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C3F"/>
    <a:srgbClr val="0B2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3F43-6C3A-4AC2-97E1-73C6FF78499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E250-77D1-47F1-851D-F3FB43AFB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E250-77D1-47F1-851D-F3FB43AFB7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2F5-34A8-1E03-B490-06791B258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D3A8-BFEC-7E9D-E086-293F758C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A311-354B-C8B1-1E22-DA1C9229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ECB3F-65A8-D819-82F1-96F51408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5B8C7-E414-8B16-3034-003BD0B2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BA57-80F6-A3BB-AE86-43F9778D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5748-23C3-CEF2-F9D8-8C01AF3A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6E39-4F84-2065-0846-9C901F3D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387-E0E7-1A86-E76D-FC1BD49E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0D5E-216C-859B-BAD0-D270676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FB6DA-EC22-F3CD-6FC3-EBCDFD52F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6E728-0D49-6894-364F-4A5AA0F5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505F-40A9-F723-9FC6-373E868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002B1-62E6-E458-390B-4DCCFDA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3F62-04A6-A6DB-7026-F01392BE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4EB-D34A-8599-472E-DC10459A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F9BC-006B-B6B0-2821-2587481E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337C2-D6E4-0D7F-9570-60C0DC78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278F-9E87-6A76-DE29-191E1ACC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5B6-46FF-AC69-78FF-7032094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0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AA39-D417-DD94-2955-5548DAF5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17679-6188-ADCE-FC8B-198E866E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11E-B7F9-644F-51BE-44827E6E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643F5-52F7-F21F-B192-417478B1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A846-B600-9530-06C5-82BAFC4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BD7-7139-0E18-F5ED-57BDC98F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F0BE-FC78-A9E5-8BA8-1A95BD0AC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7E450-4ABA-899C-069B-6C5A4817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331B-522B-AE8C-0C90-E642ED1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A679-9CE2-EF93-C45E-AE060FDF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6055-AA80-7841-FF90-70268F73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9378-BEAC-2AFD-3D08-A963021A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988D5-D18A-FE1B-872F-C985C6B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AF1A-987F-9E96-5463-C2606021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1939-C29D-1053-0A3C-B1E8CDF6F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70CD-84C2-C08D-E4D2-09EEA120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C3CCC-18F5-25F9-8E1C-47F9B95F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44EC-4317-A55A-D3D3-00FBBCF3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05DB-4C46-D521-1914-4D983029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69BC-020F-9D3F-90A1-4488D40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E7166-05E2-4C01-838B-371F174E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57474-F437-CD24-D87E-993127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B971-407A-2385-4A44-7055E267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EF614-70C8-3386-C376-07F65C2E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64467-D3E2-D175-43CA-EB6BD232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F940-010C-8856-9188-0B06DABA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6708-9001-4193-482C-BC69C74C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CD0E-53F9-E7E0-6065-69086026C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EBE10-56A0-6861-7B71-FC42EE63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C842-CDE1-66DB-E982-8738B0F3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6EFAF-B7E8-6003-8E51-1CBEA2D7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C1FD8-1CD7-ACA5-988E-70B2F03F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4ACE-BF46-736A-7134-FCA9C48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65CD6-7B41-43E5-69EE-E9A259212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39BF9-1D54-F5C7-552C-C491C665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62EB7-E998-32F3-3B28-BBC33F28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6EE1-A908-AAE8-3EB7-BA1E5993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3B32-7383-0024-EB42-A19520C8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6E033-BB62-4ED5-AE3E-1FC9AE46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A07BF-3D22-B80A-6DDE-220655E5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EB7-3FF5-8357-4157-4FECBD841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97BE-3540-4A69-9B63-F0FEB93CD5C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F963-1326-C3EE-5A3F-9F994E2EE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18C4-7C6E-1721-3C79-AF6BBE02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9FD6B-D4E7-4CA0-B14F-8A0CDF7AB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2" y="0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814DC-48E6-2195-DB20-035596B2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815" y="1397854"/>
            <a:ext cx="1400370" cy="1629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4DB30-E940-B68A-45B0-1C040D7B2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46" y="3624332"/>
            <a:ext cx="2676899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B1BAE-6437-2F7E-B8FF-F573CC9AC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028" y="3592432"/>
            <a:ext cx="1362265" cy="1724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C6CE00-DD59-FDC9-34FA-004EEC812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5815" y="3592432"/>
            <a:ext cx="6591024" cy="2556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83961-FE05-184F-E74C-07AD5026E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446" y="4832142"/>
            <a:ext cx="263879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8331624F-7ABC-D2AE-06BF-6885258B6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CA951-CD81-6E34-9C2B-55CE16C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455" y="1408176"/>
            <a:ext cx="3893058" cy="38930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37FBC9-183B-AA19-BDF3-BE48CC836249}"/>
              </a:ext>
            </a:extLst>
          </p:cNvPr>
          <p:cNvSpPr/>
          <p:nvPr/>
        </p:nvSpPr>
        <p:spPr>
          <a:xfrm>
            <a:off x="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447A8C-3B10-AF03-F66D-831B34AD706D}"/>
              </a:ext>
            </a:extLst>
          </p:cNvPr>
          <p:cNvSpPr/>
          <p:nvPr/>
        </p:nvSpPr>
        <p:spPr>
          <a:xfrm>
            <a:off x="9235440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961C8-9311-1437-52E9-85229CDB18CF}"/>
              </a:ext>
            </a:extLst>
          </p:cNvPr>
          <p:cNvSpPr/>
          <p:nvPr/>
        </p:nvSpPr>
        <p:spPr>
          <a:xfrm>
            <a:off x="7065264" y="0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446205-876B-8717-36FF-6540792A5E9F}"/>
              </a:ext>
            </a:extLst>
          </p:cNvPr>
          <p:cNvSpPr/>
          <p:nvPr/>
        </p:nvSpPr>
        <p:spPr>
          <a:xfrm>
            <a:off x="984504" y="-41148"/>
            <a:ext cx="307848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1FCFB-C63C-0558-E1AA-193F859A84A8}"/>
              </a:ext>
            </a:extLst>
          </p:cNvPr>
          <p:cNvSpPr/>
          <p:nvPr/>
        </p:nvSpPr>
        <p:spPr>
          <a:xfrm>
            <a:off x="4047744" y="5301234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BBB69-0C44-C23B-5FF9-C0C882DAAFE9}"/>
              </a:ext>
            </a:extLst>
          </p:cNvPr>
          <p:cNvSpPr/>
          <p:nvPr/>
        </p:nvSpPr>
        <p:spPr>
          <a:xfrm>
            <a:off x="4047744" y="0"/>
            <a:ext cx="3078480" cy="1618488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2591258" y="3008483"/>
            <a:ext cx="7009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 cloud search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6BFE65-2D23-2D03-43F7-BCD284202626}"/>
              </a:ext>
            </a:extLst>
          </p:cNvPr>
          <p:cNvSpPr/>
          <p:nvPr/>
        </p:nvSpPr>
        <p:spPr>
          <a:xfrm>
            <a:off x="3490330" y="4439305"/>
            <a:ext cx="5156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google-collab and Firebase DB</a:t>
            </a:r>
          </a:p>
        </p:txBody>
      </p:sp>
      <p:pic>
        <p:nvPicPr>
          <p:cNvPr id="4102" name="Picture 6" descr="Welcome To Colaboratory - Colaboratory">
            <a:extLst>
              <a:ext uri="{FF2B5EF4-FFF2-40B4-BE49-F238E27FC236}">
                <a16:creationId xmlns:a16="http://schemas.microsoft.com/office/drawing/2014/main" id="{853E8B8C-B27C-3CF5-7721-03320C1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91" y="5096256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0526F538-1BEC-AF7C-CBDC-F4F404C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461" y="5140837"/>
            <a:ext cx="1149088" cy="11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42160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BB065-B1EC-0A5A-9B8B-D338766EF16E}"/>
              </a:ext>
            </a:extLst>
          </p:cNvPr>
          <p:cNvSpPr/>
          <p:nvPr/>
        </p:nvSpPr>
        <p:spPr>
          <a:xfrm>
            <a:off x="5432997" y="786491"/>
            <a:ext cx="1326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NFR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29268-B473-3E33-93E7-A4E3FBD831F8}"/>
              </a:ext>
            </a:extLst>
          </p:cNvPr>
          <p:cNvSpPr/>
          <p:nvPr/>
        </p:nvSpPr>
        <p:spPr>
          <a:xfrm>
            <a:off x="1413238" y="2176379"/>
            <a:ext cx="3891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Flexibility: filtering, key words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7EEA1-F812-D46A-8551-B26AE34C3013}"/>
              </a:ext>
            </a:extLst>
          </p:cNvPr>
          <p:cNvSpPr/>
          <p:nvPr/>
        </p:nvSpPr>
        <p:spPr>
          <a:xfrm>
            <a:off x="1413238" y="2638044"/>
            <a:ext cx="50447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Auditability and Control: search history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BBF43-C3F5-0F9E-F499-33387C985461}"/>
              </a:ext>
            </a:extLst>
          </p:cNvPr>
          <p:cNvSpPr/>
          <p:nvPr/>
        </p:nvSpPr>
        <p:spPr>
          <a:xfrm>
            <a:off x="1413238" y="3096554"/>
            <a:ext cx="31758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Privacy: personal profile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91DDCD-3932-27B0-1AB2-0691F9C5435F}"/>
              </a:ext>
            </a:extLst>
          </p:cNvPr>
          <p:cNvSpPr/>
          <p:nvPr/>
        </p:nvSpPr>
        <p:spPr>
          <a:xfrm>
            <a:off x="1413238" y="3565518"/>
            <a:ext cx="412042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Time: max. 3 seconds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BBC0F-B40A-2ADA-3EE9-DCC51DC175F3}"/>
              </a:ext>
            </a:extLst>
          </p:cNvPr>
          <p:cNvSpPr/>
          <p:nvPr/>
        </p:nvSpPr>
        <p:spPr>
          <a:xfrm>
            <a:off x="1413238" y="4024028"/>
            <a:ext cx="30503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Security: secure search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9D7F9-1CC8-7D7D-65CF-AE64F539ACBA}"/>
              </a:ext>
            </a:extLst>
          </p:cNvPr>
          <p:cNvSpPr/>
          <p:nvPr/>
        </p:nvSpPr>
        <p:spPr>
          <a:xfrm>
            <a:off x="1413238" y="4482084"/>
            <a:ext cx="2210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Accessibility: UX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03CE5-FCBB-4971-ABF5-25269B32B55E}"/>
              </a:ext>
            </a:extLst>
          </p:cNvPr>
          <p:cNvSpPr/>
          <p:nvPr/>
        </p:nvSpPr>
        <p:spPr>
          <a:xfrm>
            <a:off x="1413238" y="4936985"/>
            <a:ext cx="22445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Backup: firebase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79AEE-0974-A5EB-BB02-B8EB8993B126}"/>
              </a:ext>
            </a:extLst>
          </p:cNvPr>
          <p:cNvSpPr/>
          <p:nvPr/>
        </p:nvSpPr>
        <p:spPr>
          <a:xfrm>
            <a:off x="1416413" y="5314188"/>
            <a:ext cx="14340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9865D6-6100-0483-7483-A51AC68C27E9}"/>
              </a:ext>
            </a:extLst>
          </p:cNvPr>
          <p:cNvSpPr/>
          <p:nvPr/>
        </p:nvSpPr>
        <p:spPr>
          <a:xfrm>
            <a:off x="1413238" y="5684627"/>
            <a:ext cx="12650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Usability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887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AB8C2C-A645-D79A-2591-8F0C2E7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42160" cy="2042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992D2D-EDBA-8F64-E97D-ECC8636D0179}"/>
              </a:ext>
            </a:extLst>
          </p:cNvPr>
          <p:cNvSpPr/>
          <p:nvPr/>
        </p:nvSpPr>
        <p:spPr>
          <a:xfrm>
            <a:off x="2038760" y="-41148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9200A1-1EB1-ABB7-C2C3-952C0358377F}"/>
              </a:ext>
            </a:extLst>
          </p:cNvPr>
          <p:cNvSpPr/>
          <p:nvPr/>
        </p:nvSpPr>
        <p:spPr>
          <a:xfrm>
            <a:off x="-121920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B174B-A2C3-92FB-82F0-17D282872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04" y="4812792"/>
            <a:ext cx="1200912" cy="1200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C4156-67A9-4AA6-BCF6-246EE638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36" y="4895088"/>
            <a:ext cx="1200912" cy="1200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47816-01BA-E50D-7179-6688ED773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60" y="4895088"/>
            <a:ext cx="1200912" cy="1200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4780F-BAB2-CAA1-02D8-6F32028B04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22928" y="2777138"/>
            <a:ext cx="1457987" cy="14579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C52BA-13A4-9C85-BBFC-692487528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347" y="3169925"/>
            <a:ext cx="2086505" cy="1082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7F4771-2314-4218-8001-A0173C20F7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040" y="2989325"/>
            <a:ext cx="2055230" cy="1078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DE2E59-9C5D-3F88-5272-F430526DC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0" y="911165"/>
            <a:ext cx="1368653" cy="13686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ACBE4-7746-6A4A-075D-8C18528C1136}"/>
              </a:ext>
            </a:extLst>
          </p:cNvPr>
          <p:cNvCxnSpPr>
            <a:cxnSpLocks/>
          </p:cNvCxnSpPr>
          <p:nvPr/>
        </p:nvCxnSpPr>
        <p:spPr>
          <a:xfrm flipV="1">
            <a:off x="2309347" y="4270248"/>
            <a:ext cx="652781" cy="624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6F4C0E-CE74-20D7-6EB0-83C89313F825}"/>
              </a:ext>
            </a:extLst>
          </p:cNvPr>
          <p:cNvCxnSpPr>
            <a:cxnSpLocks/>
          </p:cNvCxnSpPr>
          <p:nvPr/>
        </p:nvCxnSpPr>
        <p:spPr>
          <a:xfrm flipH="1" flipV="1">
            <a:off x="3742768" y="4282440"/>
            <a:ext cx="556472" cy="650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7DDBD-27BB-E4E0-0201-71443C441BF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77432" y="5495544"/>
            <a:ext cx="1052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E35CA6-7563-D1EA-E187-976515DFADEF}"/>
              </a:ext>
            </a:extLst>
          </p:cNvPr>
          <p:cNvCxnSpPr>
            <a:cxnSpLocks/>
          </p:cNvCxnSpPr>
          <p:nvPr/>
        </p:nvCxnSpPr>
        <p:spPr>
          <a:xfrm flipH="1">
            <a:off x="6830216" y="4164330"/>
            <a:ext cx="494128" cy="730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0C4CD6-2A13-AD9E-CA5E-2ED47F53A911}"/>
              </a:ext>
            </a:extLst>
          </p:cNvPr>
          <p:cNvCxnSpPr>
            <a:cxnSpLocks/>
          </p:cNvCxnSpPr>
          <p:nvPr/>
        </p:nvCxnSpPr>
        <p:spPr>
          <a:xfrm flipH="1">
            <a:off x="5177432" y="5324856"/>
            <a:ext cx="1042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F8C1EA-D323-B92D-539C-56F1DD5ECD68}"/>
              </a:ext>
            </a:extLst>
          </p:cNvPr>
          <p:cNvCxnSpPr>
            <a:cxnSpLocks/>
          </p:cNvCxnSpPr>
          <p:nvPr/>
        </p:nvCxnSpPr>
        <p:spPr>
          <a:xfrm>
            <a:off x="4299240" y="3846576"/>
            <a:ext cx="2797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04EBF5-D659-E7C2-FC1E-D88588B68136}"/>
              </a:ext>
            </a:extLst>
          </p:cNvPr>
          <p:cNvCxnSpPr>
            <a:cxnSpLocks/>
          </p:cNvCxnSpPr>
          <p:nvPr/>
        </p:nvCxnSpPr>
        <p:spPr>
          <a:xfrm flipH="1">
            <a:off x="4299240" y="3675888"/>
            <a:ext cx="2778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00636-F828-1025-7975-A2CA65B2C41E}"/>
              </a:ext>
            </a:extLst>
          </p:cNvPr>
          <p:cNvCxnSpPr>
            <a:cxnSpLocks/>
          </p:cNvCxnSpPr>
          <p:nvPr/>
        </p:nvCxnSpPr>
        <p:spPr>
          <a:xfrm flipH="1">
            <a:off x="8735080" y="3528823"/>
            <a:ext cx="8295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B574F-0B36-E56F-D51D-509B294722F8}"/>
              </a:ext>
            </a:extLst>
          </p:cNvPr>
          <p:cNvCxnSpPr>
            <a:cxnSpLocks/>
          </p:cNvCxnSpPr>
          <p:nvPr/>
        </p:nvCxnSpPr>
        <p:spPr>
          <a:xfrm>
            <a:off x="5688260" y="1650638"/>
            <a:ext cx="11086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EF936C4-AC01-FEA4-FE46-DF50320746DE}"/>
              </a:ext>
            </a:extLst>
          </p:cNvPr>
          <p:cNvSpPr/>
          <p:nvPr/>
        </p:nvSpPr>
        <p:spPr>
          <a:xfrm>
            <a:off x="1664856" y="5942111"/>
            <a:ext cx="64472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79D2F0-3DD7-B4A8-DC35-FFCA2472CEED}"/>
              </a:ext>
            </a:extLst>
          </p:cNvPr>
          <p:cNvSpPr/>
          <p:nvPr/>
        </p:nvSpPr>
        <p:spPr>
          <a:xfrm>
            <a:off x="4137014" y="5981699"/>
            <a:ext cx="50206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D1CA81-68BA-50CC-6CF3-1A99F3B6D806}"/>
              </a:ext>
            </a:extLst>
          </p:cNvPr>
          <p:cNvSpPr/>
          <p:nvPr/>
        </p:nvSpPr>
        <p:spPr>
          <a:xfrm>
            <a:off x="6437359" y="6012958"/>
            <a:ext cx="75046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C7BFB2-68A7-3D0E-C55E-E3FCED3526D3}"/>
              </a:ext>
            </a:extLst>
          </p:cNvPr>
          <p:cNvSpPr/>
          <p:nvPr/>
        </p:nvSpPr>
        <p:spPr>
          <a:xfrm rot="18911331">
            <a:off x="2101527" y="4557133"/>
            <a:ext cx="129073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87969B-93D3-0215-C605-4F355CCD3F6A}"/>
              </a:ext>
            </a:extLst>
          </p:cNvPr>
          <p:cNvSpPr/>
          <p:nvPr/>
        </p:nvSpPr>
        <p:spPr>
          <a:xfrm rot="3035864">
            <a:off x="3628593" y="4515062"/>
            <a:ext cx="5597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923651-8DE2-998F-4267-F57B5CE00DD6}"/>
              </a:ext>
            </a:extLst>
          </p:cNvPr>
          <p:cNvSpPr/>
          <p:nvPr/>
        </p:nvSpPr>
        <p:spPr>
          <a:xfrm rot="18216092">
            <a:off x="6797422" y="4439285"/>
            <a:ext cx="862737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B2AAC-4707-A453-388D-F3188AB71993}"/>
              </a:ext>
            </a:extLst>
          </p:cNvPr>
          <p:cNvSpPr/>
          <p:nvPr/>
        </p:nvSpPr>
        <p:spPr>
          <a:xfrm>
            <a:off x="4666642" y="3894339"/>
            <a:ext cx="1768433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changes and statistics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C0689-A708-C20B-73AB-0D1827350086}"/>
              </a:ext>
            </a:extLst>
          </p:cNvPr>
          <p:cNvSpPr/>
          <p:nvPr/>
        </p:nvSpPr>
        <p:spPr>
          <a:xfrm>
            <a:off x="5147489" y="3398018"/>
            <a:ext cx="85632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data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BD96A-626A-DBFA-BBC9-002139DAE5E4}"/>
              </a:ext>
            </a:extLst>
          </p:cNvPr>
          <p:cNvSpPr/>
          <p:nvPr/>
        </p:nvSpPr>
        <p:spPr>
          <a:xfrm>
            <a:off x="7857033" y="2278161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14791D-C747-E33A-3411-CCB1E9726B54}"/>
              </a:ext>
            </a:extLst>
          </p:cNvPr>
          <p:cNvSpPr/>
          <p:nvPr/>
        </p:nvSpPr>
        <p:spPr>
          <a:xfrm>
            <a:off x="4629461" y="2076255"/>
            <a:ext cx="72641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3DC9C4-1C74-895A-3C8F-8777ECF393A1}"/>
              </a:ext>
            </a:extLst>
          </p:cNvPr>
          <p:cNvSpPr/>
          <p:nvPr/>
        </p:nvSpPr>
        <p:spPr>
          <a:xfrm>
            <a:off x="9666826" y="4038790"/>
            <a:ext cx="953531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Indx</a:t>
            </a:r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table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C61DBB19-3745-7C9B-AAF8-6F9F7DC50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61" y="754821"/>
            <a:ext cx="1680759" cy="1680759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B2CE1F-7449-8FB8-F720-271F4DB451AD}"/>
              </a:ext>
            </a:extLst>
          </p:cNvPr>
          <p:cNvCxnSpPr>
            <a:cxnSpLocks/>
          </p:cNvCxnSpPr>
          <p:nvPr/>
        </p:nvCxnSpPr>
        <p:spPr>
          <a:xfrm>
            <a:off x="3445772" y="1650638"/>
            <a:ext cx="5939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DFA57292-E89B-2DC3-E6DD-04E9D6646A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08" y="1050151"/>
            <a:ext cx="1174796" cy="1174796"/>
          </a:xfrm>
          <a:prstGeom prst="rect">
            <a:avLst/>
          </a:prstGeom>
        </p:spPr>
      </p:pic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70D52746-CA18-3825-327D-A300A73A688D}"/>
              </a:ext>
            </a:extLst>
          </p:cNvPr>
          <p:cNvCxnSpPr>
            <a:cxnSpLocks/>
          </p:cNvCxnSpPr>
          <p:nvPr/>
        </p:nvCxnSpPr>
        <p:spPr>
          <a:xfrm>
            <a:off x="7862977" y="2224947"/>
            <a:ext cx="0" cy="61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A1B84C7-CAA9-69D2-31CA-EC15E5FE07A4}"/>
              </a:ext>
            </a:extLst>
          </p:cNvPr>
          <p:cNvSpPr/>
          <p:nvPr/>
        </p:nvSpPr>
        <p:spPr>
          <a:xfrm>
            <a:off x="7376866" y="2042160"/>
            <a:ext cx="53745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B459B24-EDFA-115B-058D-5185F2D0E023}"/>
              </a:ext>
            </a:extLst>
          </p:cNvPr>
          <p:cNvSpPr/>
          <p:nvPr/>
        </p:nvSpPr>
        <p:spPr>
          <a:xfrm rot="18911331">
            <a:off x="2560101" y="4709533"/>
            <a:ext cx="67839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statistics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E615417D-747D-A89A-DC8D-558DC9AD9FD7}"/>
              </a:ext>
            </a:extLst>
          </p:cNvPr>
          <p:cNvSpPr/>
          <p:nvPr/>
        </p:nvSpPr>
        <p:spPr>
          <a:xfrm>
            <a:off x="8838841" y="3537709"/>
            <a:ext cx="66075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to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BAEF5AC8-3182-50AE-A75B-C7A659110EA5}"/>
              </a:ext>
            </a:extLst>
          </p:cNvPr>
          <p:cNvSpPr/>
          <p:nvPr/>
        </p:nvSpPr>
        <p:spPr>
          <a:xfrm>
            <a:off x="4846339" y="4072906"/>
            <a:ext cx="1367682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Updates user history</a:t>
            </a:r>
            <a:endParaRPr lang="en-US" sz="11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106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7408B-AEC7-0392-5A49-7EC8AD95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A5723-13D2-6162-E969-FF03F921FC0F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7C6C5D-E405-4AAA-B9B1-AFD8618E043F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DB999-ECA9-42A5-4673-690E754C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59" y="1844040"/>
            <a:ext cx="4553585" cy="41820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9FFF5-0CD3-060B-9697-291827148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596" y="1496180"/>
            <a:ext cx="1991003" cy="2172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E79B2F-CF99-26EE-E449-958A99C3A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350" y="1515233"/>
            <a:ext cx="1886213" cy="2152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5DB4C-3815-BBCD-1862-55B4BD55D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101" y="4410557"/>
            <a:ext cx="2376710" cy="207132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3A8D10-9F02-7F3D-C506-4F3BF7F050CA}"/>
              </a:ext>
            </a:extLst>
          </p:cNvPr>
          <p:cNvCxnSpPr>
            <a:cxnSpLocks/>
          </p:cNvCxnSpPr>
          <p:nvPr/>
        </p:nvCxnSpPr>
        <p:spPr>
          <a:xfrm>
            <a:off x="1773936" y="5230368"/>
            <a:ext cx="3538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A30AB11-8262-3890-BDFD-3BFDA41A62BB}"/>
              </a:ext>
            </a:extLst>
          </p:cNvPr>
          <p:cNvSpPr/>
          <p:nvPr/>
        </p:nvSpPr>
        <p:spPr>
          <a:xfrm>
            <a:off x="8822150" y="926073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92E0E-EA12-2D28-1248-8A8FA2C23720}"/>
              </a:ext>
            </a:extLst>
          </p:cNvPr>
          <p:cNvSpPr/>
          <p:nvPr/>
        </p:nvSpPr>
        <p:spPr>
          <a:xfrm>
            <a:off x="6010509" y="922871"/>
            <a:ext cx="11338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521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D1E18F-E72D-6D9D-5F7E-A35918800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2" y="2982325"/>
            <a:ext cx="4102235" cy="2042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DF935-63B5-E44D-9C0F-D38C6E56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2032467"/>
            <a:ext cx="7985760" cy="39418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search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2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97279" y="537300"/>
            <a:ext cx="339744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history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A7601-91F2-0731-0927-7FF1633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0" y="1844040"/>
            <a:ext cx="12192000" cy="4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Manager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A42F6-B311-403B-097A-44A13C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02" y="1596191"/>
            <a:ext cx="3258144" cy="51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2F6E7-8F9C-444C-F195-80D2C290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0"/>
            <a:ext cx="2042160" cy="2042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41A353-3AFA-617C-4E0B-77103817034D}"/>
              </a:ext>
            </a:extLst>
          </p:cNvPr>
          <p:cNvSpPr/>
          <p:nvPr/>
        </p:nvSpPr>
        <p:spPr>
          <a:xfrm>
            <a:off x="2023872" y="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97D9CA-A19E-82CA-3873-B1BC7DB97A3D}"/>
              </a:ext>
            </a:extLst>
          </p:cNvPr>
          <p:cNvSpPr/>
          <p:nvPr/>
        </p:nvSpPr>
        <p:spPr>
          <a:xfrm>
            <a:off x="-140208" y="1844040"/>
            <a:ext cx="10271760" cy="6940296"/>
          </a:xfrm>
          <a:prstGeom prst="rect">
            <a:avLst/>
          </a:prstGeom>
          <a:solidFill>
            <a:srgbClr val="092C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B2C3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E03893-D8C5-0F55-3A0E-F3BE108555DA}"/>
              </a:ext>
            </a:extLst>
          </p:cNvPr>
          <p:cNvSpPr/>
          <p:nvPr/>
        </p:nvSpPr>
        <p:spPr>
          <a:xfrm>
            <a:off x="4360702" y="413375"/>
            <a:ext cx="368601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 Statistics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D733-E7F8-4F44-3B54-9B18352D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1650421"/>
            <a:ext cx="10561320" cy="447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85</Words>
  <Application>Microsoft Office PowerPoint</Application>
  <PresentationFormat>Widescreen</PresentationFormat>
  <Paragraphs>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Cohen</dc:creator>
  <cp:lastModifiedBy>Aviv Cohen</cp:lastModifiedBy>
  <cp:revision>6</cp:revision>
  <dcterms:created xsi:type="dcterms:W3CDTF">2024-03-27T11:24:49Z</dcterms:created>
  <dcterms:modified xsi:type="dcterms:W3CDTF">2024-03-28T16:48:41Z</dcterms:modified>
</cp:coreProperties>
</file>