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72" r:id="rId1"/>
  </p:sldMasterIdLst>
  <p:notesMasterIdLst>
    <p:notesMasterId r:id="rId30"/>
  </p:notesMasterIdLst>
  <p:sldIdLst>
    <p:sldId id="274" r:id="rId2"/>
    <p:sldId id="257" r:id="rId3"/>
    <p:sldId id="282" r:id="rId4"/>
    <p:sldId id="284" r:id="rId5"/>
    <p:sldId id="258" r:id="rId6"/>
    <p:sldId id="273" r:id="rId7"/>
    <p:sldId id="283" r:id="rId8"/>
    <p:sldId id="259" r:id="rId9"/>
    <p:sldId id="260" r:id="rId10"/>
    <p:sldId id="261" r:id="rId11"/>
    <p:sldId id="262" r:id="rId12"/>
    <p:sldId id="263" r:id="rId13"/>
    <p:sldId id="265" r:id="rId14"/>
    <p:sldId id="281" r:id="rId15"/>
    <p:sldId id="264" r:id="rId16"/>
    <p:sldId id="266" r:id="rId17"/>
    <p:sldId id="267" r:id="rId18"/>
    <p:sldId id="268" r:id="rId19"/>
    <p:sldId id="269" r:id="rId20"/>
    <p:sldId id="275" r:id="rId21"/>
    <p:sldId id="276" r:id="rId22"/>
    <p:sldId id="270" r:id="rId23"/>
    <p:sldId id="271" r:id="rId24"/>
    <p:sldId id="277" r:id="rId25"/>
    <p:sldId id="278" r:id="rId26"/>
    <p:sldId id="279" r:id="rId27"/>
    <p:sldId id="280"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0938FBFB-D115-47BE-8DC4-9BE571003806}">
          <p14:sldIdLst>
            <p14:sldId id="274"/>
            <p14:sldId id="257"/>
            <p14:sldId id="282"/>
            <p14:sldId id="284"/>
            <p14:sldId id="258"/>
            <p14:sldId id="273"/>
            <p14:sldId id="283"/>
            <p14:sldId id="259"/>
            <p14:sldId id="260"/>
            <p14:sldId id="261"/>
            <p14:sldId id="262"/>
            <p14:sldId id="263"/>
            <p14:sldId id="265"/>
            <p14:sldId id="281"/>
            <p14:sldId id="264"/>
            <p14:sldId id="266"/>
            <p14:sldId id="267"/>
            <p14:sldId id="268"/>
            <p14:sldId id="269"/>
            <p14:sldId id="275"/>
            <p14:sldId id="276"/>
            <p14:sldId id="270"/>
            <p14:sldId id="271"/>
            <p14:sldId id="277"/>
            <p14:sldId id="278"/>
            <p14:sldId id="279"/>
            <p14:sldId id="280"/>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עומר וינשטיין" initials="עו" lastIdx="1" clrIdx="0">
    <p:extLst>
      <p:ext uri="{19B8F6BF-5375-455C-9EA6-DF929625EA0E}">
        <p15:presenceInfo xmlns:p15="http://schemas.microsoft.com/office/powerpoint/2012/main" userId="2ce4667e5bc4f4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200" autoAdjust="0"/>
    <p:restoredTop sz="93225" autoAdjust="0"/>
  </p:normalViewPr>
  <p:slideViewPr>
    <p:cSldViewPr snapToGrid="0">
      <p:cViewPr varScale="1">
        <p:scale>
          <a:sx n="60" d="100"/>
          <a:sy n="60" d="100"/>
        </p:scale>
        <p:origin x="992" y="44"/>
      </p:cViewPr>
      <p:guideLst/>
    </p:cSldViewPr>
  </p:slideViewPr>
  <p:outlineViewPr>
    <p:cViewPr>
      <p:scale>
        <a:sx n="33" d="100"/>
        <a:sy n="33" d="100"/>
      </p:scale>
      <p:origin x="0" y="-39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15T18:07:10.197" idx="1">
    <p:pos x="7670" y="10"/>
    <p:text/>
    <p:extLst>
      <p:ext uri="{C676402C-5697-4E1C-873F-D02D1690AC5C}">
        <p15:threadingInfo xmlns:p15="http://schemas.microsoft.com/office/powerpoint/2012/main" timeZoneBias="-12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2:40:21.2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2:40:26.5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2:40:26.9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2:40:27.2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2:40:27.5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trace contextRef="#ctx0" brushRef="#br0" timeOffset="1">1 1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2:40:27.9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2:40:28.2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2:40:28.5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trace contextRef="#ctx0" brushRef="#br0" timeOffset="1">1 1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2:40:28.9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trace contextRef="#ctx0" brushRef="#br0" timeOffset="1">0 1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3:06:33.995"/>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0,'1044'0,"-1007"0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3:06:42.77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0,'938'0,"-891"0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2:40:21.5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3:06:45.393"/>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0,'1151'0,"-1118"0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3:06:47.662"/>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32,'0'-6,"5"0,7-1,11 2,7 1,8 2,3 1,-1 0,4 1,3 0,14 1,2-1,-4 0,-8 0,7 0,0 0,-11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35:18.2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0,'695'0,"-676"0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36:48.356"/>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0,'3'5,"0"0,0-1,1 0,0 0,0 0,0 0,0 0,1-1,0 0,-1 0,1 0,0 0,0-1,1 0,-1 0,0 0,1-1,-1 0,1 0,0 0,1 0,16 1,0-1,0-1,1-1,11-2,97-7,56 6,-132 2,-1-3,7-3,-21 2,1 2,0 1,-1 2,21 4,-57-3,6 1,0 0,0 1,0 0,0 1,0 0,4 3,-10-5,-1 0,1-1,0 1,0-1,0 0,-1 0,1 0,0-1,0 1,-1-1,1 0,1-1,28-3,-10 5,-19 1,0-1,0 1,0-1,0-1,0 1,0-1,1 0,-1 0,-1 0,1-1,0 1,-3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37:03.870"/>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16,'3'2,"1"0,-1 0,0 0,1 0,-1 0,1-1,0 0,0 0,-1 0,1 0,0 0,1-1,6 2,29 6,1-2,-1-2,1-2,0-2,0-1,16-4,360-20,-240 17,-126 4,26-6,-67 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37:04.812"/>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0,'0'2,"0"-1,1 0,-1 0,0 1,1-1,-1 0,1 0,-1 0,1 1,0-1,-1 0,1 0,0 0,0 0,0 0,0 0,0 0,0-1,0 1,0 0,0-1,0 1,1 0,30 12,-27-11,31 9,1-2,-1-1,2-3,-1 0,25-2,47-2,33-8,288-33,-399 36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37:24.9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0,'16'16,"-12"-11,0 0,1 0,-1-1,1 0,0 0,0 0,1 0,-1-1,1 0,0 0,0-1,4 2,19 2,0-2,-1-1,1-1,0-2,6-1,5 1,380 13,-332-10,8-4,60 1,-73 4,24 2,106-8,-198 0,0 0,0 0,0-1,10-4,-21 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37:40.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8,'75'0,"241"-7,-302 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37:41.4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25,'0'0,"0"0,0 0,5 0,6 0,10 0,9-1,6-2,4-2,5 0,-6 1,-8 1,-10 1,-9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37:42.7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33,'12'5,"0"-1,0-1,1 0,-1-1,8 1,15 3,-4 0,-1-2,1-1,0-2,21-1,123-16,-105 7,40 2,58 5,38-2,-82 0,-67 4,1-3,0-3,-1-2,1-2,-45 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2:40:21.8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3:27:28.674"/>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33,'0'-1,"0"1,0-1,0 0,1 0,-1 0,0 1,1-1,-1 0,0 0,1 1,-1-1,1 0,-1 1,1-1,-1 0,1 1,-1-1,1 1,0-1,-1 1,1-1,0 1,0-1,-1 1,1 0,0-1,0 1,26-6,-26 6,69-6,0 2,35 5,-40 0,44 4,19 6,66 4,-118-10,6 5,-8-2,-38-4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3:27:29.91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61,'0'-5,"5"-7,7 0,6 0,20 3,9 4,1 1,-2 3,15 0,9 1,1 1,5-1,-7 1,-4-1,-8 1,-9-1,-13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3:27:30.982"/>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1,'914'0,"-874"0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3:27:35.4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2,'26'0,"3"-1,-1 1,0 2,0 1,10 3,31 12,-1 3,4 6,-39-17,1 0,0-2,0-2,1-1,-1-1,1-2,18-2,20 3,39 7,30 2,-15 1,-36-2,-46-8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3:28:34.0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1,'1369'0,"-1334"0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3:28:41.54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1,'5'0,"6"0,7 0,5 0,9 0,4 0,16 0,4 0,7 0,-1 0,3 0,1 0,-6 0,-8 0,2 0,-3 0,-5 0,-10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3:28:47.236"/>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35,'0'0,"0"-1,0 1,0-1,0 0,1 1,-1-1,0 0,1 1,-1-1,0 1,1-1,-1 1,1-1,-1 1,1-1,-1 1,1 0,-1-1,1 1,-1-1,1 1,0 0,-1 0,1-1,0 1,19-6,31-1,1 1,0 3,0 3,18 2,7 0,842-2,-865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3:28:53.621"/>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0,'1161'0,"-1123"0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38:59.8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1,'7'7,"2"-1,-1 1,1-1,0-1,0 1,1-1,-1-1,1 0,0-1,0 1,4-1,6 1,0 0,1-2,-1 0,1-2,8 0,126-5,196-12,-243 11,-49 4,32-6,-82 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39:29.985"/>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0,'11'1,"1"0,0 1,-1 0,3 1,39 7,26-8,-28-1,42 7,-69-5,-6-1,0 1,-1 0,1 1,-1 1,7 4,-12-5,-1 0,1-1,0-1,1 1,-1-2,10 1,79-4,-38 0,-4 3,-49-1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2:40:22.8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39:32.484"/>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1,'236'9,"-93"1,147-10,-276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40:13.9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3:33:09.0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31,'0'-5,"0"-7,0-1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3:33:13.8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62,'741'0,"-683"-2,0-3,1-3,4 0,36 1,594 5,-332 4,-241-1,147-3,-108-12,23 0,405 11,-302 5,381-2,-627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3:35:33.3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34,'76'-4,"54"-9,-47 4,19 2,218 7,-168 1,-477-1,304 0,0 2,0 0,0 1,0 1,1 1,-1 1,1 1,1 1,-1 0,0 2,-26 15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3:36:15.8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0 126,'35'-6,"-15"0,85-13,0 4,1 4,15 5,-95 6,0-1,-1-2,1 0,24-7,2-3,1 2,1 2,0 3,26 0,-29 6,-7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3:36:29.659"/>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15,'3'2,"0"1,1-1,-1 0,0 0,1 0,-1-1,1 1,0-1,0 0,-1 0,4 1,45 3,-40-4,382 3,-246-5,-117-1,1-1,-1-1,0-2,22-7,-15 4,-29 6,-1 2,1-1,0 1,0 1,7 0,-14 0,1 0,-1 0,1 1,-1-1,1 1,-1-1,1 1,-1 0,0 0,1 0,-1 1,0-1,0 1,0-1,0 1,0-1,0 1,0 0,-1 0,1 0,0 1,-1-2,-1 0,1 0,0 0,-1 0,1 0,-1 1,0-1,1 0,-1 0,0 0,0 1,1-1,-1 0,0 0,0 1,0-1,-1 0,1 0,0 0,0 1,-1-1,1 0,-1 1,0 0,-1 1,1-2,-1 1,0 0,1 0,-1 0,0-1,0 1,0-1,0 1,-2 0,-7 3,0 0,0-1,0 0,-9 2,-54 14,29-6,0-2,-1-3,-25 2,-60-5,-76-8,49-1,121 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3:36:31.04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1,'11'0,"8"0,7 0,9 0,4 0,6 0,0 0,-2 0,-2 0,6 0,2 0,2 0,-2 0,7 0,-2 0,-4 0,-10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38:23.354"/>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18,'473'0,"-448"-1,0-1,8-3,33-3,127 6,-136 3,-32-1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38:31.6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2:40:23.3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25,'11'0,"13"-10,4-4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4:48.7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149 0,'3339'0,"-6417"0,3077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4:48.7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439 0,'26600'0,"-53490"0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3:25.0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181 0,'412'0,"-823"0,575 0,-180 0,30 0,31 0,-26 0,-34 0,-377 0,423 0,-29 0,-14 0,374 0,-731 0,815 0,-439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4:48.7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 0,'14'0,"4786"0,-7555 0,2908 0,-2 0,76 0,84 0,78 0,75 0,2590 0,-3215 0,-16 0,-57 0,-1805 0,2295 0,-3 0,96 0,108 0,124 0,143 0,157 0,163 0,156 0,119 0,4892 0,-5583 0,-247 0,-158 0,-477 0,0 0,-77 0,-83 0,-100 0,-109 0,-108 0,-3065 0,4052 0,9 0,114 0,141 0,164 0,165 0,149 0,4029 0,-4483 0,-92 0,-676 0,-78 0,-109 0,-116 0,-128 0,-123 0,-116 0,-3679 0,4112 0,146 0,580 0,31 0,102 0,114 0,131 0,140 0,142 0,107 0,2841 0,-3271 0,-195 0,-36 0,-2151 0,1940 0,27 0,72 0,63 0,2344 0,-2502 0,-604 0,2513 0,-2524 0,2061 0,-5286 0,2017 0,2071 0,-597 0,-5 0,-67 0,-50 0,5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4:48.7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1652 0,'2103'0,"-4492"0,3006 0,-1351 0,778 0,-37 0,-30 0,-911 0,973 0,-33 0,-18 0,39 0,-20 0,-20 0,-181 0,452 0,-362 0,211 0,-526 0,382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3:41.5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 0,'-3'0,"2"0,14 0,9 0,0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3:46.0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0,'16321'0,"-5389"0,-10914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3:51.6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1,'563'0,"-542"0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3:53.1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1,'3'0,"5"0,4 0,10 0,5 0,1 0,-1 0,-2 0,-1 0,-2 0,2 0,0 0,3 0,1 0,-2 0,-2 0,-5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3:55.0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80 1,'0'0,"-3"0,-5 0,-7 0,-5 0,1 0,8 0,8 0,5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2:40:23.6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3:55.4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3:56.6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138 1,'-138'0,"467"0,-309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3:57.6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 1,'-3'0,"-2"0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3:57.9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 1,'-3'0,"-2"0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3:58.3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3:58.6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32 1,'-6'0,"-7"0,0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3:59.0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3:59.3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1 505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4:34.2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399 0,'-399'0,"6028"0,-2328 0,-3041 0,-18 0,72 0,62 0,2830 0,10848 0,-14041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6:34.6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1156 0,'-1155'0,"24292"0,-14946 0,-8173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2:40:24.1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6:36.4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0,'0'0,"0"0,0 0,0 0,0 0,7 0,7 0,0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7:23.2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20633 335,'-550'0,"482"0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7:23.2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26021 457,'312'-15,"85"-21,-120-2,7-8,84-12,-270 43,-37 5,1 2,20 2,3 0,0-3,25-10,-11 3,43 0,-122 14,1-2,-1 0,-1-1,1-1,0-1,6-2,-1 1,11 0,50-2,0 3,1 4,56 6,-30-1,457 0,-491-5,16-6,60-2,-103 11,0-3,0-3,0-1,4-4,-2-2,1 2,1 3,0 2,8 2,-60 4,0 0,-1 0,1 0,-1 0,1 1,-1 0,1 0,-1 0,0 0,1 0,-1 0,0 1,0 0,-1-1,-1 0,0 1,1-1,-1 0,0 1,0-1,0 1,0-1,0 1,-1 0,1-1,0 1,-1 0,1 0,-1-1,1 1,-1 0,0 0,0 0,0-1,0 1,0 0,0 0,-1 0,0 1,0 4,-2 1,1-1,-1 0,0 0,0-1,-1 1,0-1,0 1,0-1,-1-1,0 1,0-1,-5 5,-13 9,0-1,-22 13,22-16,-2-1,0-1,0-1,-1-1,-17 4,-5-2,-2-2,-34 4,-3-2,8 0,-66 2,-581-11,423-6,-1973 1,2234 4,0 1,1 2,-26 7,-31 6,243-18,844-2,-780-10,0-1,-138 14,-35-1,1 0,-1-3,4-1,-25-1,0 0,-1 0,0-2,0 1,0-2,5-3,-1 0,0 2,1 0,7-1,25-2,-1 2,2 2,-1 3,38 2,-82 2,626-2,-325 4,362-2,-448-12,-17 1,389 10,-279 2,-309-1,0 0,0 1,0 0,0 0,0 0,0 1,0 0,5 2,-10-4,1 1,-1 0,1 0,-1 0,0-1,1 2,-1-1,0 0,0 0,1 0,-1 0,0 1,0-1,-1 1,1-1,0 1,0-1,-1 1,1-1,-1 1,1-1,-1 1,1 0,-1-1,0 1,0 0,0-1,0 1,0 0,-1-1,1 1,0 0,-1-1,1 1,-1 1,-2 5,0 0,-1 0,0 0,0 0,0-1,-1 0,0 0,-1 0,1 0,-1-1,-1 0,1 0,-5 2,0-1,0 0,0-1,-1 0,0-1,-1 0,1-1,-1 0,-6 0,-24 3,0-3,0-1,0-2,-41-5,-376 0,261 6,-691-2,862 1,-1 1,-18 5,14-1,-30 0,-465-4,269-4,-1885 2,2104-2,1-2,0-1,-17-6,15 2,0 3,0 1,-9 1,-57 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7:23.2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26021 380,'840'-1,"-825"1,28 1,-40-1,-1 1,0-1,0 1,0-1,1 1,-1 0,0-1,0 1,0 1,0-1,0 0,0 0,-1 1,1-1,1 2,-2-3,-1 1,0-1,1 0,-1 1,0-1,0 1,1-1,-1 0,0 1,0-1,0 1,1-1,-1 1,0-1,0 1,0-1,0 1,0-1,0 1,0-1,0 0,0 1,0-1,0 1,-1-1,1 1,0-1,0 1,0-1,-1 0,1 1,0-1,0 1,-1-1,1 0,0 1,-1-1,1 0,0 1,-1-1,1 0,-21 10,-8-2,0-2,0-1,-1-2,-15 0,-34 4,-120 13,-50-7,28-11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7:23.2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544 535,'821'0,"-1445"0,612-1,0 0,1 0,-1-1,0-1,1 0,-1 0,0-1,-20-9,-22-13,38 16,-1 2,0 0,0 1,0 1,-1 1,0 0,-1 1,-12-1,-47 4,-4 4,-23 0,-20-4,2961 1,-2374 23,-47-1,483-21,-410-3,1312 2,-2124 0,301-1,0-1,0-2,0 0,-5-3,-56-9,-57 4,-11 6,15 2,-44-12,-124-39,67 10,-349-30,238 41,33 2,-67 11,-593 22,483 0,1381 13,-382-4,-485-10,-38 0,-1173-1,-335-21,1505 21,35 0,1291 3,-518 8,514 2,4558-11,-2802-2,-2284 12,86 1,-855-13,0 1,-1 1,1-1,0 1,0-1,0 1,0 1,2 0,-5-1,0 0,0 0,-1 0,1 1,-1-1,1 0,-1 1,0-1,1 1,-1-1,0 1,0-1,0 1,0 0,0 0,0 0,-1-1,1 1,-1 0,1 0,-1 0,1 2,-1 1,1 0,0 0,-1 0,0 0,0 0,-1 0,1 1,-1-1,0 0,0 0,-1 0,1-1,-1 1,0 0,-1-1,1 1,-1-1,-2 3,1-2,-1 0,0-1,0 1,0-1,-1 0,1 0,-1-1,0 0,0 0,0 0,-1-1,1 0,-1 0,0 0,-28 4,0-1,0-2,-1-2,1-1,-5-2,-15 1,-885-4,920 5,40 0,7120 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7:23.2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67,'1414'0,"-1330"4,0 3,1 5,-1-1,0-3,12-4,2384-7,-1887 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9T15:57:34.2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10023 267,'0'-3,"0"0,0 0,1 0,-1 0,0 0,1 0,0 0,0 0,0 0,0 1,0-1,0 0,1 1,1-3,0 2,-1 1,1-1,0 1,0-1,1 1,-1 0,0 1,1-1,-1 0,1 1,2-1,13-4,0 1,0 1,0 1,1 0,10 1,35 1,2 3,-10 0,1286 2,-737-6,-419 3,237-4,-308-8,0-5,19-10,-12 4,-8 6,100 2,-200 13,430-3,73-4,-467 5,273-24,-99 8,2 10,19 10,-244-1,-1 0,0 0,1-1,-1 1,1 0,-1 1,0-1,1 0,-1 0,0 1,1-1,-1 0,0 1,0 0,1-1,-1 1,0 0,-1-1,-1 1,1-1,0 1,-1 0,1-1,-1 1,1-1,0 1,-1-1,0 1,1-1,-1 1,1-1,-1 0,1 1,-1-1,0 0,1 0,-1 1,0-1,1 0,-1 0,-53 17,2-9,-1-3,-28-1,-112-5,80-1,-1648 1,1692 4,-23 5,-44 2,-536-8,340-3,-6432 1,6526-10,54 0,-797 6,538 6,-3018-2,3434 0,18-1,0 0,-1 1,1 0,0 1,0 0,0 1,0 0,0 0,0 0,-4 3,11-3,0-1,0 1,0-1,0 1,1 0,-1 0,1 0,-1 0,1 0,0 0,0 0,0 0,0 1,0-1,1 0,-1 0,0 1,1-1,0 1,0-1,-1 0,2 2,-1 10,0 0,1 0,2 8,0-6,-3-11,1 0,0 0,0-1,0 1,0-1,1 1,0-1,0 0,0 0,0 1,1-1,-1-1,1 1,0 0,0-1,1 1,-1-1,1 0,0 0,-1-1,1 1,0-1,1 1,-1-1,0-1,1 1,-1-1,1 1,-1-1,1 0,0-1,2 1,45 3,0-2,1-2,15-3,39-1,721 4,-699 4,-1 6,0 6,12 7,-120-19,-1 1,1 0,-1 2,0 0,-1 1,11 7,-16-9,0-1,0 0,1-1,0 0,-1-1,1 0,1-1,3-1,31 1,39-4,-29 0,1542-2,-880 6,848-2,-1166-12,-44 1,555 11,-863-2,0-3,0-2,4-3,42-6,343-42,-332 48,1 4,87 8,-55 0,46 0,255-4,-251-8,83-2,-221 8,-1-2,0-2,24-9,9 0,-10 7,0 3,0 4,70 6,-17-1,4335-2,-4440 0,-1-1,0-1,5-2,-18 2,0 0,1 0,-1-1,0-1,-1 1,1-1,-1-1,4-2,-11 7,1-1,-1 0,0 0,0 1,0-1,0 0,1 0,-1 0,0 0,-1 0,1 0,0 0,0-1,0 1,-1 0,1 0,0-1,-1 1,1 0,-1-1,0 0,0 1,0 0,-1 0,1 0,0 0,-1 1,1-1,-1 0,1 0,-1 1,0-1,1 0,-1 1,0-1,0 0,1 1,-1-1,0 1,0-1,0 1,0 0,1-1,-1 1,-1 0,-7-3,0 0,-1 1,1 1,-1 0,-5 0,-194-1,90 3,-34-7,37-5,-209-13,109 13,-132-1,-1779 13,1140-2,923 4,0 3,-31 8,29-4,0-2,-19-3,57-5,-1 2,1 1,-18 4,34-4,0 0,-1 1,1 0,1 1,-1 0,1 1,0 0,0 1,-1 1,-26 18,28-20,0 0,1 1,-1-1,1 2,1-1,0 2,0-1,-4 6,11-13,0 0,1 0,-1 0,0 0,0 0,1 0,-1 0,1 0,-1 0,1 1,0-1,-1 0,1 0,0 0,0 1,0-1,0 0,0 0,0 1,0-1,0 0,0 0,1 1,-1-1,0 0,1 0,-1 0,1 0,-1 1,1-1,0 0,-1 0,1 0,0 0,0-1,0 1,0 0,0 0,0 0,0-1,0 1,0 0,0-1,0 1,0-1,2 1,5 2,0-1,1 0,0 0,-1-1,1 0,2-1,203 9,-75-5,95 17,78 20,-187-31,67-4,211-9,-357 6,0 1,43 10,-26-3,1-3,111 0,67-10,-78 0,637 2,-726 3,17 5,26 2,-73-6,0 2,11 4,45 7,45 5,-64-8,42 0,348-10,-275-6,497 16,-628-10,-13-1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2:40:24.6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16T12:40:25.1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EE438F99-F46F-408A-BD8C-5EBFFB62D5E9}" type="datetimeFigureOut">
              <a:rPr lang="he-IL" smtClean="0"/>
              <a:t>ה'/שבט/תשפ"ב</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834EC53C-44A8-46A1-9EDA-59B79327C7A9}" type="slidenum">
              <a:rPr lang="he-IL" smtClean="0"/>
              <a:t>‹#›</a:t>
            </a:fld>
            <a:endParaRPr lang="he-IL"/>
          </a:p>
        </p:txBody>
      </p:sp>
    </p:spTree>
    <p:extLst>
      <p:ext uri="{BB962C8B-B14F-4D97-AF65-F5344CB8AC3E}">
        <p14:creationId xmlns:p14="http://schemas.microsoft.com/office/powerpoint/2010/main" val="247987236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834EC53C-44A8-46A1-9EDA-59B79327C7A9}" type="slidenum">
              <a:rPr lang="he-IL" smtClean="0"/>
              <a:t>19</a:t>
            </a:fld>
            <a:endParaRPr lang="he-IL"/>
          </a:p>
        </p:txBody>
      </p:sp>
    </p:spTree>
    <p:extLst>
      <p:ext uri="{BB962C8B-B14F-4D97-AF65-F5344CB8AC3E}">
        <p14:creationId xmlns:p14="http://schemas.microsoft.com/office/powerpoint/2010/main" val="3003741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834EC53C-44A8-46A1-9EDA-59B79327C7A9}" type="slidenum">
              <a:rPr lang="he-IL" smtClean="0"/>
              <a:t>21</a:t>
            </a:fld>
            <a:endParaRPr lang="he-IL"/>
          </a:p>
        </p:txBody>
      </p:sp>
    </p:spTree>
    <p:extLst>
      <p:ext uri="{BB962C8B-B14F-4D97-AF65-F5344CB8AC3E}">
        <p14:creationId xmlns:p14="http://schemas.microsoft.com/office/powerpoint/2010/main" val="46142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D6E202-B606-4609-B914-27C9371A1F6D}" type="datetime1">
              <a:rPr lang="en-US" smtClean="0"/>
              <a:t>1/7/2022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7918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2D6E202-B606-4609-B914-27C9371A1F6D}" type="datetime1">
              <a:rPr lang="en-US" smtClean="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32778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2D6E202-B606-4609-B914-27C9371A1F6D}" type="datetime1">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4651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2D6E202-B606-4609-B914-27C9371A1F6D}" type="datetime1">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14959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2D6E202-B606-4609-B914-27C9371A1F6D}" type="datetime1">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05782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2D6E202-B606-4609-B914-27C9371A1F6D}" type="datetime1">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19041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2D6E202-B606-4609-B914-27C9371A1F6D}" type="datetime1">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33102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90671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996009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97676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2D6E202-B606-4609-B914-27C9371A1F6D}" type="datetime1">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03259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60934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76338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259441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E202-B606-4609-B914-27C9371A1F6D}" type="datetime1">
              <a:rPr lang="en-US" smtClean="0"/>
              <a:t>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21097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2D6E202-B606-4609-B914-27C9371A1F6D}" type="datetime1">
              <a:rPr lang="en-US" smtClean="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75593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he-IL"/>
              <a:t>לחץ כדי לערוך סגנון כותרת של תבנית בסיס</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2D6E202-B606-4609-B914-27C9371A1F6D}" type="datetime1">
              <a:rPr lang="en-US" smtClean="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52826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extLst>
              <a:ext uri="{BEBA8EAE-BF5A-486C-A8C5-ECC9F3942E4B}">
                <a14:imgProps xmlns:a14="http://schemas.microsoft.com/office/drawing/2010/main">
                  <a14:imgLayer r:embed="rId20">
                    <a14:imgEffect>
                      <a14:artisticLineDrawing/>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1/7/2022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179382779"/>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Lst>
  <p:hf sldNum="0" hdr="0" ftr="0" dt="0"/>
  <p:txStyles>
    <p:titleStyle>
      <a:lvl1pPr algn="ctr" defTabSz="457200" rtl="1"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customXml" Target="../ink/ink9.xml"/><Relationship Id="rId18" Type="http://schemas.openxmlformats.org/officeDocument/2006/relationships/image" Target="../media/image19.png"/><Relationship Id="rId3" Type="http://schemas.openxmlformats.org/officeDocument/2006/relationships/customXml" Target="../ink/ink1.xml"/><Relationship Id="rId21" Type="http://schemas.openxmlformats.org/officeDocument/2006/relationships/customXml" Target="../ink/ink16.xml"/><Relationship Id="rId7" Type="http://schemas.openxmlformats.org/officeDocument/2006/relationships/customXml" Target="../ink/ink4.xml"/><Relationship Id="rId12" Type="http://schemas.openxmlformats.org/officeDocument/2006/relationships/customXml" Target="../ink/ink8.xml"/><Relationship Id="rId17" Type="http://schemas.openxmlformats.org/officeDocument/2006/relationships/customXml" Target="../ink/ink13.xml"/><Relationship Id="rId2" Type="http://schemas.openxmlformats.org/officeDocument/2006/relationships/image" Target="../media/image16.jpg"/><Relationship Id="rId16" Type="http://schemas.openxmlformats.org/officeDocument/2006/relationships/customXml" Target="../ink/ink12.xml"/><Relationship Id="rId20"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7.xml"/><Relationship Id="rId5" Type="http://schemas.openxmlformats.org/officeDocument/2006/relationships/customXml" Target="../ink/ink2.xml"/><Relationship Id="rId15" Type="http://schemas.openxmlformats.org/officeDocument/2006/relationships/customXml" Target="../ink/ink11.xml"/><Relationship Id="rId10" Type="http://schemas.openxmlformats.org/officeDocument/2006/relationships/customXml" Target="../ink/ink6.xml"/><Relationship Id="rId19" Type="http://schemas.openxmlformats.org/officeDocument/2006/relationships/customXml" Target="../ink/ink14.xml"/><Relationship Id="rId4" Type="http://schemas.openxmlformats.org/officeDocument/2006/relationships/image" Target="../media/image17.png"/><Relationship Id="rId9" Type="http://schemas.openxmlformats.org/officeDocument/2006/relationships/image" Target="../media/image18.png"/><Relationship Id="rId14" Type="http://schemas.openxmlformats.org/officeDocument/2006/relationships/customXml" Target="../ink/ink10.xml"/><Relationship Id="rId22" Type="http://schemas.openxmlformats.org/officeDocument/2006/relationships/customXml" Target="../ink/ink1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19.xml"/><Relationship Id="rId13" Type="http://schemas.openxmlformats.org/officeDocument/2006/relationships/image" Target="../media/image30.png"/><Relationship Id="rId18" Type="http://schemas.openxmlformats.org/officeDocument/2006/relationships/customXml" Target="../ink/ink24.xml"/><Relationship Id="rId26" Type="http://schemas.openxmlformats.org/officeDocument/2006/relationships/customXml" Target="../ink/ink28.xml"/><Relationship Id="rId3" Type="http://schemas.openxmlformats.org/officeDocument/2006/relationships/image" Target="../media/image25.png"/><Relationship Id="rId21" Type="http://schemas.openxmlformats.org/officeDocument/2006/relationships/image" Target="../media/image34.png"/><Relationship Id="rId7" Type="http://schemas.openxmlformats.org/officeDocument/2006/relationships/image" Target="../media/image27.png"/><Relationship Id="rId12" Type="http://schemas.openxmlformats.org/officeDocument/2006/relationships/customXml" Target="../ink/ink21.xml"/><Relationship Id="rId17" Type="http://schemas.openxmlformats.org/officeDocument/2006/relationships/image" Target="../media/image32.png"/><Relationship Id="rId25" Type="http://schemas.openxmlformats.org/officeDocument/2006/relationships/image" Target="../media/image36.png"/><Relationship Id="rId2" Type="http://schemas.openxmlformats.org/officeDocument/2006/relationships/notesSlide" Target="../notesSlides/notesSlide2.xml"/><Relationship Id="rId16" Type="http://schemas.openxmlformats.org/officeDocument/2006/relationships/customXml" Target="../ink/ink23.xml"/><Relationship Id="rId20" Type="http://schemas.openxmlformats.org/officeDocument/2006/relationships/customXml" Target="../ink/ink25.xml"/><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customXml" Target="../ink/ink18.xml"/><Relationship Id="rId11" Type="http://schemas.openxmlformats.org/officeDocument/2006/relationships/image" Target="../media/image29.png"/><Relationship Id="rId24" Type="http://schemas.openxmlformats.org/officeDocument/2006/relationships/customXml" Target="../ink/ink27.xml"/><Relationship Id="rId5" Type="http://schemas.openxmlformats.org/officeDocument/2006/relationships/image" Target="../media/image23.PNG"/><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customXml" Target="../ink/ink29.xml"/><Relationship Id="rId10" Type="http://schemas.openxmlformats.org/officeDocument/2006/relationships/customXml" Target="../ink/ink20.xml"/><Relationship Id="rId19" Type="http://schemas.openxmlformats.org/officeDocument/2006/relationships/image" Target="../media/image33.png"/><Relationship Id="rId4" Type="http://schemas.openxmlformats.org/officeDocument/2006/relationships/image" Target="../media/image26.png"/><Relationship Id="rId9" Type="http://schemas.openxmlformats.org/officeDocument/2006/relationships/image" Target="../media/image28.png"/><Relationship Id="rId14" Type="http://schemas.openxmlformats.org/officeDocument/2006/relationships/customXml" Target="../ink/ink22.xml"/><Relationship Id="rId22" Type="http://schemas.openxmlformats.org/officeDocument/2006/relationships/customXml" Target="../ink/ink26.xml"/><Relationship Id="rId27" Type="http://schemas.openxmlformats.org/officeDocument/2006/relationships/image" Target="../media/image37.png"/></Relationships>
</file>

<file path=ppt/slides/_rels/slide2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44.png"/><Relationship Id="rId18" Type="http://schemas.openxmlformats.org/officeDocument/2006/relationships/customXml" Target="../ink/ink36.xml"/><Relationship Id="rId26" Type="http://schemas.openxmlformats.org/officeDocument/2006/relationships/customXml" Target="../ink/ink39.xml"/><Relationship Id="rId3" Type="http://schemas.openxmlformats.org/officeDocument/2006/relationships/image" Target="../media/image40.PNG"/><Relationship Id="rId21" Type="http://schemas.openxmlformats.org/officeDocument/2006/relationships/image" Target="../media/image48.png"/><Relationship Id="rId7" Type="http://schemas.openxmlformats.org/officeDocument/2006/relationships/image" Target="../media/image41.png"/><Relationship Id="rId12" Type="http://schemas.openxmlformats.org/officeDocument/2006/relationships/customXml" Target="../ink/ink34.xml"/><Relationship Id="rId17" Type="http://schemas.openxmlformats.org/officeDocument/2006/relationships/image" Target="../media/image46.png"/><Relationship Id="rId25" Type="http://schemas.openxmlformats.org/officeDocument/2006/relationships/image" Target="../media/image45.png"/><Relationship Id="rId2" Type="http://schemas.openxmlformats.org/officeDocument/2006/relationships/image" Target="../media/image39.png"/><Relationship Id="rId29"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customXml" Target="../ink/ink31.xml"/><Relationship Id="rId11" Type="http://schemas.openxmlformats.org/officeDocument/2006/relationships/image" Target="../media/image43.png"/><Relationship Id="rId24" Type="http://schemas.openxmlformats.org/officeDocument/2006/relationships/customXml" Target="../ink/ink38.xml"/><Relationship Id="rId5" Type="http://schemas.openxmlformats.org/officeDocument/2006/relationships/image" Target="../media/image400.PNG"/><Relationship Id="rId23" Type="http://schemas.openxmlformats.org/officeDocument/2006/relationships/image" Target="../media/image49.png"/><Relationship Id="rId28" Type="http://schemas.openxmlformats.org/officeDocument/2006/relationships/customXml" Target="../ink/ink40.xml"/><Relationship Id="rId10" Type="http://schemas.openxmlformats.org/officeDocument/2006/relationships/customXml" Target="../ink/ink33.xml"/><Relationship Id="rId31" Type="http://schemas.openxmlformats.org/officeDocument/2006/relationships/image" Target="../media/image51.png"/><Relationship Id="rId4" Type="http://schemas.openxmlformats.org/officeDocument/2006/relationships/customXml" Target="../ink/ink30.xml"/><Relationship Id="rId9" Type="http://schemas.openxmlformats.org/officeDocument/2006/relationships/image" Target="../media/image42.png"/><Relationship Id="rId14" Type="http://schemas.openxmlformats.org/officeDocument/2006/relationships/customXml" Target="../ink/ink35.xml"/><Relationship Id="rId22" Type="http://schemas.openxmlformats.org/officeDocument/2006/relationships/customXml" Target="../ink/ink37.xml"/><Relationship Id="rId27" Type="http://schemas.openxmlformats.org/officeDocument/2006/relationships/image" Target="../media/image47.png"/><Relationship Id="rId30" Type="http://schemas.openxmlformats.org/officeDocument/2006/relationships/customXml" Target="../ink/ink41.xml"/></Relationships>
</file>

<file path=ppt/slides/_rels/slide2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customXml" Target="../ink/ink44.xml"/><Relationship Id="rId18" Type="http://schemas.openxmlformats.org/officeDocument/2006/relationships/image" Target="../media/image59.png"/><Relationship Id="rId3" Type="http://schemas.openxmlformats.org/officeDocument/2006/relationships/image" Target="../media/image54.png"/><Relationship Id="rId21" Type="http://schemas.openxmlformats.org/officeDocument/2006/relationships/customXml" Target="../ink/ink48.xml"/><Relationship Id="rId12" Type="http://schemas.openxmlformats.org/officeDocument/2006/relationships/image" Target="../media/image56.png"/><Relationship Id="rId17" Type="http://schemas.openxmlformats.org/officeDocument/2006/relationships/customXml" Target="../ink/ink46.xml"/><Relationship Id="rId2" Type="http://schemas.openxmlformats.org/officeDocument/2006/relationships/image" Target="../media/image53.png"/><Relationship Id="rId16" Type="http://schemas.openxmlformats.org/officeDocument/2006/relationships/image" Target="../media/image58.png"/><Relationship Id="rId20" Type="http://schemas.openxmlformats.org/officeDocument/2006/relationships/image" Target="../media/image60.png"/><Relationship Id="rId1" Type="http://schemas.openxmlformats.org/officeDocument/2006/relationships/slideLayout" Target="../slideLayouts/slideLayout7.xml"/><Relationship Id="rId11" Type="http://schemas.openxmlformats.org/officeDocument/2006/relationships/customXml" Target="../ink/ink43.xml"/><Relationship Id="rId24" Type="http://schemas.openxmlformats.org/officeDocument/2006/relationships/image" Target="../media/image51.png"/><Relationship Id="rId5" Type="http://schemas.openxmlformats.org/officeDocument/2006/relationships/customXml" Target="../ink/ink42.xml"/><Relationship Id="rId15" Type="http://schemas.openxmlformats.org/officeDocument/2006/relationships/customXml" Target="../ink/ink45.xml"/><Relationship Id="rId23" Type="http://schemas.openxmlformats.org/officeDocument/2006/relationships/customXml" Target="../ink/ink49.xml"/><Relationship Id="rId10" Type="http://schemas.openxmlformats.org/officeDocument/2006/relationships/image" Target="../media/image550.png"/><Relationship Id="rId19" Type="http://schemas.openxmlformats.org/officeDocument/2006/relationships/customXml" Target="../ink/ink47.xml"/><Relationship Id="rId4" Type="http://schemas.openxmlformats.org/officeDocument/2006/relationships/image" Target="../media/image55.png"/><Relationship Id="rId14" Type="http://schemas.openxmlformats.org/officeDocument/2006/relationships/image" Target="../media/image57.png"/><Relationship Id="rId22" Type="http://schemas.openxmlformats.org/officeDocument/2006/relationships/image" Target="../media/image61.png"/></Relationships>
</file>

<file path=ppt/slides/_rels/slide25.xml.rels><?xml version="1.0" encoding="UTF-8" standalone="yes"?>
<Relationships xmlns="http://schemas.openxmlformats.org/package/2006/relationships"><Relationship Id="rId13" Type="http://schemas.openxmlformats.org/officeDocument/2006/relationships/customXml" Target="../ink/ink55.xml"/><Relationship Id="rId18" Type="http://schemas.openxmlformats.org/officeDocument/2006/relationships/image" Target="../media/image70.png"/><Relationship Id="rId26" Type="http://schemas.openxmlformats.org/officeDocument/2006/relationships/image" Target="../media/image73.png"/><Relationship Id="rId3" Type="http://schemas.openxmlformats.org/officeDocument/2006/relationships/customXml" Target="../ink/ink50.xml"/><Relationship Id="rId21" Type="http://schemas.openxmlformats.org/officeDocument/2006/relationships/customXml" Target="../ink/ink59.xml"/><Relationship Id="rId34" Type="http://schemas.openxmlformats.org/officeDocument/2006/relationships/customXml" Target="../ink/ink67.xml"/><Relationship Id="rId7" Type="http://schemas.openxmlformats.org/officeDocument/2006/relationships/customXml" Target="../ink/ink52.xml"/><Relationship Id="rId12" Type="http://schemas.openxmlformats.org/officeDocument/2006/relationships/image" Target="../media/image67.png"/><Relationship Id="rId17" Type="http://schemas.openxmlformats.org/officeDocument/2006/relationships/customXml" Target="../ink/ink57.xml"/><Relationship Id="rId25" Type="http://schemas.openxmlformats.org/officeDocument/2006/relationships/customXml" Target="../ink/ink61.xml"/><Relationship Id="rId33" Type="http://schemas.openxmlformats.org/officeDocument/2006/relationships/customXml" Target="../ink/ink66.xml"/><Relationship Id="rId2" Type="http://schemas.openxmlformats.org/officeDocument/2006/relationships/image" Target="../media/image56.jpg"/><Relationship Id="rId16" Type="http://schemas.openxmlformats.org/officeDocument/2006/relationships/image" Target="../media/image69.png"/><Relationship Id="rId20" Type="http://schemas.openxmlformats.org/officeDocument/2006/relationships/image" Target="../media/image71.png"/><Relationship Id="rId29" Type="http://schemas.openxmlformats.org/officeDocument/2006/relationships/customXml" Target="../ink/ink63.xml"/><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customXml" Target="../ink/ink54.xml"/><Relationship Id="rId24" Type="http://schemas.openxmlformats.org/officeDocument/2006/relationships/image" Target="../media/image51.png"/><Relationship Id="rId32" Type="http://schemas.openxmlformats.org/officeDocument/2006/relationships/image" Target="../media/image75.png"/><Relationship Id="rId5" Type="http://schemas.openxmlformats.org/officeDocument/2006/relationships/customXml" Target="../ink/ink51.xml"/><Relationship Id="rId15" Type="http://schemas.openxmlformats.org/officeDocument/2006/relationships/customXml" Target="../ink/ink56.xml"/><Relationship Id="rId23" Type="http://schemas.openxmlformats.org/officeDocument/2006/relationships/customXml" Target="../ink/ink60.xml"/><Relationship Id="rId28" Type="http://schemas.openxmlformats.org/officeDocument/2006/relationships/image" Target="../media/image74.png"/><Relationship Id="rId36" Type="http://schemas.openxmlformats.org/officeDocument/2006/relationships/image" Target="../media/image76.png"/><Relationship Id="rId10" Type="http://schemas.openxmlformats.org/officeDocument/2006/relationships/image" Target="../media/image66.png"/><Relationship Id="rId19" Type="http://schemas.openxmlformats.org/officeDocument/2006/relationships/customXml" Target="../ink/ink58.xml"/><Relationship Id="rId31" Type="http://schemas.openxmlformats.org/officeDocument/2006/relationships/customXml" Target="../ink/ink65.xml"/><Relationship Id="rId4" Type="http://schemas.openxmlformats.org/officeDocument/2006/relationships/image" Target="../media/image63.png"/><Relationship Id="rId9" Type="http://schemas.openxmlformats.org/officeDocument/2006/relationships/customXml" Target="../ink/ink53.xml"/><Relationship Id="rId14" Type="http://schemas.openxmlformats.org/officeDocument/2006/relationships/image" Target="../media/image68.png"/><Relationship Id="rId22" Type="http://schemas.openxmlformats.org/officeDocument/2006/relationships/image" Target="../media/image72.png"/><Relationship Id="rId27" Type="http://schemas.openxmlformats.org/officeDocument/2006/relationships/customXml" Target="../ink/ink62.xml"/><Relationship Id="rId30" Type="http://schemas.openxmlformats.org/officeDocument/2006/relationships/customXml" Target="../ink/ink64.xml"/><Relationship Id="rId35" Type="http://schemas.openxmlformats.org/officeDocument/2006/relationships/customXml" Target="../ink/ink68.xml"/><Relationship Id="rId8" Type="http://schemas.openxmlformats.org/officeDocument/2006/relationships/image" Target="../media/image65.png"/></Relationships>
</file>

<file path=ppt/slides/_rels/slide26.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customXml" Target="../ink/ink71.xml"/><Relationship Id="rId13" Type="http://schemas.openxmlformats.org/officeDocument/2006/relationships/image" Target="../media/image84.png"/><Relationship Id="rId18" Type="http://schemas.openxmlformats.org/officeDocument/2006/relationships/customXml" Target="../ink/ink76.xml"/><Relationship Id="rId3" Type="http://schemas.openxmlformats.org/officeDocument/2006/relationships/image" Target="../media/image63.jpg"/><Relationship Id="rId7" Type="http://schemas.openxmlformats.org/officeDocument/2006/relationships/image" Target="../media/image81.png"/><Relationship Id="rId12" Type="http://schemas.openxmlformats.org/officeDocument/2006/relationships/customXml" Target="../ink/ink73.xml"/><Relationship Id="rId17" Type="http://schemas.openxmlformats.org/officeDocument/2006/relationships/image" Target="../media/image86.png"/><Relationship Id="rId2" Type="http://schemas.openxmlformats.org/officeDocument/2006/relationships/image" Target="../media/image62.PNG"/><Relationship Id="rId16" Type="http://schemas.openxmlformats.org/officeDocument/2006/relationships/customXml" Target="../ink/ink75.xml"/><Relationship Id="rId1" Type="http://schemas.openxmlformats.org/officeDocument/2006/relationships/slideLayout" Target="../slideLayouts/slideLayout7.xml"/><Relationship Id="rId6" Type="http://schemas.openxmlformats.org/officeDocument/2006/relationships/customXml" Target="../ink/ink70.xml"/><Relationship Id="rId11" Type="http://schemas.openxmlformats.org/officeDocument/2006/relationships/image" Target="../media/image83.png"/><Relationship Id="rId5" Type="http://schemas.openxmlformats.org/officeDocument/2006/relationships/image" Target="../media/image80.png"/><Relationship Id="rId15" Type="http://schemas.openxmlformats.org/officeDocument/2006/relationships/image" Target="../media/image85.png"/><Relationship Id="rId10" Type="http://schemas.openxmlformats.org/officeDocument/2006/relationships/customXml" Target="../ink/ink72.xml"/><Relationship Id="rId19" Type="http://schemas.openxmlformats.org/officeDocument/2006/relationships/image" Target="../media/image87.png"/><Relationship Id="rId4" Type="http://schemas.openxmlformats.org/officeDocument/2006/relationships/customXml" Target="../ink/ink69.xml"/><Relationship Id="rId9" Type="http://schemas.openxmlformats.org/officeDocument/2006/relationships/image" Target="../media/image82.png"/><Relationship Id="rId14" Type="http://schemas.openxmlformats.org/officeDocument/2006/relationships/customXml" Target="../ink/ink7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6199005-BB94-4808-8C87-2E7822EE25ED}"/>
              </a:ext>
            </a:extLst>
          </p:cNvPr>
          <p:cNvSpPr>
            <a:spLocks noGrp="1"/>
          </p:cNvSpPr>
          <p:nvPr>
            <p:ph idx="1"/>
          </p:nvPr>
        </p:nvSpPr>
        <p:spPr>
          <a:xfrm>
            <a:off x="1295401" y="2504614"/>
            <a:ext cx="9601196" cy="3318936"/>
          </a:xfrm>
        </p:spPr>
        <p:txBody>
          <a:bodyPr>
            <a:normAutofit/>
          </a:bodyPr>
          <a:lstStyle/>
          <a:p>
            <a:pPr marL="0" indent="0" algn="ctr">
              <a:buNone/>
            </a:pPr>
            <a:r>
              <a:rPr lang="he-IL" sz="3600" dirty="0">
                <a:solidFill>
                  <a:srgbClr val="92D050"/>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המגישים –</a:t>
            </a:r>
          </a:p>
          <a:p>
            <a:pPr marL="0" indent="0" algn="ctr">
              <a:buNone/>
            </a:pPr>
            <a:r>
              <a:rPr lang="he-IL" sz="2800" dirty="0">
                <a:latin typeface="Gisha" panose="020B0502040204020203" pitchFamily="34" charset="-79"/>
                <a:cs typeface="Gisha" panose="020B0502040204020203" pitchFamily="34" charset="-79"/>
              </a:rPr>
              <a:t>איריס קוטל 208575043</a:t>
            </a:r>
          </a:p>
          <a:p>
            <a:pPr marL="0" indent="0" algn="ctr">
              <a:buNone/>
            </a:pPr>
            <a:r>
              <a:rPr lang="he-IL" sz="2800" dirty="0">
                <a:latin typeface="Gisha" panose="020B0502040204020203" pitchFamily="34" charset="-79"/>
                <a:cs typeface="Gisha" panose="020B0502040204020203" pitchFamily="34" charset="-79"/>
              </a:rPr>
              <a:t>בר לרר 311452601</a:t>
            </a:r>
            <a:endParaRPr lang="he-IL" sz="2800" dirty="0">
              <a:solidFill>
                <a:srgbClr val="FF0000"/>
              </a:solidFill>
              <a:effectLst>
                <a:outerShdw blurRad="38100" dist="38100" dir="2700000" algn="tl">
                  <a:srgbClr val="000000">
                    <a:alpha val="43137"/>
                  </a:srgbClr>
                </a:outerShdw>
              </a:effectLst>
              <a:latin typeface="Gisha" panose="020B0502040204020203" pitchFamily="34" charset="-79"/>
              <a:cs typeface="Gisha" panose="020B0502040204020203" pitchFamily="34" charset="-79"/>
            </a:endParaRPr>
          </a:p>
          <a:p>
            <a:pPr marL="0" indent="0" algn="ctr">
              <a:buNone/>
            </a:pPr>
            <a:r>
              <a:rPr lang="he-IL" sz="2800" dirty="0">
                <a:latin typeface="Gisha" panose="020B0502040204020203" pitchFamily="34" charset="-79"/>
                <a:cs typeface="Gisha" panose="020B0502040204020203" pitchFamily="34" charset="-79"/>
              </a:rPr>
              <a:t>עומר וינשטיין 318651841</a:t>
            </a:r>
            <a:endParaRPr lang="en-US" sz="2800" dirty="0">
              <a:latin typeface="Gisha" panose="020B0502040204020203" pitchFamily="34" charset="-79"/>
              <a:cs typeface="Gisha" panose="020B0502040204020203" pitchFamily="34" charset="-79"/>
            </a:endParaRPr>
          </a:p>
          <a:p>
            <a:pPr marL="0" indent="0" algn="ctr">
              <a:buNone/>
            </a:pPr>
            <a:r>
              <a:rPr lang="he-IL" sz="2800" dirty="0">
                <a:latin typeface="Gisha" panose="020B0502040204020203" pitchFamily="34" charset="-79"/>
                <a:cs typeface="Gisha" panose="020B0502040204020203" pitchFamily="34" charset="-79"/>
              </a:rPr>
              <a:t>אור הרוש 206226599</a:t>
            </a:r>
          </a:p>
        </p:txBody>
      </p:sp>
      <p:sp>
        <p:nvSpPr>
          <p:cNvPr id="4" name="מלבן 3">
            <a:extLst>
              <a:ext uri="{FF2B5EF4-FFF2-40B4-BE49-F238E27FC236}">
                <a16:creationId xmlns:a16="http://schemas.microsoft.com/office/drawing/2014/main" id="{FD14A187-8831-4398-A9C4-782379320A01}"/>
              </a:ext>
            </a:extLst>
          </p:cNvPr>
          <p:cNvSpPr/>
          <p:nvPr/>
        </p:nvSpPr>
        <p:spPr>
          <a:xfrm>
            <a:off x="1481958" y="1498306"/>
            <a:ext cx="9228083"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he-IL" sz="5400" b="1" cap="none" spc="0" dirty="0">
                <a:ln/>
                <a:solidFill>
                  <a:srgbClr val="7030A0"/>
                </a:solidFill>
                <a:effectLst/>
                <a:latin typeface="FrankRuehl" panose="020E0503060101010101" pitchFamily="34" charset="-79"/>
                <a:cs typeface="FrankRuehl" panose="020E0503060101010101" pitchFamily="34" charset="-79"/>
              </a:rPr>
              <a:t>סוכנות הרכבים -"איריס רכבים בשבילך"</a:t>
            </a:r>
          </a:p>
        </p:txBody>
      </p:sp>
    </p:spTree>
    <p:extLst>
      <p:ext uri="{BB962C8B-B14F-4D97-AF65-F5344CB8AC3E}">
        <p14:creationId xmlns:p14="http://schemas.microsoft.com/office/powerpoint/2010/main" val="479312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3563EEB-5919-45F5-91EB-327DEC5DCDA7}"/>
              </a:ext>
            </a:extLst>
          </p:cNvPr>
          <p:cNvSpPr>
            <a:spLocks noGrp="1"/>
          </p:cNvSpPr>
          <p:nvPr>
            <p:ph idx="1"/>
          </p:nvPr>
        </p:nvSpPr>
        <p:spPr/>
        <p:txBody>
          <a:bodyPr>
            <a:normAutofit fontScale="62500" lnSpcReduction="20000"/>
          </a:bodyPr>
          <a:lstStyle/>
          <a:p>
            <a:pPr>
              <a:buClrTx/>
              <a:buFont typeface="Wingdings" panose="05000000000000000000" pitchFamily="2" charset="2"/>
              <a:buChar char="§"/>
            </a:pPr>
            <a:r>
              <a:rPr lang="he-IL" sz="4000" dirty="0">
                <a:latin typeface="FrankRuehl" panose="020E0503060101010101" pitchFamily="34" charset="-79"/>
                <a:cs typeface="FrankRuehl" panose="020E0503060101010101" pitchFamily="34" charset="-79"/>
              </a:rPr>
              <a:t>ביום ההעסקה - כל עובד עובר תהליך של כניסה לתוך הארגון, הפרטים של העובד נשמרים במערכת - מזהה העובד, שמו וכו'..</a:t>
            </a:r>
            <a:br>
              <a:rPr lang="en-US" sz="4000" dirty="0">
                <a:latin typeface="FrankRuehl" panose="020E0503060101010101" pitchFamily="34" charset="-79"/>
                <a:cs typeface="FrankRuehl" panose="020E0503060101010101" pitchFamily="34" charset="-79"/>
              </a:rPr>
            </a:br>
            <a:endParaRPr lang="he-IL" sz="4000" dirty="0">
              <a:latin typeface="FrankRuehl" panose="020E0503060101010101" pitchFamily="34" charset="-79"/>
              <a:cs typeface="FrankRuehl" panose="020E0503060101010101" pitchFamily="34" charset="-79"/>
            </a:endParaRPr>
          </a:p>
          <a:p>
            <a:pPr>
              <a:buClrTx/>
              <a:buFont typeface="Wingdings" panose="05000000000000000000" pitchFamily="2" charset="2"/>
              <a:buChar char="§"/>
            </a:pPr>
            <a:r>
              <a:rPr lang="he-IL" sz="4000" dirty="0">
                <a:latin typeface="FrankRuehl" panose="020E0503060101010101" pitchFamily="34" charset="-79"/>
                <a:cs typeface="FrankRuehl" panose="020E0503060101010101" pitchFamily="34" charset="-79"/>
              </a:rPr>
              <a:t>כחלק ממשימותיו של עובד ביום עבודתו, עליו לעיין בכל ההזמנות במאגר ההזמנות.</a:t>
            </a:r>
            <a:br>
              <a:rPr lang="en-US" sz="4000" dirty="0">
                <a:latin typeface="FrankRuehl" panose="020E0503060101010101" pitchFamily="34" charset="-79"/>
                <a:cs typeface="FrankRuehl" panose="020E0503060101010101" pitchFamily="34" charset="-79"/>
              </a:rPr>
            </a:br>
            <a:r>
              <a:rPr lang="he-IL" sz="4000" dirty="0">
                <a:latin typeface="FrankRuehl" panose="020E0503060101010101" pitchFamily="34" charset="-79"/>
                <a:cs typeface="FrankRuehl" panose="020E0503060101010101" pitchFamily="34" charset="-79"/>
              </a:rPr>
              <a:t>על כל עובד לבדוק האם נכנסו הזמנות חדשות למאגר ולטפל בהן במידה ונכנסו. </a:t>
            </a:r>
            <a:br>
              <a:rPr lang="en-US" sz="4000" dirty="0">
                <a:latin typeface="FrankRuehl" panose="020E0503060101010101" pitchFamily="34" charset="-79"/>
                <a:cs typeface="FrankRuehl" panose="020E0503060101010101" pitchFamily="34" charset="-79"/>
              </a:rPr>
            </a:br>
            <a:endParaRPr lang="he-IL" sz="4000" dirty="0">
              <a:latin typeface="FrankRuehl" panose="020E0503060101010101" pitchFamily="34" charset="-79"/>
              <a:cs typeface="FrankRuehl" panose="020E0503060101010101" pitchFamily="34" charset="-79"/>
            </a:endParaRPr>
          </a:p>
          <a:p>
            <a:pPr>
              <a:buClrTx/>
              <a:buFont typeface="Wingdings" panose="05000000000000000000" pitchFamily="2" charset="2"/>
              <a:buChar char="§"/>
            </a:pPr>
            <a:r>
              <a:rPr lang="he-IL" sz="4000" dirty="0">
                <a:latin typeface="FrankRuehl" panose="020E0503060101010101" pitchFamily="34" charset="-79"/>
                <a:cs typeface="FrankRuehl" panose="020E0503060101010101" pitchFamily="34" charset="-79"/>
              </a:rPr>
              <a:t>העובד יכול לערוך את ההזמנות הקיימות במאגר – להצמיד רכבים להזמנות חדשות,</a:t>
            </a:r>
            <a:br>
              <a:rPr lang="en-US" sz="4000" dirty="0">
                <a:latin typeface="FrankRuehl" panose="020E0503060101010101" pitchFamily="34" charset="-79"/>
                <a:cs typeface="FrankRuehl" panose="020E0503060101010101" pitchFamily="34" charset="-79"/>
              </a:rPr>
            </a:br>
            <a:r>
              <a:rPr lang="he-IL" sz="4000" dirty="0">
                <a:latin typeface="FrankRuehl" panose="020E0503060101010101" pitchFamily="34" charset="-79"/>
                <a:cs typeface="FrankRuehl" panose="020E0503060101010101" pitchFamily="34" charset="-79"/>
              </a:rPr>
              <a:t>לעדכן את ההזמנות שהושלמו וכו'.. </a:t>
            </a:r>
          </a:p>
          <a:p>
            <a:pPr marL="0" indent="0">
              <a:buNone/>
            </a:pPr>
            <a:endParaRPr lang="he-IL" dirty="0"/>
          </a:p>
        </p:txBody>
      </p:sp>
      <p:sp>
        <p:nvSpPr>
          <p:cNvPr id="4" name="מלבן 3">
            <a:extLst>
              <a:ext uri="{FF2B5EF4-FFF2-40B4-BE49-F238E27FC236}">
                <a16:creationId xmlns:a16="http://schemas.microsoft.com/office/drawing/2014/main" id="{9F07B70D-CC7C-44A4-808F-F31B4B0BB0DC}"/>
              </a:ext>
            </a:extLst>
          </p:cNvPr>
          <p:cNvSpPr/>
          <p:nvPr/>
        </p:nvSpPr>
        <p:spPr>
          <a:xfrm>
            <a:off x="5016634" y="1092394"/>
            <a:ext cx="2537875" cy="2031325"/>
          </a:xfrm>
          <a:prstGeom prst="rect">
            <a:avLst/>
          </a:prstGeom>
          <a:noFill/>
        </p:spPr>
        <p:txBody>
          <a:bodyPr wrap="none" lIns="91440" tIns="45720" rIns="91440" bIns="45720">
            <a:spAutoFit/>
          </a:bodyPr>
          <a:lstStyle/>
          <a:p>
            <a:pPr algn="ctr"/>
            <a:r>
              <a:rPr lang="he-IL" sz="7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עובדים</a:t>
            </a:r>
            <a:endParaRPr lang="he-IL"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endParaRPr lang="he-IL"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724015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6C67BF5E-B765-4470-BC6F-8CDB18F94371}"/>
              </a:ext>
            </a:extLst>
          </p:cNvPr>
          <p:cNvSpPr>
            <a:spLocks noGrp="1"/>
          </p:cNvSpPr>
          <p:nvPr>
            <p:ph idx="1"/>
          </p:nvPr>
        </p:nvSpPr>
        <p:spPr/>
        <p:txBody>
          <a:bodyPr>
            <a:normAutofit/>
          </a:bodyPr>
          <a:lstStyle/>
          <a:p>
            <a:pPr marL="0" indent="0">
              <a:buNone/>
            </a:pPr>
            <a:r>
              <a:rPr lang="he-IL" sz="2800" dirty="0">
                <a:latin typeface="FrankRuehl" panose="020E0503060101010101" pitchFamily="34" charset="-79"/>
                <a:cs typeface="FrankRuehl" panose="020E0503060101010101" pitchFamily="34" charset="-79"/>
              </a:rPr>
              <a:t>באמצעות המערכת החדשה, תונגש למנהל "תמונה רחבה" של התהליכים הארגוניים ובדרך זו המנהל יבצע תהליכי קבלת החלטות בצורה יעילה יותר בנוגע ל-</a:t>
            </a:r>
          </a:p>
          <a:p>
            <a:pPr>
              <a:buClrTx/>
              <a:buFont typeface="Wingdings" panose="05000000000000000000" pitchFamily="2" charset="2"/>
              <a:buChar char="§"/>
            </a:pPr>
            <a:r>
              <a:rPr lang="he-IL" sz="2800" dirty="0">
                <a:latin typeface="FrankRuehl" panose="020E0503060101010101" pitchFamily="34" charset="-79"/>
                <a:cs typeface="FrankRuehl" panose="020E0503060101010101" pitchFamily="34" charset="-79"/>
              </a:rPr>
              <a:t>הערכת עובדים (אילו עובדים מטפלים בהמון הזמנות ואילו מטפלים במעט)</a:t>
            </a:r>
          </a:p>
          <a:p>
            <a:pPr>
              <a:buClrTx/>
              <a:buFont typeface="Wingdings" panose="05000000000000000000" pitchFamily="2" charset="2"/>
              <a:buChar char="§"/>
            </a:pPr>
            <a:r>
              <a:rPr lang="he-IL" sz="2800" dirty="0">
                <a:latin typeface="FrankRuehl" panose="020E0503060101010101" pitchFamily="34" charset="-79"/>
                <a:cs typeface="FrankRuehl" panose="020E0503060101010101" pitchFamily="34" charset="-79"/>
              </a:rPr>
              <a:t>קצב מכירה (כמה מכוניות נמכרו בתקופה מסוימת)</a:t>
            </a:r>
          </a:p>
          <a:p>
            <a:pPr>
              <a:buClrTx/>
              <a:buFont typeface="Wingdings" panose="05000000000000000000" pitchFamily="2" charset="2"/>
              <a:buChar char="§"/>
            </a:pPr>
            <a:r>
              <a:rPr lang="he-IL" sz="2800" dirty="0">
                <a:latin typeface="FrankRuehl" panose="020E0503060101010101" pitchFamily="34" charset="-79"/>
                <a:cs typeface="FrankRuehl" panose="020E0503060101010101" pitchFamily="34" charset="-79"/>
              </a:rPr>
              <a:t>זמינות החניונים במידה וירצה להזמין משלוח רכבים חדש</a:t>
            </a:r>
          </a:p>
          <a:p>
            <a:pPr marL="0" indent="0">
              <a:buNone/>
            </a:pPr>
            <a:endParaRPr lang="he-IL" sz="2800" dirty="0">
              <a:latin typeface="FrankRuehl" panose="020E0503060101010101" pitchFamily="34" charset="-79"/>
              <a:cs typeface="FrankRuehl" panose="020E0503060101010101" pitchFamily="34" charset="-79"/>
            </a:endParaRPr>
          </a:p>
        </p:txBody>
      </p:sp>
      <p:sp>
        <p:nvSpPr>
          <p:cNvPr id="4" name="מלבן 3">
            <a:extLst>
              <a:ext uri="{FF2B5EF4-FFF2-40B4-BE49-F238E27FC236}">
                <a16:creationId xmlns:a16="http://schemas.microsoft.com/office/drawing/2014/main" id="{2C3E476E-0C08-4473-9CBD-13446A83D182}"/>
              </a:ext>
            </a:extLst>
          </p:cNvPr>
          <p:cNvSpPr/>
          <p:nvPr/>
        </p:nvSpPr>
        <p:spPr>
          <a:xfrm>
            <a:off x="4917664" y="1076091"/>
            <a:ext cx="2601995" cy="1200329"/>
          </a:xfrm>
          <a:prstGeom prst="rect">
            <a:avLst/>
          </a:prstGeom>
          <a:noFill/>
        </p:spPr>
        <p:txBody>
          <a:bodyPr wrap="none" lIns="91440" tIns="45720" rIns="91440" bIns="45720">
            <a:spAutoFit/>
          </a:bodyPr>
          <a:lstStyle/>
          <a:p>
            <a:pPr algn="ctr"/>
            <a:r>
              <a:rPr lang="he-IL" sz="7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מנהלים</a:t>
            </a:r>
            <a:endParaRPr lang="he-IL"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607135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FC930D7F-BCEE-43D4-A209-55AAAB4249E2}"/>
              </a:ext>
            </a:extLst>
          </p:cNvPr>
          <p:cNvPicPr>
            <a:picLocks noChangeAspect="1"/>
          </p:cNvPicPr>
          <p:nvPr/>
        </p:nvPicPr>
        <p:blipFill>
          <a:blip r:embed="rId2"/>
          <a:stretch>
            <a:fillRect/>
          </a:stretch>
        </p:blipFill>
        <p:spPr>
          <a:xfrm>
            <a:off x="-22579" y="19383"/>
            <a:ext cx="12214579" cy="6870701"/>
          </a:xfrm>
          <a:prstGeom prst="rect">
            <a:avLst/>
          </a:prstGeom>
        </p:spPr>
      </p:pic>
      <p:sp>
        <p:nvSpPr>
          <p:cNvPr id="2" name="מלבן 1">
            <a:extLst>
              <a:ext uri="{FF2B5EF4-FFF2-40B4-BE49-F238E27FC236}">
                <a16:creationId xmlns:a16="http://schemas.microsoft.com/office/drawing/2014/main" id="{B738679E-EE5B-45A6-97F7-EE7D971A89B6}"/>
              </a:ext>
            </a:extLst>
          </p:cNvPr>
          <p:cNvSpPr/>
          <p:nvPr/>
        </p:nvSpPr>
        <p:spPr>
          <a:xfrm>
            <a:off x="7075047" y="3830934"/>
            <a:ext cx="2149163" cy="1107996"/>
          </a:xfrm>
          <a:prstGeom prst="rect">
            <a:avLst/>
          </a:prstGeom>
          <a:noFill/>
        </p:spPr>
        <p:txBody>
          <a:bodyPr wrap="square" lIns="91440" tIns="45720" rIns="91440" bIns="45720">
            <a:spAutoFit/>
          </a:bodyPr>
          <a:lstStyle/>
          <a:p>
            <a:pPr algn="ctr"/>
            <a:r>
              <a:rPr lang="en-US" sz="6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ERD</a:t>
            </a:r>
            <a:endParaRPr lang="he-IL" sz="6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254192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1E8BF25F-DF9C-4C9D-9166-7E9AF7508C4A}"/>
              </a:ext>
            </a:extLst>
          </p:cNvPr>
          <p:cNvSpPr/>
          <p:nvPr/>
        </p:nvSpPr>
        <p:spPr>
          <a:xfrm>
            <a:off x="478971" y="1210928"/>
            <a:ext cx="11234058" cy="4801314"/>
          </a:xfrm>
          <a:prstGeom prst="rect">
            <a:avLst/>
          </a:prstGeom>
        </p:spPr>
        <p:txBody>
          <a:bodyPr wrap="square">
            <a:spAutoFit/>
          </a:bodyPr>
          <a:lstStyle/>
          <a:p>
            <a:pPr algn="l"/>
            <a:r>
              <a:rPr lang="he-IL" dirty="0">
                <a:latin typeface="Gisha" panose="020B0502040204020203" pitchFamily="34" charset="-79"/>
                <a:cs typeface="Gisha" panose="020B0502040204020203" pitchFamily="34" charset="-79"/>
              </a:rPr>
              <a:t>      Customer (</a:t>
            </a:r>
            <a:r>
              <a:rPr lang="he-IL" u="sng" dirty="0">
                <a:latin typeface="Gisha" panose="020B0502040204020203" pitchFamily="34" charset="-79"/>
                <a:cs typeface="Gisha" panose="020B0502040204020203" pitchFamily="34" charset="-79"/>
              </a:rPr>
              <a:t> ID </a:t>
            </a:r>
            <a:r>
              <a:rPr lang="he-IL" dirty="0">
                <a:latin typeface="Gisha" panose="020B0502040204020203" pitchFamily="34" charset="-79"/>
                <a:cs typeface="Gisha" panose="020B0502040204020203" pitchFamily="34" charset="-79"/>
              </a:rPr>
              <a:t>, First_Name , Last_Name , Phone , City , Street , House_Number , Email )</a:t>
            </a:r>
          </a:p>
          <a:p>
            <a:pPr algn="l"/>
            <a:endParaRPr lang="he-IL" dirty="0">
              <a:latin typeface="Gisha" panose="020B0502040204020203" pitchFamily="34" charset="-79"/>
              <a:cs typeface="Gisha" panose="020B0502040204020203" pitchFamily="34" charset="-79"/>
            </a:endParaRPr>
          </a:p>
          <a:p>
            <a:pPr algn="l"/>
            <a:endParaRPr lang="he-IL" dirty="0">
              <a:latin typeface="Gisha" panose="020B0502040204020203" pitchFamily="34" charset="-79"/>
              <a:cs typeface="Gisha" panose="020B0502040204020203" pitchFamily="34" charset="-79"/>
            </a:endParaRPr>
          </a:p>
          <a:p>
            <a:pPr algn="l"/>
            <a:r>
              <a:rPr lang="en-US" dirty="0">
                <a:latin typeface="Gisha" panose="020B0502040204020203" pitchFamily="34" charset="-79"/>
                <a:cs typeface="Gisha" panose="020B0502040204020203" pitchFamily="34" charset="-79"/>
              </a:rPr>
              <a:t>      Employee ( </a:t>
            </a:r>
            <a:r>
              <a:rPr lang="en-US" u="sng" dirty="0">
                <a:latin typeface="Gisha" panose="020B0502040204020203" pitchFamily="34" charset="-79"/>
                <a:cs typeface="Gisha" panose="020B0502040204020203" pitchFamily="34" charset="-79"/>
              </a:rPr>
              <a:t>ID</a:t>
            </a:r>
            <a:r>
              <a:rPr lang="en-US" dirty="0">
                <a:latin typeface="Gisha" panose="020B0502040204020203" pitchFamily="34" charset="-79"/>
                <a:cs typeface="Gisha" panose="020B0502040204020203" pitchFamily="34" charset="-79"/>
              </a:rPr>
              <a:t> , First_Name , Last_Name , Date_Of_Birth , Date_Of_Start , Phone , Manager )</a:t>
            </a:r>
          </a:p>
          <a:p>
            <a:pPr algn="l"/>
            <a:endParaRPr lang="en-US" dirty="0">
              <a:latin typeface="Gisha" panose="020B0502040204020203" pitchFamily="34" charset="-79"/>
              <a:cs typeface="Gisha" panose="020B0502040204020203" pitchFamily="34" charset="-79"/>
            </a:endParaRPr>
          </a:p>
          <a:p>
            <a:pPr algn="l"/>
            <a:endParaRPr lang="en-US" dirty="0">
              <a:latin typeface="Gisha" panose="020B0502040204020203" pitchFamily="34" charset="-79"/>
              <a:cs typeface="Gisha" panose="020B0502040204020203" pitchFamily="34" charset="-79"/>
            </a:endParaRPr>
          </a:p>
          <a:p>
            <a:pPr algn="l"/>
            <a:r>
              <a:rPr lang="en-US" dirty="0">
                <a:latin typeface="Gisha" panose="020B0502040204020203" pitchFamily="34" charset="-79"/>
                <a:cs typeface="Gisha" panose="020B0502040204020203" pitchFamily="34" charset="-79"/>
              </a:rPr>
              <a:t>      Order ( </a:t>
            </a:r>
            <a:r>
              <a:rPr lang="en-US" u="sng" dirty="0">
                <a:latin typeface="Gisha" panose="020B0502040204020203" pitchFamily="34" charset="-79"/>
                <a:cs typeface="Gisha" panose="020B0502040204020203" pitchFamily="34" charset="-79"/>
              </a:rPr>
              <a:t>ID</a:t>
            </a:r>
            <a:r>
              <a:rPr lang="en-US" dirty="0">
                <a:latin typeface="Gisha" panose="020B0502040204020203" pitchFamily="34" charset="-79"/>
                <a:cs typeface="Gisha" panose="020B0502040204020203" pitchFamily="34" charset="-79"/>
              </a:rPr>
              <a:t> , Order_TimeStamp , Status , Customer_ID* , Manufacture , Model , Production_Year , Color , </a:t>
            </a:r>
          </a:p>
          <a:p>
            <a:r>
              <a:rPr lang="en-US" dirty="0">
                <a:latin typeface="Gisha" panose="020B0502040204020203" pitchFamily="34" charset="-79"/>
                <a:cs typeface="Gisha" panose="020B0502040204020203" pitchFamily="34" charset="-79"/>
              </a:rPr>
              <a:t>      Total_KM , Price, Employee_ID* , Vehicle_ID* , Delivery_TimeStamp )</a:t>
            </a:r>
          </a:p>
          <a:p>
            <a:pPr algn="l"/>
            <a:endParaRPr lang="en-US" dirty="0">
              <a:latin typeface="Gisha" panose="020B0502040204020203" pitchFamily="34" charset="-79"/>
              <a:cs typeface="Gisha" panose="020B0502040204020203" pitchFamily="34" charset="-79"/>
            </a:endParaRPr>
          </a:p>
          <a:p>
            <a:pPr algn="l"/>
            <a:r>
              <a:rPr lang="en-US" dirty="0">
                <a:latin typeface="Gisha" panose="020B0502040204020203" pitchFamily="34" charset="-79"/>
                <a:cs typeface="Gisha" panose="020B0502040204020203" pitchFamily="34" charset="-79"/>
              </a:rPr>
              <a:t>      </a:t>
            </a:r>
          </a:p>
          <a:p>
            <a:pPr algn="l"/>
            <a:r>
              <a:rPr lang="en-US" dirty="0">
                <a:latin typeface="Gisha" panose="020B0502040204020203" pitchFamily="34" charset="-79"/>
                <a:cs typeface="Gisha" panose="020B0502040204020203" pitchFamily="34" charset="-79"/>
              </a:rPr>
              <a:t>      Parking_Lot ( </a:t>
            </a:r>
            <a:r>
              <a:rPr lang="en-US" u="sng" dirty="0">
                <a:latin typeface="Gisha" panose="020B0502040204020203" pitchFamily="34" charset="-79"/>
                <a:cs typeface="Gisha" panose="020B0502040204020203" pitchFamily="34" charset="-79"/>
              </a:rPr>
              <a:t>ID</a:t>
            </a:r>
            <a:r>
              <a:rPr lang="en-US" dirty="0">
                <a:latin typeface="Gisha" panose="020B0502040204020203" pitchFamily="34" charset="-79"/>
                <a:cs typeface="Gisha" panose="020B0502040204020203" pitchFamily="34" charset="-79"/>
              </a:rPr>
              <a:t> )</a:t>
            </a:r>
          </a:p>
          <a:p>
            <a:pPr algn="l"/>
            <a:endParaRPr lang="en-US" dirty="0">
              <a:latin typeface="Gisha" panose="020B0502040204020203" pitchFamily="34" charset="-79"/>
              <a:cs typeface="Gisha" panose="020B0502040204020203" pitchFamily="34" charset="-79"/>
            </a:endParaRPr>
          </a:p>
          <a:p>
            <a:pPr algn="l"/>
            <a:endParaRPr lang="en-US" dirty="0">
              <a:latin typeface="Gisha" panose="020B0502040204020203" pitchFamily="34" charset="-79"/>
              <a:cs typeface="Gisha" panose="020B0502040204020203" pitchFamily="34" charset="-79"/>
            </a:endParaRPr>
          </a:p>
          <a:p>
            <a:pPr algn="l"/>
            <a:r>
              <a:rPr lang="en-US" dirty="0">
                <a:latin typeface="Gisha" panose="020B0502040204020203" pitchFamily="34" charset="-79"/>
                <a:cs typeface="Gisha" panose="020B0502040204020203" pitchFamily="34" charset="-79"/>
              </a:rPr>
              <a:t>      Parking spot ( </a:t>
            </a:r>
            <a:r>
              <a:rPr lang="en-US" u="sng" dirty="0">
                <a:latin typeface="Gisha" panose="020B0502040204020203" pitchFamily="34" charset="-79"/>
                <a:cs typeface="Gisha" panose="020B0502040204020203" pitchFamily="34" charset="-79"/>
              </a:rPr>
              <a:t>ID</a:t>
            </a:r>
            <a:r>
              <a:rPr lang="en-US" dirty="0">
                <a:latin typeface="Gisha" panose="020B0502040204020203" pitchFamily="34" charset="-79"/>
                <a:cs typeface="Gisha" panose="020B0502040204020203" pitchFamily="34" charset="-79"/>
              </a:rPr>
              <a:t> , </a:t>
            </a:r>
            <a:r>
              <a:rPr lang="en-US" u="sng" dirty="0">
                <a:latin typeface="Gisha" panose="020B0502040204020203" pitchFamily="34" charset="-79"/>
                <a:cs typeface="Gisha" panose="020B0502040204020203" pitchFamily="34" charset="-79"/>
              </a:rPr>
              <a:t>Parking_Lot_ID* </a:t>
            </a:r>
            <a:r>
              <a:rPr lang="en-US" dirty="0">
                <a:latin typeface="Gisha" panose="020B0502040204020203" pitchFamily="34" charset="-79"/>
                <a:cs typeface="Gisha" panose="020B0502040204020203" pitchFamily="34" charset="-79"/>
              </a:rPr>
              <a:t>, Vehicle_ID* )</a:t>
            </a:r>
          </a:p>
          <a:p>
            <a:pPr algn="l"/>
            <a:endParaRPr lang="en-US" dirty="0">
              <a:latin typeface="Gisha" panose="020B0502040204020203" pitchFamily="34" charset="-79"/>
              <a:cs typeface="Gisha" panose="020B0502040204020203" pitchFamily="34" charset="-79"/>
            </a:endParaRPr>
          </a:p>
          <a:p>
            <a:pPr algn="l"/>
            <a:endParaRPr lang="he-IL" dirty="0">
              <a:latin typeface="Gisha" panose="020B0502040204020203" pitchFamily="34" charset="-79"/>
              <a:cs typeface="Gisha" panose="020B0502040204020203" pitchFamily="34" charset="-79"/>
            </a:endParaRPr>
          </a:p>
          <a:p>
            <a:pPr algn="l"/>
            <a:r>
              <a:rPr lang="en-US" dirty="0">
                <a:latin typeface="Gisha" panose="020B0502040204020203" pitchFamily="34" charset="-79"/>
                <a:cs typeface="Gisha" panose="020B0502040204020203" pitchFamily="34" charset="-79"/>
              </a:rPr>
              <a:t>      Vehicle ( </a:t>
            </a:r>
            <a:r>
              <a:rPr lang="en-US" u="sng" dirty="0">
                <a:latin typeface="Gisha" panose="020B0502040204020203" pitchFamily="34" charset="-79"/>
                <a:cs typeface="Gisha" panose="020B0502040204020203" pitchFamily="34" charset="-79"/>
              </a:rPr>
              <a:t>ID</a:t>
            </a:r>
            <a:r>
              <a:rPr lang="en-US" dirty="0">
                <a:latin typeface="Gisha" panose="020B0502040204020203" pitchFamily="34" charset="-79"/>
                <a:cs typeface="Gisha" panose="020B0502040204020203" pitchFamily="34" charset="-79"/>
              </a:rPr>
              <a:t> , Manufacture , Model , Production_Year , Color , Total_KM , Price , Status )</a:t>
            </a:r>
            <a:endParaRPr lang="he-IL" dirty="0">
              <a:latin typeface="Gisha" panose="020B0502040204020203" pitchFamily="34" charset="-79"/>
              <a:cs typeface="Gisha" panose="020B0502040204020203" pitchFamily="34" charset="-79"/>
            </a:endParaRPr>
          </a:p>
        </p:txBody>
      </p:sp>
      <p:sp>
        <p:nvSpPr>
          <p:cNvPr id="8" name="מלבן 7">
            <a:extLst>
              <a:ext uri="{FF2B5EF4-FFF2-40B4-BE49-F238E27FC236}">
                <a16:creationId xmlns:a16="http://schemas.microsoft.com/office/drawing/2014/main" id="{0004F1B4-9CAC-4125-9F28-971640642986}"/>
              </a:ext>
            </a:extLst>
          </p:cNvPr>
          <p:cNvSpPr/>
          <p:nvPr/>
        </p:nvSpPr>
        <p:spPr>
          <a:xfrm>
            <a:off x="3290662" y="333764"/>
            <a:ext cx="5442517" cy="923330"/>
          </a:xfrm>
          <a:prstGeom prst="rect">
            <a:avLst/>
          </a:prstGeom>
          <a:noFill/>
        </p:spPr>
        <p:txBody>
          <a:bodyPr wrap="none" lIns="91440" tIns="45720" rIns="91440" bIns="45720">
            <a:spAutoFit/>
          </a:bodyPr>
          <a:lstStyle/>
          <a:p>
            <a:pPr algn="ctr"/>
            <a:r>
              <a:rPr lang="he-IL"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סכמה – בסיס רציונלי</a:t>
            </a:r>
          </a:p>
        </p:txBody>
      </p:sp>
    </p:spTree>
    <p:extLst>
      <p:ext uri="{BB962C8B-B14F-4D97-AF65-F5344CB8AC3E}">
        <p14:creationId xmlns:p14="http://schemas.microsoft.com/office/powerpoint/2010/main" val="3931318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descr="תמונה שמכילה צילום מסך&#10;&#10;התיאור נוצר באופן אוטומטי">
            <a:extLst>
              <a:ext uri="{FF2B5EF4-FFF2-40B4-BE49-F238E27FC236}">
                <a16:creationId xmlns:a16="http://schemas.microsoft.com/office/drawing/2014/main" id="{01CA1123-4F4C-4504-9BFB-E0AC1740D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4" name="מלבן 3">
            <a:extLst>
              <a:ext uri="{FF2B5EF4-FFF2-40B4-BE49-F238E27FC236}">
                <a16:creationId xmlns:a16="http://schemas.microsoft.com/office/drawing/2014/main" id="{B4B36322-23BA-4C79-B93E-0DC03A097CDB}"/>
              </a:ext>
            </a:extLst>
          </p:cNvPr>
          <p:cNvSpPr/>
          <p:nvPr/>
        </p:nvSpPr>
        <p:spPr>
          <a:xfrm>
            <a:off x="3029269" y="-117987"/>
            <a:ext cx="3774653" cy="1754326"/>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Database Diagram</a:t>
            </a:r>
            <a:endParaRPr lang="he-IL"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05800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B0B64D8-7F72-4BCA-A0C4-4E072FF93532}"/>
              </a:ext>
            </a:extLst>
          </p:cNvPr>
          <p:cNvSpPr>
            <a:spLocks noGrp="1"/>
          </p:cNvSpPr>
          <p:nvPr>
            <p:ph type="title"/>
          </p:nvPr>
        </p:nvSpPr>
        <p:spPr>
          <a:xfrm>
            <a:off x="1295402" y="1886048"/>
            <a:ext cx="9739418" cy="716166"/>
          </a:xfrm>
        </p:spPr>
        <p:txBody>
          <a:bodyPr>
            <a:noAutofit/>
          </a:bodyPr>
          <a:lstStyle/>
          <a:p>
            <a:pPr marL="342900" indent="-342900">
              <a:buFont typeface="Wingdings" panose="05000000000000000000" pitchFamily="2" charset="2"/>
              <a:buChar char="§"/>
            </a:pPr>
            <a:r>
              <a:rPr lang="he-IL" sz="2600" u="sng" dirty="0">
                <a:latin typeface="FrankRuehl" panose="020E0503060101010101" pitchFamily="34" charset="-79"/>
                <a:cs typeface="FrankRuehl" panose="020E0503060101010101" pitchFamily="34" charset="-79"/>
              </a:rPr>
              <a:t>שאילתא 1</a:t>
            </a:r>
            <a:r>
              <a:rPr lang="he-IL" sz="2600" dirty="0">
                <a:latin typeface="FrankRuehl" panose="020E0503060101010101" pitchFamily="34" charset="-79"/>
                <a:cs typeface="FrankRuehl" panose="020E0503060101010101" pitchFamily="34" charset="-79"/>
              </a:rPr>
              <a:t> – מציגה היכן (באיזו חניה ובאיזה חניון) נמצא רכב המוצמד להזמנה מסוימת</a:t>
            </a:r>
            <a:br>
              <a:rPr lang="he-IL" sz="2600" dirty="0"/>
            </a:br>
            <a:br>
              <a:rPr lang="en-US" sz="2600" b="1" dirty="0">
                <a:ln w="13462">
                  <a:solidFill>
                    <a:schemeClr val="bg1"/>
                  </a:solidFill>
                  <a:prstDash val="solid"/>
                </a:ln>
                <a:effectLst>
                  <a:outerShdw dist="38100" dir="2700000" algn="bl" rotWithShape="0">
                    <a:schemeClr val="accent5"/>
                  </a:outerShdw>
                </a:effectLst>
                <a:latin typeface="FrankRuehl" panose="020E0503060101010101" pitchFamily="34" charset="-79"/>
              </a:rPr>
            </a:br>
            <a:endParaRPr lang="he-IL" sz="2600" dirty="0">
              <a:latin typeface="FrankRuehl" panose="020E0503060101010101" pitchFamily="34" charset="-79"/>
              <a:cs typeface="+mn-cs"/>
            </a:endParaRPr>
          </a:p>
        </p:txBody>
      </p:sp>
      <p:sp>
        <p:nvSpPr>
          <p:cNvPr id="3" name="מציין מיקום תוכן 2">
            <a:extLst>
              <a:ext uri="{FF2B5EF4-FFF2-40B4-BE49-F238E27FC236}">
                <a16:creationId xmlns:a16="http://schemas.microsoft.com/office/drawing/2014/main" id="{E3F59DA0-D6EB-4037-9588-A8F78E80801B}"/>
              </a:ext>
            </a:extLst>
          </p:cNvPr>
          <p:cNvSpPr>
            <a:spLocks noGrp="1"/>
          </p:cNvSpPr>
          <p:nvPr>
            <p:ph idx="1"/>
          </p:nvPr>
        </p:nvSpPr>
        <p:spPr>
          <a:xfrm>
            <a:off x="1433624" y="2450606"/>
            <a:ext cx="9601196" cy="3318936"/>
          </a:xfrm>
        </p:spPr>
        <p:txBody>
          <a:bodyPr/>
          <a:lstStyle/>
          <a:p>
            <a:endParaRPr lang="he-IL" dirty="0"/>
          </a:p>
        </p:txBody>
      </p:sp>
      <p:pic>
        <p:nvPicPr>
          <p:cNvPr id="10" name="תמונה 9" descr="תמונה שמכילה צילום מסך&#10;&#10;התיאור נוצר באופן אוטומטי">
            <a:extLst>
              <a:ext uri="{FF2B5EF4-FFF2-40B4-BE49-F238E27FC236}">
                <a16:creationId xmlns:a16="http://schemas.microsoft.com/office/drawing/2014/main" id="{9DB7B15B-2F8A-4D34-A3B6-24575610572D}"/>
              </a:ext>
            </a:extLst>
          </p:cNvPr>
          <p:cNvPicPr>
            <a:picLocks noChangeAspect="1"/>
          </p:cNvPicPr>
          <p:nvPr/>
        </p:nvPicPr>
        <p:blipFill rotWithShape="1">
          <a:blip r:embed="rId2">
            <a:extLst>
              <a:ext uri="{28A0092B-C50C-407E-A947-70E740481C1C}">
                <a14:useLocalDpi xmlns:a14="http://schemas.microsoft.com/office/drawing/2010/main" val="0"/>
              </a:ext>
            </a:extLst>
          </a:blip>
          <a:srcRect b="16437"/>
          <a:stretch/>
        </p:blipFill>
        <p:spPr>
          <a:xfrm>
            <a:off x="724829" y="2274850"/>
            <a:ext cx="10794381" cy="3690016"/>
          </a:xfrm>
          <a:prstGeom prst="rect">
            <a:avLst/>
          </a:prstGeom>
        </p:spPr>
      </p:pic>
      <p:sp>
        <p:nvSpPr>
          <p:cNvPr id="4" name="מלבן 3">
            <a:extLst>
              <a:ext uri="{FF2B5EF4-FFF2-40B4-BE49-F238E27FC236}">
                <a16:creationId xmlns:a16="http://schemas.microsoft.com/office/drawing/2014/main" id="{0F03C658-C125-4DA0-A016-A45B2D20CC99}"/>
              </a:ext>
            </a:extLst>
          </p:cNvPr>
          <p:cNvSpPr/>
          <p:nvPr/>
        </p:nvSpPr>
        <p:spPr>
          <a:xfrm>
            <a:off x="4183457" y="730035"/>
            <a:ext cx="3825086"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Select </a:t>
            </a:r>
            <a:r>
              <a:rPr lang="he-IL"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משפטי</a:t>
            </a:r>
            <a:endParaRPr lang="he-IL"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mc:AlternateContent xmlns:mc="http://schemas.openxmlformats.org/markup-compatibility/2006" xmlns:p14="http://schemas.microsoft.com/office/powerpoint/2010/main">
        <mc:Choice Requires="p14">
          <p:contentPart p14:bwMode="auto" r:id="rId3">
            <p14:nvContentPartPr>
              <p14:cNvPr id="5" name="דיו 4">
                <a:extLst>
                  <a:ext uri="{FF2B5EF4-FFF2-40B4-BE49-F238E27FC236}">
                    <a16:creationId xmlns:a16="http://schemas.microsoft.com/office/drawing/2014/main" id="{11F072AB-4CDA-44F6-8AE8-C0FEB775855C}"/>
                  </a:ext>
                </a:extLst>
              </p14:cNvPr>
              <p14:cNvContentPartPr/>
              <p14:nvPr/>
            </p14:nvContentPartPr>
            <p14:xfrm>
              <a:off x="6221775" y="5809039"/>
              <a:ext cx="360" cy="360"/>
            </p14:xfrm>
          </p:contentPart>
        </mc:Choice>
        <mc:Fallback xmlns="">
          <p:pic>
            <p:nvPicPr>
              <p:cNvPr id="5" name="דיו 4">
                <a:extLst>
                  <a:ext uri="{FF2B5EF4-FFF2-40B4-BE49-F238E27FC236}">
                    <a16:creationId xmlns:a16="http://schemas.microsoft.com/office/drawing/2014/main" id="{11F072AB-4CDA-44F6-8AE8-C0FEB775855C}"/>
                  </a:ext>
                </a:extLst>
              </p:cNvPr>
              <p:cNvPicPr/>
              <p:nvPr/>
            </p:nvPicPr>
            <p:blipFill>
              <a:blip r:embed="rId4"/>
              <a:stretch>
                <a:fillRect/>
              </a:stretch>
            </p:blipFill>
            <p:spPr>
              <a:xfrm>
                <a:off x="6168135" y="570103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דיו 5">
                <a:extLst>
                  <a:ext uri="{FF2B5EF4-FFF2-40B4-BE49-F238E27FC236}">
                    <a16:creationId xmlns:a16="http://schemas.microsoft.com/office/drawing/2014/main" id="{909E1815-F6AD-4365-AFDF-6D52E8428F91}"/>
                  </a:ext>
                </a:extLst>
              </p14:cNvPr>
              <p14:cNvContentPartPr/>
              <p14:nvPr/>
            </p14:nvContentPartPr>
            <p14:xfrm>
              <a:off x="6221775" y="5809039"/>
              <a:ext cx="360" cy="360"/>
            </p14:xfrm>
          </p:contentPart>
        </mc:Choice>
        <mc:Fallback xmlns="">
          <p:pic>
            <p:nvPicPr>
              <p:cNvPr id="6" name="דיו 5">
                <a:extLst>
                  <a:ext uri="{FF2B5EF4-FFF2-40B4-BE49-F238E27FC236}">
                    <a16:creationId xmlns:a16="http://schemas.microsoft.com/office/drawing/2014/main" id="{909E1815-F6AD-4365-AFDF-6D52E8428F91}"/>
                  </a:ext>
                </a:extLst>
              </p:cNvPr>
              <p:cNvPicPr/>
              <p:nvPr/>
            </p:nvPicPr>
            <p:blipFill>
              <a:blip r:embed="rId4"/>
              <a:stretch>
                <a:fillRect/>
              </a:stretch>
            </p:blipFill>
            <p:spPr>
              <a:xfrm>
                <a:off x="6168135" y="570103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דיו 6">
                <a:extLst>
                  <a:ext uri="{FF2B5EF4-FFF2-40B4-BE49-F238E27FC236}">
                    <a16:creationId xmlns:a16="http://schemas.microsoft.com/office/drawing/2014/main" id="{FFE4159E-6261-4854-A6B4-EF78FE2A2F4A}"/>
                  </a:ext>
                </a:extLst>
              </p14:cNvPr>
              <p14:cNvContentPartPr/>
              <p14:nvPr/>
            </p14:nvContentPartPr>
            <p14:xfrm>
              <a:off x="6221775" y="5809039"/>
              <a:ext cx="360" cy="360"/>
            </p14:xfrm>
          </p:contentPart>
        </mc:Choice>
        <mc:Fallback xmlns="">
          <p:pic>
            <p:nvPicPr>
              <p:cNvPr id="7" name="דיו 6">
                <a:extLst>
                  <a:ext uri="{FF2B5EF4-FFF2-40B4-BE49-F238E27FC236}">
                    <a16:creationId xmlns:a16="http://schemas.microsoft.com/office/drawing/2014/main" id="{FFE4159E-6261-4854-A6B4-EF78FE2A2F4A}"/>
                  </a:ext>
                </a:extLst>
              </p:cNvPr>
              <p:cNvPicPr/>
              <p:nvPr/>
            </p:nvPicPr>
            <p:blipFill>
              <a:blip r:embed="rId4"/>
              <a:stretch>
                <a:fillRect/>
              </a:stretch>
            </p:blipFill>
            <p:spPr>
              <a:xfrm>
                <a:off x="6168135" y="570103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דיו 7">
                <a:extLst>
                  <a:ext uri="{FF2B5EF4-FFF2-40B4-BE49-F238E27FC236}">
                    <a16:creationId xmlns:a16="http://schemas.microsoft.com/office/drawing/2014/main" id="{00599A37-9B99-4A03-8EE5-17069EFDEB31}"/>
                  </a:ext>
                </a:extLst>
              </p14:cNvPr>
              <p14:cNvContentPartPr/>
              <p14:nvPr/>
            </p14:nvContentPartPr>
            <p14:xfrm>
              <a:off x="6221775" y="5809039"/>
              <a:ext cx="360" cy="360"/>
            </p14:xfrm>
          </p:contentPart>
        </mc:Choice>
        <mc:Fallback xmlns="">
          <p:pic>
            <p:nvPicPr>
              <p:cNvPr id="8" name="דיו 7">
                <a:extLst>
                  <a:ext uri="{FF2B5EF4-FFF2-40B4-BE49-F238E27FC236}">
                    <a16:creationId xmlns:a16="http://schemas.microsoft.com/office/drawing/2014/main" id="{00599A37-9B99-4A03-8EE5-17069EFDEB31}"/>
                  </a:ext>
                </a:extLst>
              </p:cNvPr>
              <p:cNvPicPr/>
              <p:nvPr/>
            </p:nvPicPr>
            <p:blipFill>
              <a:blip r:embed="rId4"/>
              <a:stretch>
                <a:fillRect/>
              </a:stretch>
            </p:blipFill>
            <p:spPr>
              <a:xfrm>
                <a:off x="6168135" y="570103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דיו 8">
                <a:extLst>
                  <a:ext uri="{FF2B5EF4-FFF2-40B4-BE49-F238E27FC236}">
                    <a16:creationId xmlns:a16="http://schemas.microsoft.com/office/drawing/2014/main" id="{7E212E27-A43B-4158-9420-C7DDF6479049}"/>
                  </a:ext>
                </a:extLst>
              </p14:cNvPr>
              <p14:cNvContentPartPr/>
              <p14:nvPr/>
            </p14:nvContentPartPr>
            <p14:xfrm>
              <a:off x="6221775" y="5811559"/>
              <a:ext cx="23040" cy="9000"/>
            </p14:xfrm>
          </p:contentPart>
        </mc:Choice>
        <mc:Fallback xmlns="">
          <p:pic>
            <p:nvPicPr>
              <p:cNvPr id="9" name="דיו 8">
                <a:extLst>
                  <a:ext uri="{FF2B5EF4-FFF2-40B4-BE49-F238E27FC236}">
                    <a16:creationId xmlns:a16="http://schemas.microsoft.com/office/drawing/2014/main" id="{7E212E27-A43B-4158-9420-C7DDF6479049}"/>
                  </a:ext>
                </a:extLst>
              </p:cNvPr>
              <p:cNvPicPr/>
              <p:nvPr/>
            </p:nvPicPr>
            <p:blipFill>
              <a:blip r:embed="rId9"/>
              <a:stretch>
                <a:fillRect/>
              </a:stretch>
            </p:blipFill>
            <p:spPr>
              <a:xfrm>
                <a:off x="6168135" y="5703919"/>
                <a:ext cx="1306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דיו 18">
                <a:extLst>
                  <a:ext uri="{FF2B5EF4-FFF2-40B4-BE49-F238E27FC236}">
                    <a16:creationId xmlns:a16="http://schemas.microsoft.com/office/drawing/2014/main" id="{5E23C943-7E8E-4AFF-950B-9994AF875176}"/>
                  </a:ext>
                </a:extLst>
              </p14:cNvPr>
              <p14:cNvContentPartPr/>
              <p14:nvPr/>
            </p14:nvContentPartPr>
            <p14:xfrm>
              <a:off x="6266775" y="5798239"/>
              <a:ext cx="360" cy="360"/>
            </p14:xfrm>
          </p:contentPart>
        </mc:Choice>
        <mc:Fallback xmlns="">
          <p:pic>
            <p:nvPicPr>
              <p:cNvPr id="19" name="דיו 18">
                <a:extLst>
                  <a:ext uri="{FF2B5EF4-FFF2-40B4-BE49-F238E27FC236}">
                    <a16:creationId xmlns:a16="http://schemas.microsoft.com/office/drawing/2014/main" id="{5E23C943-7E8E-4AFF-950B-9994AF875176}"/>
                  </a:ext>
                </a:extLst>
              </p:cNvPr>
              <p:cNvPicPr/>
              <p:nvPr/>
            </p:nvPicPr>
            <p:blipFill>
              <a:blip r:embed="rId4"/>
              <a:stretch>
                <a:fillRect/>
              </a:stretch>
            </p:blipFill>
            <p:spPr>
              <a:xfrm>
                <a:off x="6212775" y="569059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 name="דיו 19">
                <a:extLst>
                  <a:ext uri="{FF2B5EF4-FFF2-40B4-BE49-F238E27FC236}">
                    <a16:creationId xmlns:a16="http://schemas.microsoft.com/office/drawing/2014/main" id="{EBF832A9-5877-4572-A04B-9BC70F5FAFF8}"/>
                  </a:ext>
                </a:extLst>
              </p14:cNvPr>
              <p14:cNvContentPartPr/>
              <p14:nvPr/>
            </p14:nvContentPartPr>
            <p14:xfrm>
              <a:off x="6233295" y="5786719"/>
              <a:ext cx="360" cy="360"/>
            </p14:xfrm>
          </p:contentPart>
        </mc:Choice>
        <mc:Fallback xmlns="">
          <p:pic>
            <p:nvPicPr>
              <p:cNvPr id="20" name="דיו 19">
                <a:extLst>
                  <a:ext uri="{FF2B5EF4-FFF2-40B4-BE49-F238E27FC236}">
                    <a16:creationId xmlns:a16="http://schemas.microsoft.com/office/drawing/2014/main" id="{EBF832A9-5877-4572-A04B-9BC70F5FAFF8}"/>
                  </a:ext>
                </a:extLst>
              </p:cNvPr>
              <p:cNvPicPr/>
              <p:nvPr/>
            </p:nvPicPr>
            <p:blipFill>
              <a:blip r:embed="rId4"/>
              <a:stretch>
                <a:fillRect/>
              </a:stretch>
            </p:blipFill>
            <p:spPr>
              <a:xfrm>
                <a:off x="6179295" y="567907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דיו 20">
                <a:extLst>
                  <a:ext uri="{FF2B5EF4-FFF2-40B4-BE49-F238E27FC236}">
                    <a16:creationId xmlns:a16="http://schemas.microsoft.com/office/drawing/2014/main" id="{F6F11290-C1AC-4AD3-8348-15F020E9AB2F}"/>
                  </a:ext>
                </a:extLst>
              </p14:cNvPr>
              <p14:cNvContentPartPr/>
              <p14:nvPr/>
            </p14:nvContentPartPr>
            <p14:xfrm>
              <a:off x="6221775" y="5831719"/>
              <a:ext cx="360" cy="360"/>
            </p14:xfrm>
          </p:contentPart>
        </mc:Choice>
        <mc:Fallback xmlns="">
          <p:pic>
            <p:nvPicPr>
              <p:cNvPr id="21" name="דיו 20">
                <a:extLst>
                  <a:ext uri="{FF2B5EF4-FFF2-40B4-BE49-F238E27FC236}">
                    <a16:creationId xmlns:a16="http://schemas.microsoft.com/office/drawing/2014/main" id="{F6F11290-C1AC-4AD3-8348-15F020E9AB2F}"/>
                  </a:ext>
                </a:extLst>
              </p:cNvPr>
              <p:cNvPicPr/>
              <p:nvPr/>
            </p:nvPicPr>
            <p:blipFill>
              <a:blip r:embed="rId4"/>
              <a:stretch>
                <a:fillRect/>
              </a:stretch>
            </p:blipFill>
            <p:spPr>
              <a:xfrm>
                <a:off x="6168135" y="572407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דיו 21">
                <a:extLst>
                  <a:ext uri="{FF2B5EF4-FFF2-40B4-BE49-F238E27FC236}">
                    <a16:creationId xmlns:a16="http://schemas.microsoft.com/office/drawing/2014/main" id="{428561FC-38C0-4458-A2AD-1E3AE1961819}"/>
                  </a:ext>
                </a:extLst>
              </p14:cNvPr>
              <p14:cNvContentPartPr/>
              <p14:nvPr/>
            </p14:nvContentPartPr>
            <p14:xfrm>
              <a:off x="6221775" y="5831719"/>
              <a:ext cx="360" cy="360"/>
            </p14:xfrm>
          </p:contentPart>
        </mc:Choice>
        <mc:Fallback xmlns="">
          <p:pic>
            <p:nvPicPr>
              <p:cNvPr id="22" name="דיו 21">
                <a:extLst>
                  <a:ext uri="{FF2B5EF4-FFF2-40B4-BE49-F238E27FC236}">
                    <a16:creationId xmlns:a16="http://schemas.microsoft.com/office/drawing/2014/main" id="{428561FC-38C0-4458-A2AD-1E3AE1961819}"/>
                  </a:ext>
                </a:extLst>
              </p:cNvPr>
              <p:cNvPicPr/>
              <p:nvPr/>
            </p:nvPicPr>
            <p:blipFill>
              <a:blip r:embed="rId4"/>
              <a:stretch>
                <a:fillRect/>
              </a:stretch>
            </p:blipFill>
            <p:spPr>
              <a:xfrm>
                <a:off x="6168135" y="572407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דיו 22">
                <a:extLst>
                  <a:ext uri="{FF2B5EF4-FFF2-40B4-BE49-F238E27FC236}">
                    <a16:creationId xmlns:a16="http://schemas.microsoft.com/office/drawing/2014/main" id="{9CCBF56D-ECD3-4AE8-B852-6CBF61453E1F}"/>
                  </a:ext>
                </a:extLst>
              </p14:cNvPr>
              <p14:cNvContentPartPr/>
              <p14:nvPr/>
            </p14:nvContentPartPr>
            <p14:xfrm>
              <a:off x="7716495" y="5865199"/>
              <a:ext cx="360" cy="360"/>
            </p14:xfrm>
          </p:contentPart>
        </mc:Choice>
        <mc:Fallback xmlns="">
          <p:pic>
            <p:nvPicPr>
              <p:cNvPr id="23" name="דיו 22">
                <a:extLst>
                  <a:ext uri="{FF2B5EF4-FFF2-40B4-BE49-F238E27FC236}">
                    <a16:creationId xmlns:a16="http://schemas.microsoft.com/office/drawing/2014/main" id="{9CCBF56D-ECD3-4AE8-B852-6CBF61453E1F}"/>
                  </a:ext>
                </a:extLst>
              </p:cNvPr>
              <p:cNvPicPr/>
              <p:nvPr/>
            </p:nvPicPr>
            <p:blipFill>
              <a:blip r:embed="rId4"/>
              <a:stretch>
                <a:fillRect/>
              </a:stretch>
            </p:blipFill>
            <p:spPr>
              <a:xfrm>
                <a:off x="7662495" y="575755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דיו 23">
                <a:extLst>
                  <a:ext uri="{FF2B5EF4-FFF2-40B4-BE49-F238E27FC236}">
                    <a16:creationId xmlns:a16="http://schemas.microsoft.com/office/drawing/2014/main" id="{503FA0A3-CC26-465A-A1AB-037347A5EA0B}"/>
                  </a:ext>
                </a:extLst>
              </p14:cNvPr>
              <p14:cNvContentPartPr/>
              <p14:nvPr/>
            </p14:nvContentPartPr>
            <p14:xfrm>
              <a:off x="7716495" y="5831719"/>
              <a:ext cx="360" cy="360"/>
            </p14:xfrm>
          </p:contentPart>
        </mc:Choice>
        <mc:Fallback xmlns="">
          <p:pic>
            <p:nvPicPr>
              <p:cNvPr id="24" name="דיו 23">
                <a:extLst>
                  <a:ext uri="{FF2B5EF4-FFF2-40B4-BE49-F238E27FC236}">
                    <a16:creationId xmlns:a16="http://schemas.microsoft.com/office/drawing/2014/main" id="{503FA0A3-CC26-465A-A1AB-037347A5EA0B}"/>
                  </a:ext>
                </a:extLst>
              </p:cNvPr>
              <p:cNvPicPr/>
              <p:nvPr/>
            </p:nvPicPr>
            <p:blipFill>
              <a:blip r:embed="rId4"/>
              <a:stretch>
                <a:fillRect/>
              </a:stretch>
            </p:blipFill>
            <p:spPr>
              <a:xfrm>
                <a:off x="7662495" y="572407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דיו 24">
                <a:extLst>
                  <a:ext uri="{FF2B5EF4-FFF2-40B4-BE49-F238E27FC236}">
                    <a16:creationId xmlns:a16="http://schemas.microsoft.com/office/drawing/2014/main" id="{BCF6F87F-E404-4264-B5EA-1CD143E59B3B}"/>
                  </a:ext>
                </a:extLst>
              </p14:cNvPr>
              <p14:cNvContentPartPr/>
              <p14:nvPr/>
            </p14:nvContentPartPr>
            <p14:xfrm>
              <a:off x="7716495" y="5820199"/>
              <a:ext cx="360" cy="360"/>
            </p14:xfrm>
          </p:contentPart>
        </mc:Choice>
        <mc:Fallback xmlns="">
          <p:pic>
            <p:nvPicPr>
              <p:cNvPr id="25" name="דיו 24">
                <a:extLst>
                  <a:ext uri="{FF2B5EF4-FFF2-40B4-BE49-F238E27FC236}">
                    <a16:creationId xmlns:a16="http://schemas.microsoft.com/office/drawing/2014/main" id="{BCF6F87F-E404-4264-B5EA-1CD143E59B3B}"/>
                  </a:ext>
                </a:extLst>
              </p:cNvPr>
              <p:cNvPicPr/>
              <p:nvPr/>
            </p:nvPicPr>
            <p:blipFill>
              <a:blip r:embed="rId4"/>
              <a:stretch>
                <a:fillRect/>
              </a:stretch>
            </p:blipFill>
            <p:spPr>
              <a:xfrm>
                <a:off x="7662495" y="571255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דיו 25">
                <a:extLst>
                  <a:ext uri="{FF2B5EF4-FFF2-40B4-BE49-F238E27FC236}">
                    <a16:creationId xmlns:a16="http://schemas.microsoft.com/office/drawing/2014/main" id="{5982E722-3F51-4E74-9C43-3D1A897283A2}"/>
                  </a:ext>
                </a:extLst>
              </p14:cNvPr>
              <p14:cNvContentPartPr/>
              <p14:nvPr/>
            </p14:nvContentPartPr>
            <p14:xfrm>
              <a:off x="7727655" y="5820199"/>
              <a:ext cx="360" cy="360"/>
            </p14:xfrm>
          </p:contentPart>
        </mc:Choice>
        <mc:Fallback xmlns="">
          <p:pic>
            <p:nvPicPr>
              <p:cNvPr id="26" name="דיו 25">
                <a:extLst>
                  <a:ext uri="{FF2B5EF4-FFF2-40B4-BE49-F238E27FC236}">
                    <a16:creationId xmlns:a16="http://schemas.microsoft.com/office/drawing/2014/main" id="{5982E722-3F51-4E74-9C43-3D1A897283A2}"/>
                  </a:ext>
                </a:extLst>
              </p:cNvPr>
              <p:cNvPicPr/>
              <p:nvPr/>
            </p:nvPicPr>
            <p:blipFill>
              <a:blip r:embed="rId18"/>
              <a:stretch>
                <a:fillRect/>
              </a:stretch>
            </p:blipFill>
            <p:spPr>
              <a:xfrm>
                <a:off x="7674015" y="571255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דיו 26">
                <a:extLst>
                  <a:ext uri="{FF2B5EF4-FFF2-40B4-BE49-F238E27FC236}">
                    <a16:creationId xmlns:a16="http://schemas.microsoft.com/office/drawing/2014/main" id="{772B3E36-035A-46FB-92D2-D41452BDA5D8}"/>
                  </a:ext>
                </a:extLst>
              </p14:cNvPr>
              <p14:cNvContentPartPr/>
              <p14:nvPr/>
            </p14:nvContentPartPr>
            <p14:xfrm>
              <a:off x="7727655" y="5820199"/>
              <a:ext cx="360" cy="360"/>
            </p14:xfrm>
          </p:contentPart>
        </mc:Choice>
        <mc:Fallback xmlns="">
          <p:pic>
            <p:nvPicPr>
              <p:cNvPr id="27" name="דיו 26">
                <a:extLst>
                  <a:ext uri="{FF2B5EF4-FFF2-40B4-BE49-F238E27FC236}">
                    <a16:creationId xmlns:a16="http://schemas.microsoft.com/office/drawing/2014/main" id="{772B3E36-035A-46FB-92D2-D41452BDA5D8}"/>
                  </a:ext>
                </a:extLst>
              </p:cNvPr>
              <p:cNvPicPr/>
              <p:nvPr/>
            </p:nvPicPr>
            <p:blipFill>
              <a:blip r:embed="rId4"/>
              <a:stretch>
                <a:fillRect/>
              </a:stretch>
            </p:blipFill>
            <p:spPr>
              <a:xfrm>
                <a:off x="7674015" y="571255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דיו 27">
                <a:extLst>
                  <a:ext uri="{FF2B5EF4-FFF2-40B4-BE49-F238E27FC236}">
                    <a16:creationId xmlns:a16="http://schemas.microsoft.com/office/drawing/2014/main" id="{C77BBC58-6DD3-4E31-92EA-79E738AC57F1}"/>
                  </a:ext>
                </a:extLst>
              </p14:cNvPr>
              <p14:cNvContentPartPr/>
              <p14:nvPr/>
            </p14:nvContentPartPr>
            <p14:xfrm>
              <a:off x="7738455" y="5820199"/>
              <a:ext cx="360" cy="360"/>
            </p14:xfrm>
          </p:contentPart>
        </mc:Choice>
        <mc:Fallback xmlns="">
          <p:pic>
            <p:nvPicPr>
              <p:cNvPr id="28" name="דיו 27">
                <a:extLst>
                  <a:ext uri="{FF2B5EF4-FFF2-40B4-BE49-F238E27FC236}">
                    <a16:creationId xmlns:a16="http://schemas.microsoft.com/office/drawing/2014/main" id="{C77BBC58-6DD3-4E31-92EA-79E738AC57F1}"/>
                  </a:ext>
                </a:extLst>
              </p:cNvPr>
              <p:cNvPicPr/>
              <p:nvPr/>
            </p:nvPicPr>
            <p:blipFill>
              <a:blip r:embed="rId4"/>
              <a:stretch>
                <a:fillRect/>
              </a:stretch>
            </p:blipFill>
            <p:spPr>
              <a:xfrm>
                <a:off x="7684815" y="571255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9" name="דיו 28">
                <a:extLst>
                  <a:ext uri="{FF2B5EF4-FFF2-40B4-BE49-F238E27FC236}">
                    <a16:creationId xmlns:a16="http://schemas.microsoft.com/office/drawing/2014/main" id="{740F57DA-97C2-4C7B-8C60-CFB0FBC7EFAA}"/>
                  </a:ext>
                </a:extLst>
              </p14:cNvPr>
              <p14:cNvContentPartPr/>
              <p14:nvPr/>
            </p14:nvContentPartPr>
            <p14:xfrm>
              <a:off x="7738455" y="5820199"/>
              <a:ext cx="360" cy="360"/>
            </p14:xfrm>
          </p:contentPart>
        </mc:Choice>
        <mc:Fallback xmlns="">
          <p:pic>
            <p:nvPicPr>
              <p:cNvPr id="29" name="דיו 28">
                <a:extLst>
                  <a:ext uri="{FF2B5EF4-FFF2-40B4-BE49-F238E27FC236}">
                    <a16:creationId xmlns:a16="http://schemas.microsoft.com/office/drawing/2014/main" id="{740F57DA-97C2-4C7B-8C60-CFB0FBC7EFAA}"/>
                  </a:ext>
                </a:extLst>
              </p:cNvPr>
              <p:cNvPicPr/>
              <p:nvPr/>
            </p:nvPicPr>
            <p:blipFill>
              <a:blip r:embed="rId18"/>
              <a:stretch>
                <a:fillRect/>
              </a:stretch>
            </p:blipFill>
            <p:spPr>
              <a:xfrm>
                <a:off x="7684815" y="571255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 name="דיו 29">
                <a:extLst>
                  <a:ext uri="{FF2B5EF4-FFF2-40B4-BE49-F238E27FC236}">
                    <a16:creationId xmlns:a16="http://schemas.microsoft.com/office/drawing/2014/main" id="{9940ECC7-2D52-4D85-8C4C-48C315836446}"/>
                  </a:ext>
                </a:extLst>
              </p14:cNvPr>
              <p14:cNvContentPartPr/>
              <p14:nvPr/>
            </p14:nvContentPartPr>
            <p14:xfrm>
              <a:off x="7749975" y="5786719"/>
              <a:ext cx="360" cy="360"/>
            </p14:xfrm>
          </p:contentPart>
        </mc:Choice>
        <mc:Fallback xmlns="">
          <p:pic>
            <p:nvPicPr>
              <p:cNvPr id="30" name="דיו 29">
                <a:extLst>
                  <a:ext uri="{FF2B5EF4-FFF2-40B4-BE49-F238E27FC236}">
                    <a16:creationId xmlns:a16="http://schemas.microsoft.com/office/drawing/2014/main" id="{9940ECC7-2D52-4D85-8C4C-48C315836446}"/>
                  </a:ext>
                </a:extLst>
              </p:cNvPr>
              <p:cNvPicPr/>
              <p:nvPr/>
            </p:nvPicPr>
            <p:blipFill>
              <a:blip r:embed="rId18"/>
              <a:stretch>
                <a:fillRect/>
              </a:stretch>
            </p:blipFill>
            <p:spPr>
              <a:xfrm>
                <a:off x="7695975" y="5679079"/>
                <a:ext cx="108000" cy="216000"/>
              </a:xfrm>
              <a:prstGeom prst="rect">
                <a:avLst/>
              </a:prstGeom>
            </p:spPr>
          </p:pic>
        </mc:Fallback>
      </mc:AlternateContent>
    </p:spTree>
    <p:extLst>
      <p:ext uri="{BB962C8B-B14F-4D97-AF65-F5344CB8AC3E}">
        <p14:creationId xmlns:p14="http://schemas.microsoft.com/office/powerpoint/2010/main" val="112845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DF70D7-A7BB-449F-9A8E-EA8DADF90730}"/>
              </a:ext>
            </a:extLst>
          </p:cNvPr>
          <p:cNvSpPr>
            <a:spLocks noGrp="1"/>
          </p:cNvSpPr>
          <p:nvPr>
            <p:ph type="title"/>
          </p:nvPr>
        </p:nvSpPr>
        <p:spPr>
          <a:xfrm>
            <a:off x="1295402" y="792563"/>
            <a:ext cx="9601196" cy="1303867"/>
          </a:xfrm>
        </p:spPr>
        <p:txBody>
          <a:bodyPr>
            <a:noAutofit/>
          </a:bodyPr>
          <a:lstStyle/>
          <a:p>
            <a:pPr marL="457200" indent="-457200">
              <a:buFont typeface="Wingdings" panose="05000000000000000000" pitchFamily="2" charset="2"/>
              <a:buChar char="§"/>
            </a:pPr>
            <a:r>
              <a:rPr lang="he-IL" sz="2800" u="sng" dirty="0">
                <a:latin typeface="FrankRuehl" panose="020E0503060101010101" pitchFamily="34" charset="-79"/>
                <a:cs typeface="FrankRuehl" panose="020E0503060101010101" pitchFamily="34" charset="-79"/>
              </a:rPr>
              <a:t>שאילתא 2 – </a:t>
            </a:r>
            <a:r>
              <a:rPr lang="he-IL" sz="2800" dirty="0">
                <a:latin typeface="FrankRuehl" panose="020E0503060101010101" pitchFamily="34" charset="-79"/>
                <a:cs typeface="FrankRuehl" panose="020E0503060101010101" pitchFamily="34" charset="-79"/>
              </a:rPr>
              <a:t>מציגה כמה עסקאות סגורות קיימות לכל עובד, במידה ויש לו.</a:t>
            </a:r>
            <a:br>
              <a:rPr lang="en-US" sz="2800" dirty="0">
                <a:latin typeface="FrankRuehl" panose="020E0503060101010101" pitchFamily="34" charset="-79"/>
                <a:cs typeface="FrankRuehl" panose="020E0503060101010101" pitchFamily="34" charset="-79"/>
              </a:rPr>
            </a:br>
            <a:r>
              <a:rPr lang="he-IL" sz="2800" dirty="0">
                <a:latin typeface="FrankRuehl" panose="020E0503060101010101" pitchFamily="34" charset="-79"/>
                <a:cs typeface="FrankRuehl" panose="020E0503060101010101" pitchFamily="34" charset="-79"/>
              </a:rPr>
              <a:t>ממוין בסדר יורד.</a:t>
            </a:r>
          </a:p>
        </p:txBody>
      </p:sp>
      <p:sp>
        <p:nvSpPr>
          <p:cNvPr id="3" name="מציין מיקום תוכן 2">
            <a:extLst>
              <a:ext uri="{FF2B5EF4-FFF2-40B4-BE49-F238E27FC236}">
                <a16:creationId xmlns:a16="http://schemas.microsoft.com/office/drawing/2014/main" id="{E34BCF78-4E71-4B6A-8966-9C4BCD50BA6E}"/>
              </a:ext>
            </a:extLst>
          </p:cNvPr>
          <p:cNvSpPr>
            <a:spLocks noGrp="1"/>
          </p:cNvSpPr>
          <p:nvPr>
            <p:ph idx="1"/>
          </p:nvPr>
        </p:nvSpPr>
        <p:spPr>
          <a:xfrm>
            <a:off x="1685015" y="2493321"/>
            <a:ext cx="9601196" cy="3318936"/>
          </a:xfrm>
        </p:spPr>
        <p:txBody>
          <a:bodyPr>
            <a:normAutofit/>
          </a:bodyPr>
          <a:lstStyle/>
          <a:p>
            <a:pPr marL="0" indent="0">
              <a:buNone/>
            </a:pPr>
            <a:endParaRPr lang="he-IL" dirty="0"/>
          </a:p>
        </p:txBody>
      </p:sp>
      <p:pic>
        <p:nvPicPr>
          <p:cNvPr id="7" name="תמונה 6" descr="תמונה שמכילה צילום מסך&#10;&#10;התיאור נוצר באופן אוטומטי">
            <a:extLst>
              <a:ext uri="{FF2B5EF4-FFF2-40B4-BE49-F238E27FC236}">
                <a16:creationId xmlns:a16="http://schemas.microsoft.com/office/drawing/2014/main" id="{638A2732-702D-49C0-BBC9-AF5EAEE64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2" y="2096430"/>
            <a:ext cx="10123447" cy="3880624"/>
          </a:xfrm>
          <a:prstGeom prst="rect">
            <a:avLst/>
          </a:prstGeom>
        </p:spPr>
      </p:pic>
    </p:spTree>
    <p:extLst>
      <p:ext uri="{BB962C8B-B14F-4D97-AF65-F5344CB8AC3E}">
        <p14:creationId xmlns:p14="http://schemas.microsoft.com/office/powerpoint/2010/main" val="3385749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E60CA52-FC11-4812-BA20-508DF970CA5C}"/>
              </a:ext>
            </a:extLst>
          </p:cNvPr>
          <p:cNvSpPr>
            <a:spLocks noGrp="1"/>
          </p:cNvSpPr>
          <p:nvPr>
            <p:ph type="title"/>
          </p:nvPr>
        </p:nvSpPr>
        <p:spPr>
          <a:xfrm>
            <a:off x="1161587" y="982132"/>
            <a:ext cx="9601196" cy="1303867"/>
          </a:xfrm>
        </p:spPr>
        <p:txBody>
          <a:bodyPr>
            <a:noAutofit/>
          </a:bodyPr>
          <a:lstStyle/>
          <a:p>
            <a:pPr marL="342900" indent="-342900">
              <a:buFont typeface="Wingdings" panose="05000000000000000000" pitchFamily="2" charset="2"/>
              <a:buChar char="§"/>
            </a:pPr>
            <a:r>
              <a:rPr lang="he-IL" sz="2800" u="sng" dirty="0">
                <a:latin typeface="FrankRuehl" panose="020E0503060101010101" pitchFamily="34" charset="-79"/>
                <a:cs typeface="FrankRuehl" panose="020E0503060101010101" pitchFamily="34" charset="-79"/>
              </a:rPr>
              <a:t>שאילתא 3 – </a:t>
            </a:r>
            <a:r>
              <a:rPr lang="he-IL" sz="2800" dirty="0">
                <a:latin typeface="FrankRuehl" panose="020E0503060101010101" pitchFamily="34" charset="-79"/>
                <a:cs typeface="FrankRuehl" panose="020E0503060101010101" pitchFamily="34" charset="-79"/>
              </a:rPr>
              <a:t>מציגה את הפרשי הימים בין זמני קבלת ההזמנה לבין יום הסיפוק.</a:t>
            </a:r>
            <a:br>
              <a:rPr lang="en-US" sz="2800" dirty="0">
                <a:latin typeface="FrankRuehl" panose="020E0503060101010101" pitchFamily="34" charset="-79"/>
                <a:cs typeface="FrankRuehl" panose="020E0503060101010101" pitchFamily="34" charset="-79"/>
              </a:rPr>
            </a:br>
            <a:r>
              <a:rPr lang="he-IL" sz="2800" dirty="0">
                <a:latin typeface="FrankRuehl" panose="020E0503060101010101" pitchFamily="34" charset="-79"/>
                <a:cs typeface="FrankRuehl" panose="020E0503060101010101" pitchFamily="34" charset="-79"/>
              </a:rPr>
              <a:t>הזמנים נמדדים באמצעות פונקציית </a:t>
            </a:r>
            <a:r>
              <a:rPr lang="en-US" sz="2800" dirty="0">
                <a:latin typeface="FrankRuehl" panose="020E0503060101010101" pitchFamily="34" charset="-79"/>
                <a:cs typeface="FrankRuehl" panose="020E0503060101010101" pitchFamily="34" charset="-79"/>
              </a:rPr>
              <a:t>TimeStamp</a:t>
            </a:r>
            <a:r>
              <a:rPr lang="he-IL" sz="2800" dirty="0">
                <a:latin typeface="FrankRuehl" panose="020E0503060101010101" pitchFamily="34" charset="-79"/>
                <a:cs typeface="FrankRuehl" panose="020E0503060101010101" pitchFamily="34" charset="-79"/>
              </a:rPr>
              <a:t>.</a:t>
            </a:r>
            <a:br>
              <a:rPr lang="he-IL" sz="2400" dirty="0">
                <a:latin typeface="FrankRuehl" panose="020E0503060101010101" pitchFamily="34" charset="-79"/>
                <a:cs typeface="FrankRuehl" panose="020E0503060101010101" pitchFamily="34" charset="-79"/>
              </a:rPr>
            </a:br>
            <a:br>
              <a:rPr lang="he-IL" sz="2400" dirty="0">
                <a:latin typeface="FrankRuehl" panose="020E0503060101010101" pitchFamily="34" charset="-79"/>
                <a:cs typeface="FrankRuehl" panose="020E0503060101010101" pitchFamily="34" charset="-79"/>
              </a:rPr>
            </a:br>
            <a:endParaRPr lang="he-IL" sz="2400" dirty="0">
              <a:latin typeface="FrankRuehl" panose="020E0503060101010101" pitchFamily="34" charset="-79"/>
              <a:cs typeface="FrankRuehl" panose="020E0503060101010101" pitchFamily="34" charset="-79"/>
            </a:endParaRPr>
          </a:p>
        </p:txBody>
      </p:sp>
      <p:sp>
        <p:nvSpPr>
          <p:cNvPr id="3" name="מציין מיקום תוכן 2">
            <a:extLst>
              <a:ext uri="{FF2B5EF4-FFF2-40B4-BE49-F238E27FC236}">
                <a16:creationId xmlns:a16="http://schemas.microsoft.com/office/drawing/2014/main" id="{F97299C6-5F57-4B61-8B48-1B3DF8E80527}"/>
              </a:ext>
            </a:extLst>
          </p:cNvPr>
          <p:cNvSpPr>
            <a:spLocks noGrp="1"/>
          </p:cNvSpPr>
          <p:nvPr>
            <p:ph idx="1"/>
          </p:nvPr>
        </p:nvSpPr>
        <p:spPr/>
        <p:txBody>
          <a:bodyPr/>
          <a:lstStyle/>
          <a:p>
            <a:endParaRPr lang="he-IL" dirty="0"/>
          </a:p>
        </p:txBody>
      </p:sp>
      <p:pic>
        <p:nvPicPr>
          <p:cNvPr id="9" name="תמונה 8" descr="תמונה שמכילה צילום מסך&#10;&#10;התיאור נוצר באופן אוטומטי">
            <a:extLst>
              <a:ext uri="{FF2B5EF4-FFF2-40B4-BE49-F238E27FC236}">
                <a16:creationId xmlns:a16="http://schemas.microsoft.com/office/drawing/2014/main" id="{1BF20798-038B-4766-9E8F-4140C033B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624" y="1828800"/>
            <a:ext cx="10722752" cy="4373757"/>
          </a:xfrm>
          <a:prstGeom prst="rect">
            <a:avLst/>
          </a:prstGeom>
        </p:spPr>
      </p:pic>
    </p:spTree>
    <p:extLst>
      <p:ext uri="{BB962C8B-B14F-4D97-AF65-F5344CB8AC3E}">
        <p14:creationId xmlns:p14="http://schemas.microsoft.com/office/powerpoint/2010/main" val="2443093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A821E0-9590-4006-B0E6-999D4A00F552}"/>
              </a:ext>
            </a:extLst>
          </p:cNvPr>
          <p:cNvSpPr>
            <a:spLocks noGrp="1"/>
          </p:cNvSpPr>
          <p:nvPr>
            <p:ph type="title"/>
          </p:nvPr>
        </p:nvSpPr>
        <p:spPr>
          <a:xfrm>
            <a:off x="1295401" y="1133648"/>
            <a:ext cx="9601196" cy="1303867"/>
          </a:xfrm>
        </p:spPr>
        <p:txBody>
          <a:bodyPr>
            <a:noAutofit/>
          </a:bodyPr>
          <a:lstStyle/>
          <a:p>
            <a:pPr marL="457200" indent="-457200">
              <a:buFont typeface="Wingdings" panose="05000000000000000000" pitchFamily="2" charset="2"/>
              <a:buChar char="§"/>
            </a:pPr>
            <a:r>
              <a:rPr lang="he-IL" sz="2800" u="sng" dirty="0">
                <a:latin typeface="FrankRuehl" panose="020E0503060101010101" pitchFamily="34" charset="-79"/>
                <a:cs typeface="FrankRuehl" panose="020E0503060101010101" pitchFamily="34" charset="-79"/>
              </a:rPr>
              <a:t>שאילתא 4 – </a:t>
            </a:r>
            <a:r>
              <a:rPr lang="he-IL" sz="2800" dirty="0">
                <a:latin typeface="FrankRuehl" panose="020E0503060101010101" pitchFamily="34" charset="-79"/>
                <a:cs typeface="FrankRuehl" panose="020E0503060101010101" pitchFamily="34" charset="-79"/>
              </a:rPr>
              <a:t> מראה ללקוח את הרכב לפי דרישותיו תוך מחיקת כפילויות, לפי יצירת טבלת </a:t>
            </a:r>
            <a:r>
              <a:rPr lang="en-US" sz="2800" dirty="0">
                <a:latin typeface="FrankRuehl" panose="020E0503060101010101" pitchFamily="34" charset="-79"/>
                <a:cs typeface="FrankRuehl" panose="020E0503060101010101" pitchFamily="34" charset="-79"/>
              </a:rPr>
              <a:t>View</a:t>
            </a:r>
            <a:r>
              <a:rPr lang="he-IL" sz="2800" dirty="0">
                <a:latin typeface="FrankRuehl" panose="020E0503060101010101" pitchFamily="34" charset="-79"/>
                <a:cs typeface="FrankRuehl" panose="020E0503060101010101" pitchFamily="34" charset="-79"/>
              </a:rPr>
              <a:t>.</a:t>
            </a:r>
            <a:br>
              <a:rPr lang="en-US" sz="2800" dirty="0">
                <a:latin typeface="FrankRuehl" panose="020E0503060101010101" pitchFamily="34" charset="-79"/>
                <a:cs typeface="FrankRuehl" panose="020E0503060101010101" pitchFamily="34" charset="-79"/>
              </a:rPr>
            </a:br>
            <a:br>
              <a:rPr lang="he-IL" sz="2800" dirty="0">
                <a:latin typeface="FrankRuehl" panose="020E0503060101010101" pitchFamily="34" charset="-79"/>
                <a:cs typeface="FrankRuehl" panose="020E0503060101010101" pitchFamily="34" charset="-79"/>
              </a:rPr>
            </a:br>
            <a:endParaRPr lang="he-IL" sz="2800" dirty="0">
              <a:latin typeface="FrankRuehl" panose="020E0503060101010101" pitchFamily="34" charset="-79"/>
              <a:cs typeface="FrankRuehl" panose="020E0503060101010101" pitchFamily="34" charset="-79"/>
            </a:endParaRPr>
          </a:p>
        </p:txBody>
      </p:sp>
      <p:sp>
        <p:nvSpPr>
          <p:cNvPr id="3" name="מציין מיקום תוכן 2">
            <a:extLst>
              <a:ext uri="{FF2B5EF4-FFF2-40B4-BE49-F238E27FC236}">
                <a16:creationId xmlns:a16="http://schemas.microsoft.com/office/drawing/2014/main" id="{6D9AB605-A725-4F5F-B7D6-ABF3DC0DAF1E}"/>
              </a:ext>
            </a:extLst>
          </p:cNvPr>
          <p:cNvSpPr>
            <a:spLocks noGrp="1"/>
          </p:cNvSpPr>
          <p:nvPr>
            <p:ph idx="1"/>
          </p:nvPr>
        </p:nvSpPr>
        <p:spPr/>
        <p:txBody>
          <a:bodyPr/>
          <a:lstStyle/>
          <a:p>
            <a:endParaRPr lang="he-IL" dirty="0"/>
          </a:p>
        </p:txBody>
      </p:sp>
      <p:pic>
        <p:nvPicPr>
          <p:cNvPr id="5" name="תמונה 4" descr="תמונה שמכילה צילום מסך&#10;&#10;התיאור נוצר באופן אוטומטי">
            <a:extLst>
              <a:ext uri="{FF2B5EF4-FFF2-40B4-BE49-F238E27FC236}">
                <a16:creationId xmlns:a16="http://schemas.microsoft.com/office/drawing/2014/main" id="{71256B2D-C022-481B-823D-632CE40ED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09" y="2141035"/>
            <a:ext cx="9998544" cy="3858321"/>
          </a:xfrm>
          <a:prstGeom prst="rect">
            <a:avLst/>
          </a:prstGeom>
        </p:spPr>
      </p:pic>
    </p:spTree>
    <p:extLst>
      <p:ext uri="{BB962C8B-B14F-4D97-AF65-F5344CB8AC3E}">
        <p14:creationId xmlns:p14="http://schemas.microsoft.com/office/powerpoint/2010/main" val="3442365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a:extLst>
              <a:ext uri="{FF2B5EF4-FFF2-40B4-BE49-F238E27FC236}">
                <a16:creationId xmlns:a16="http://schemas.microsoft.com/office/drawing/2014/main" id="{F6D38DA0-89EE-4F67-82FB-FF170CE37B93}"/>
              </a:ext>
            </a:extLst>
          </p:cNvPr>
          <p:cNvSpPr>
            <a:spLocks noGrp="1"/>
          </p:cNvSpPr>
          <p:nvPr>
            <p:ph type="title"/>
          </p:nvPr>
        </p:nvSpPr>
        <p:spPr/>
        <p:txBody>
          <a:bodyPr>
            <a:noAutofit/>
          </a:bodyPr>
          <a:lstStyle/>
          <a:p>
            <a:r>
              <a:rPr lang="he-IL" sz="5400" b="1" dirty="0">
                <a:ln w="13462">
                  <a:solidFill>
                    <a:schemeClr val="bg1"/>
                  </a:solidFill>
                  <a:prstDash val="solid"/>
                </a:ln>
                <a:effectLst>
                  <a:outerShdw dist="38100" dir="2700000" algn="bl" rotWithShape="0">
                    <a:schemeClr val="accent5"/>
                  </a:outerShdw>
                </a:effectLst>
              </a:rPr>
              <a:t>משפטי </a:t>
            </a:r>
            <a:r>
              <a:rPr lang="en-US" sz="5400" b="1" dirty="0">
                <a:ln w="13462">
                  <a:solidFill>
                    <a:schemeClr val="bg1"/>
                  </a:solidFill>
                  <a:prstDash val="solid"/>
                </a:ln>
                <a:effectLst>
                  <a:outerShdw dist="38100" dir="2700000" algn="bl" rotWithShape="0">
                    <a:schemeClr val="accent5"/>
                  </a:outerShdw>
                </a:effectLst>
              </a:rPr>
              <a:t>Update , Insert &amp; Delete</a:t>
            </a:r>
            <a:br>
              <a:rPr lang="he-IL" sz="5400" b="1" dirty="0">
                <a:ln w="13462">
                  <a:solidFill>
                    <a:schemeClr val="bg1"/>
                  </a:solidFill>
                  <a:prstDash val="solid"/>
                </a:ln>
                <a:effectLst>
                  <a:outerShdw dist="38100" dir="2700000" algn="bl" rotWithShape="0">
                    <a:schemeClr val="accent5"/>
                  </a:outerShdw>
                </a:effectLst>
              </a:rPr>
            </a:br>
            <a:endParaRPr lang="he-IL" sz="5400" dirty="0"/>
          </a:p>
        </p:txBody>
      </p:sp>
      <p:sp>
        <p:nvSpPr>
          <p:cNvPr id="8" name="מציין מיקום תוכן 7">
            <a:extLst>
              <a:ext uri="{FF2B5EF4-FFF2-40B4-BE49-F238E27FC236}">
                <a16:creationId xmlns:a16="http://schemas.microsoft.com/office/drawing/2014/main" id="{025EF1BA-F576-4710-80EE-380E7B47C4C3}"/>
              </a:ext>
            </a:extLst>
          </p:cNvPr>
          <p:cNvSpPr>
            <a:spLocks noGrp="1"/>
          </p:cNvSpPr>
          <p:nvPr>
            <p:ph idx="1"/>
          </p:nvPr>
        </p:nvSpPr>
        <p:spPr>
          <a:xfrm>
            <a:off x="1507274" y="2405916"/>
            <a:ext cx="9601196" cy="3318936"/>
          </a:xfrm>
        </p:spPr>
        <p:txBody>
          <a:bodyPr/>
          <a:lstStyle/>
          <a:p>
            <a:pPr>
              <a:buClrTx/>
              <a:buFont typeface="Wingdings" panose="05000000000000000000" pitchFamily="2" charset="2"/>
              <a:buChar char="§"/>
            </a:pPr>
            <a:r>
              <a:rPr lang="he-IL" sz="3200" dirty="0">
                <a:latin typeface="FrankRuehl" panose="020E0503060101010101" pitchFamily="34" charset="-79"/>
                <a:cs typeface="FrankRuehl" panose="020E0503060101010101" pitchFamily="34" charset="-79"/>
              </a:rPr>
              <a:t>הוספת הזמנה למערכת – הלקוח מזין את פרטי ההזמנה באתר </a:t>
            </a:r>
          </a:p>
          <a:p>
            <a:pPr>
              <a:buClrTx/>
              <a:buFont typeface="Wingdings" panose="05000000000000000000" pitchFamily="2" charset="2"/>
              <a:buChar char="§"/>
            </a:pPr>
            <a:endParaRPr lang="he-IL" dirty="0"/>
          </a:p>
        </p:txBody>
      </p:sp>
      <p:pic>
        <p:nvPicPr>
          <p:cNvPr id="10" name="תמונה 9">
            <a:extLst>
              <a:ext uri="{FF2B5EF4-FFF2-40B4-BE49-F238E27FC236}">
                <a16:creationId xmlns:a16="http://schemas.microsoft.com/office/drawing/2014/main" id="{448AFFE8-674C-4FD7-8C6A-560D80A3DB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150" y="3126023"/>
            <a:ext cx="8966651" cy="9721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6" name="תמונה 25" descr="תמונה שמכילה צילום מסך&#10;&#10;התיאור נוצר באופן אוטומטי">
            <a:extLst>
              <a:ext uri="{FF2B5EF4-FFF2-40B4-BE49-F238E27FC236}">
                <a16:creationId xmlns:a16="http://schemas.microsoft.com/office/drawing/2014/main" id="{95C1C4B7-CA96-42A5-B2B0-AE8E6E927D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150" y="4530991"/>
            <a:ext cx="8816803" cy="1313778"/>
          </a:xfrm>
          <a:prstGeom prst="rect">
            <a:avLst/>
          </a:prstGeom>
        </p:spPr>
      </p:pic>
      <p:sp>
        <p:nvSpPr>
          <p:cNvPr id="2" name="תיבת טקסט 1">
            <a:extLst>
              <a:ext uri="{FF2B5EF4-FFF2-40B4-BE49-F238E27FC236}">
                <a16:creationId xmlns:a16="http://schemas.microsoft.com/office/drawing/2014/main" id="{F0F8B8CF-040C-432A-9FF4-11B6F5B0FC39}"/>
              </a:ext>
            </a:extLst>
          </p:cNvPr>
          <p:cNvSpPr txBox="1"/>
          <p:nvPr/>
        </p:nvSpPr>
        <p:spPr>
          <a:xfrm>
            <a:off x="9978261" y="2951170"/>
            <a:ext cx="1646132" cy="923330"/>
          </a:xfrm>
          <a:prstGeom prst="rect">
            <a:avLst/>
          </a:prstGeom>
          <a:noFill/>
        </p:spPr>
        <p:txBody>
          <a:bodyPr wrap="square" rtlCol="1">
            <a:spAutoFit/>
          </a:bodyPr>
          <a:lstStyle/>
          <a:p>
            <a:pPr algn="ctr"/>
            <a:r>
              <a:rPr lang="he-IL" dirty="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הכנסת פרטי ההזמנה למערכת</a:t>
            </a:r>
          </a:p>
        </p:txBody>
      </p:sp>
      <p:sp>
        <p:nvSpPr>
          <p:cNvPr id="3" name="חץ: שמאלה 2">
            <a:extLst>
              <a:ext uri="{FF2B5EF4-FFF2-40B4-BE49-F238E27FC236}">
                <a16:creationId xmlns:a16="http://schemas.microsoft.com/office/drawing/2014/main" id="{64DFCDBD-226B-4AEB-93FD-D3EBD1589398}"/>
              </a:ext>
            </a:extLst>
          </p:cNvPr>
          <p:cNvSpPr/>
          <p:nvPr/>
        </p:nvSpPr>
        <p:spPr>
          <a:xfrm>
            <a:off x="9207300" y="3752473"/>
            <a:ext cx="1149306" cy="562088"/>
          </a:xfrm>
          <a:prstGeom prst="leftArrow">
            <a:avLst/>
          </a:prstGeom>
          <a:solidFill>
            <a:srgbClr val="7030A0"/>
          </a:solidFill>
          <a:ln w="34925">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rgbClr r="0" g="0" b="0"/>
          </a:lnRef>
          <a:fillRef idx="0">
            <a:scrgbClr r="0" g="0" b="0"/>
          </a:fillRef>
          <a:effectRef idx="0">
            <a:scrgbClr r="0" g="0" b="0"/>
          </a:effectRef>
          <a:fontRef idx="minor">
            <a:schemeClr val="lt1"/>
          </a:fontRef>
        </p:style>
        <p:txBody>
          <a:bodyPr rtlCol="1" anchor="ctr"/>
          <a:lstStyle/>
          <a:p>
            <a:pPr algn="ctr"/>
            <a:endParaRPr lang="he-IL"/>
          </a:p>
        </p:txBody>
      </p:sp>
      <p:sp>
        <p:nvSpPr>
          <p:cNvPr id="4" name="חץ: שמאלה 3">
            <a:extLst>
              <a:ext uri="{FF2B5EF4-FFF2-40B4-BE49-F238E27FC236}">
                <a16:creationId xmlns:a16="http://schemas.microsoft.com/office/drawing/2014/main" id="{83F276C6-6A30-4799-92CB-D2700DEAA277}"/>
              </a:ext>
            </a:extLst>
          </p:cNvPr>
          <p:cNvSpPr/>
          <p:nvPr/>
        </p:nvSpPr>
        <p:spPr>
          <a:xfrm>
            <a:off x="9813421" y="5454628"/>
            <a:ext cx="1295049" cy="148604"/>
          </a:xfrm>
          <a:prstGeom prst="leftArrow">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196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66F592-6EC8-4059-80C1-9B5939D02549}"/>
              </a:ext>
            </a:extLst>
          </p:cNvPr>
          <p:cNvSpPr>
            <a:spLocks noGrp="1"/>
          </p:cNvSpPr>
          <p:nvPr>
            <p:ph type="title" idx="4294967295"/>
          </p:nvPr>
        </p:nvSpPr>
        <p:spPr>
          <a:xfrm>
            <a:off x="1295393" y="764440"/>
            <a:ext cx="9601200" cy="1303337"/>
          </a:xfrm>
        </p:spPr>
        <p:txBody>
          <a:bodyPr>
            <a:noAutofit/>
          </a:bodyPr>
          <a:lstStyle/>
          <a:p>
            <a:r>
              <a:rPr lang="he-IL"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תיאור כללי של המערכת:</a:t>
            </a:r>
            <a:br>
              <a:rPr lang="he-IL"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endParaRPr lang="he-IL" b="1" dirty="0">
              <a:solidFill>
                <a:schemeClr val="tx2"/>
              </a:solidFill>
            </a:endParaRPr>
          </a:p>
        </p:txBody>
      </p:sp>
      <p:sp>
        <p:nvSpPr>
          <p:cNvPr id="3" name="מציין מיקום תוכן 2">
            <a:extLst>
              <a:ext uri="{FF2B5EF4-FFF2-40B4-BE49-F238E27FC236}">
                <a16:creationId xmlns:a16="http://schemas.microsoft.com/office/drawing/2014/main" id="{096C765A-64EC-4AD8-A0D8-47D74FFA74DC}"/>
              </a:ext>
            </a:extLst>
          </p:cNvPr>
          <p:cNvSpPr>
            <a:spLocks noGrp="1"/>
          </p:cNvSpPr>
          <p:nvPr>
            <p:ph idx="4294967295"/>
          </p:nvPr>
        </p:nvSpPr>
        <p:spPr>
          <a:xfrm>
            <a:off x="1564887" y="1472348"/>
            <a:ext cx="9601200" cy="3317875"/>
          </a:xfrm>
        </p:spPr>
        <p:txBody>
          <a:bodyPr>
            <a:noAutofit/>
          </a:bodyPr>
          <a:lstStyle/>
          <a:p>
            <a:pPr marL="0" indent="0" algn="r">
              <a:buNone/>
            </a:pPr>
            <a:r>
              <a:rPr lang="he-IL" sz="2800" dirty="0">
                <a:latin typeface="FrankRuehl" panose="020E0503060101010101" pitchFamily="34" charset="-79"/>
                <a:cs typeface="FrankRuehl" panose="020E0503060101010101" pitchFamily="34" charset="-79"/>
              </a:rPr>
              <a:t>באמצעות מערכת המידע משתמשי המערכת מקבלים גישה אל נתוני החברה.</a:t>
            </a:r>
          </a:p>
          <a:p>
            <a:pPr marL="0" indent="0" algn="r">
              <a:buNone/>
            </a:pPr>
            <a:r>
              <a:rPr lang="he-IL" sz="2800" dirty="0">
                <a:latin typeface="FrankRuehl" panose="020E0503060101010101" pitchFamily="34" charset="-79"/>
                <a:cs typeface="FrankRuehl" panose="020E0503060101010101" pitchFamily="34" charset="-79"/>
              </a:rPr>
              <a:t>ניתן לקבל דרך </a:t>
            </a:r>
            <a:r>
              <a:rPr lang="he-IL" sz="2800" dirty="0" err="1">
                <a:latin typeface="FrankRuehl" panose="020E0503060101010101" pitchFamily="34" charset="-79"/>
                <a:cs typeface="FrankRuehl" panose="020E0503060101010101" pitchFamily="34" charset="-79"/>
              </a:rPr>
              <a:t>המע</a:t>
            </a:r>
            <a:r>
              <a:rPr lang="he-IL" sz="2800" dirty="0">
                <a:latin typeface="FrankRuehl" panose="020E0503060101010101" pitchFamily="34" charset="-79"/>
                <a:cs typeface="FrankRuehl" panose="020E0503060101010101" pitchFamily="34" charset="-79"/>
              </a:rPr>
              <a:t>' אינפורמציה רבה אשר מנגישה למשתמשים את המידע הנחוץ,</a:t>
            </a:r>
          </a:p>
          <a:p>
            <a:pPr marL="0" indent="0" algn="r">
              <a:buNone/>
            </a:pPr>
            <a:r>
              <a:rPr lang="he-IL" sz="2800" dirty="0">
                <a:latin typeface="FrankRuehl" panose="020E0503060101010101" pitchFamily="34" charset="-79"/>
                <a:cs typeface="FrankRuehl" panose="020E0503060101010101" pitchFamily="34" charset="-79"/>
              </a:rPr>
              <a:t>למשל :</a:t>
            </a:r>
          </a:p>
          <a:p>
            <a:pPr>
              <a:buClrTx/>
              <a:buFont typeface="Wingdings" panose="05000000000000000000" pitchFamily="2" charset="2"/>
              <a:buChar char="§"/>
            </a:pPr>
            <a:r>
              <a:rPr lang="he-IL" sz="2800" dirty="0">
                <a:latin typeface="FrankRuehl" panose="020E0503060101010101" pitchFamily="34" charset="-79"/>
                <a:cs typeface="FrankRuehl" panose="020E0503060101010101" pitchFamily="34" charset="-79"/>
              </a:rPr>
              <a:t>מלאי רכבים</a:t>
            </a:r>
          </a:p>
          <a:p>
            <a:pPr>
              <a:buClrTx/>
              <a:buFont typeface="Wingdings" panose="05000000000000000000" pitchFamily="2" charset="2"/>
              <a:buChar char="§"/>
            </a:pPr>
            <a:r>
              <a:rPr lang="he-IL" sz="2800" dirty="0">
                <a:latin typeface="FrankRuehl" panose="020E0503060101010101" pitchFamily="34" charset="-79"/>
                <a:cs typeface="FrankRuehl" panose="020E0503060101010101" pitchFamily="34" charset="-79"/>
              </a:rPr>
              <a:t>הזמנות מטופלות והסטטוס שלהן</a:t>
            </a:r>
          </a:p>
          <a:p>
            <a:pPr>
              <a:buClr>
                <a:schemeClr val="tx1"/>
              </a:buClr>
              <a:buFont typeface="Wingdings" panose="05000000000000000000" pitchFamily="2" charset="2"/>
              <a:buChar char="§"/>
            </a:pPr>
            <a:r>
              <a:rPr lang="he-IL" sz="2800" dirty="0">
                <a:latin typeface="FrankRuehl" panose="020E0503060101010101" pitchFamily="34" charset="-79"/>
                <a:cs typeface="FrankRuehl" panose="020E0503060101010101" pitchFamily="34" charset="-79"/>
              </a:rPr>
              <a:t>נתונים לגבי כל עובד</a:t>
            </a:r>
            <a:endParaRPr lang="en-US" sz="2800" dirty="0">
              <a:latin typeface="FrankRuehl" panose="020E0503060101010101" pitchFamily="34" charset="-79"/>
              <a:cs typeface="FrankRuehl" panose="020E0503060101010101" pitchFamily="34" charset="-79"/>
            </a:endParaRPr>
          </a:p>
          <a:p>
            <a:pPr>
              <a:buClrTx/>
              <a:buFont typeface="Wingdings" panose="05000000000000000000" pitchFamily="2" charset="2"/>
              <a:buChar char="§"/>
            </a:pPr>
            <a:r>
              <a:rPr lang="he-IL" sz="2800" dirty="0">
                <a:latin typeface="FrankRuehl" panose="020E0503060101010101" pitchFamily="34" charset="-79"/>
                <a:cs typeface="FrankRuehl" panose="020E0503060101010101" pitchFamily="34" charset="-79"/>
              </a:rPr>
              <a:t>נתונים לגבי כל לקוח</a:t>
            </a:r>
          </a:p>
        </p:txBody>
      </p:sp>
    </p:spTree>
    <p:extLst>
      <p:ext uri="{BB962C8B-B14F-4D97-AF65-F5344CB8AC3E}">
        <p14:creationId xmlns:p14="http://schemas.microsoft.com/office/powerpoint/2010/main" val="3766266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6">
            <a:extLst>
              <a:ext uri="{FF2B5EF4-FFF2-40B4-BE49-F238E27FC236}">
                <a16:creationId xmlns:a16="http://schemas.microsoft.com/office/drawing/2014/main" id="{4A834837-CAC1-406C-99CE-481F3F8553C0}"/>
              </a:ext>
            </a:extLst>
          </p:cNvPr>
          <p:cNvSpPr>
            <a:spLocks noGrp="1"/>
          </p:cNvSpPr>
          <p:nvPr>
            <p:ph type="title"/>
          </p:nvPr>
        </p:nvSpPr>
        <p:spPr>
          <a:xfrm>
            <a:off x="1497419" y="1018086"/>
            <a:ext cx="9601196" cy="1303867"/>
          </a:xfrm>
        </p:spPr>
        <p:txBody>
          <a:bodyPr>
            <a:noAutofit/>
          </a:bodyPr>
          <a:lstStyle/>
          <a:p>
            <a:pPr marL="571500" indent="-571500" algn="r">
              <a:buFont typeface="Wingdings" panose="05000000000000000000" pitchFamily="2" charset="2"/>
              <a:buChar char="§"/>
            </a:pPr>
            <a:r>
              <a:rPr lang="he-IL" sz="2800" u="sng" dirty="0">
                <a:latin typeface="FrankRuehl" panose="020E0503060101010101" pitchFamily="34" charset="-79"/>
                <a:cs typeface="FrankRuehl" panose="020E0503060101010101" pitchFamily="34" charset="-79"/>
              </a:rPr>
              <a:t>עיבוד ההזמנה ע"י העובד -</a:t>
            </a:r>
            <a:r>
              <a:rPr lang="he-IL" sz="2800" dirty="0">
                <a:latin typeface="FrankRuehl" panose="020E0503060101010101" pitchFamily="34" charset="-79"/>
                <a:cs typeface="FrankRuehl" panose="020E0503060101010101" pitchFamily="34" charset="-79"/>
              </a:rPr>
              <a:t> לאחר שהעובד אישר את פרטי ההזמנה, מתעדכן סטטוס ההזמנה, להזמנה מוצמדים העובד והרכב המתאימים וסטטוס הרכב מתעדכן בטבלת הרכבים להיות "</a:t>
            </a:r>
            <a:r>
              <a:rPr lang="en-US" sz="2800" dirty="0">
                <a:latin typeface="FrankRuehl" panose="020E0503060101010101" pitchFamily="34" charset="-79"/>
                <a:cs typeface="FrankRuehl" panose="020E0503060101010101" pitchFamily="34" charset="-79"/>
              </a:rPr>
              <a:t>Reserved</a:t>
            </a:r>
            <a:r>
              <a:rPr lang="he-IL" sz="2800" dirty="0">
                <a:latin typeface="FrankRuehl" panose="020E0503060101010101" pitchFamily="34" charset="-79"/>
                <a:cs typeface="FrankRuehl" panose="020E0503060101010101" pitchFamily="34" charset="-79"/>
              </a:rPr>
              <a:t>".</a:t>
            </a:r>
            <a:br>
              <a:rPr lang="he-IL" sz="2800" dirty="0">
                <a:latin typeface="FrankRuehl" panose="020E0503060101010101" pitchFamily="34" charset="-79"/>
                <a:cs typeface="FrankRuehl" panose="020E0503060101010101" pitchFamily="34" charset="-79"/>
              </a:rPr>
            </a:br>
            <a:endParaRPr lang="he-IL" sz="2800" dirty="0">
              <a:latin typeface="FrankRuehl" panose="020E0503060101010101" pitchFamily="34" charset="-79"/>
              <a:cs typeface="FrankRuehl" panose="020E0503060101010101" pitchFamily="34" charset="-79"/>
            </a:endParaRPr>
          </a:p>
        </p:txBody>
      </p:sp>
      <p:sp>
        <p:nvSpPr>
          <p:cNvPr id="8" name="מציין מיקום תוכן 7">
            <a:extLst>
              <a:ext uri="{FF2B5EF4-FFF2-40B4-BE49-F238E27FC236}">
                <a16:creationId xmlns:a16="http://schemas.microsoft.com/office/drawing/2014/main" id="{F0506BE3-2290-433F-985B-F71A4F699637}"/>
              </a:ext>
            </a:extLst>
          </p:cNvPr>
          <p:cNvSpPr>
            <a:spLocks noGrp="1"/>
          </p:cNvSpPr>
          <p:nvPr>
            <p:ph idx="1"/>
          </p:nvPr>
        </p:nvSpPr>
        <p:spPr>
          <a:xfrm>
            <a:off x="1295402" y="2520978"/>
            <a:ext cx="9601196" cy="3318936"/>
          </a:xfrm>
        </p:spPr>
        <p:txBody>
          <a:bodyPr>
            <a:normAutofit/>
          </a:bodyPr>
          <a:lstStyle/>
          <a:p>
            <a:endParaRPr lang="he-IL" dirty="0"/>
          </a:p>
          <a:p>
            <a:endParaRPr lang="he-IL" dirty="0"/>
          </a:p>
          <a:p>
            <a:endParaRPr lang="he-IL" dirty="0"/>
          </a:p>
          <a:p>
            <a:endParaRPr lang="he-IL" dirty="0"/>
          </a:p>
        </p:txBody>
      </p:sp>
      <p:pic>
        <p:nvPicPr>
          <p:cNvPr id="3" name="תמונה 2" descr="תמונה שמכילה צילום מסך&#10;&#10;התיאור נוצר באופן אוטומטי">
            <a:extLst>
              <a:ext uri="{FF2B5EF4-FFF2-40B4-BE49-F238E27FC236}">
                <a16:creationId xmlns:a16="http://schemas.microsoft.com/office/drawing/2014/main" id="{42BEC1ED-A2B2-4369-9A4E-680039F6C5BE}"/>
              </a:ext>
            </a:extLst>
          </p:cNvPr>
          <p:cNvPicPr>
            <a:picLocks noChangeAspect="1"/>
          </p:cNvPicPr>
          <p:nvPr/>
        </p:nvPicPr>
        <p:blipFill rotWithShape="1">
          <a:blip r:embed="rId2">
            <a:extLst>
              <a:ext uri="{28A0092B-C50C-407E-A947-70E740481C1C}">
                <a14:useLocalDpi xmlns:a14="http://schemas.microsoft.com/office/drawing/2010/main" val="0"/>
              </a:ext>
            </a:extLst>
          </a:blip>
          <a:srcRect t="38724"/>
          <a:stretch/>
        </p:blipFill>
        <p:spPr>
          <a:xfrm>
            <a:off x="887859" y="2631688"/>
            <a:ext cx="10416282" cy="2900143"/>
          </a:xfrm>
          <a:prstGeom prst="rect">
            <a:avLst/>
          </a:prstGeom>
        </p:spPr>
      </p:pic>
    </p:spTree>
    <p:extLst>
      <p:ext uri="{BB962C8B-B14F-4D97-AF65-F5344CB8AC3E}">
        <p14:creationId xmlns:p14="http://schemas.microsoft.com/office/powerpoint/2010/main" val="3828103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4B6A8D1-DAEF-4D72-BE7A-5C69CF36E340}"/>
              </a:ext>
            </a:extLst>
          </p:cNvPr>
          <p:cNvSpPr>
            <a:spLocks noGrp="1"/>
          </p:cNvSpPr>
          <p:nvPr>
            <p:ph type="title"/>
          </p:nvPr>
        </p:nvSpPr>
        <p:spPr>
          <a:xfrm>
            <a:off x="1295402" y="398499"/>
            <a:ext cx="9601196" cy="1303867"/>
          </a:xfrm>
        </p:spPr>
        <p:txBody>
          <a:bodyPr/>
          <a:lstStyle/>
          <a:p>
            <a:r>
              <a:rPr lang="he-IL" u="sng" dirty="0">
                <a:solidFill>
                  <a:srgbClr val="7030A0"/>
                </a:solidFill>
                <a:latin typeface="FrankRuehl" panose="020E0503060101010101" pitchFamily="34" charset="-79"/>
                <a:cs typeface="FrankRuehl" panose="020E0503060101010101" pitchFamily="34" charset="-79"/>
              </a:rPr>
              <a:t>הטבלאות לפני הרצת הפקודה</a:t>
            </a:r>
          </a:p>
        </p:txBody>
      </p:sp>
      <p:pic>
        <p:nvPicPr>
          <p:cNvPr id="10" name="תמונה 9" descr="תמונה שמכילה צילום מסך, עץ, מחשב, שולחן&#10;&#10;התיאור נוצר באופן אוטומטי">
            <a:extLst>
              <a:ext uri="{FF2B5EF4-FFF2-40B4-BE49-F238E27FC236}">
                <a16:creationId xmlns:a16="http://schemas.microsoft.com/office/drawing/2014/main" id="{6FA579C3-D4AE-428B-8D1E-CD1A1D64C63D}"/>
              </a:ext>
            </a:extLst>
          </p:cNvPr>
          <p:cNvPicPr>
            <a:picLocks noChangeAspect="1"/>
          </p:cNvPicPr>
          <p:nvPr/>
        </p:nvPicPr>
        <p:blipFill rotWithShape="1">
          <a:blip r:embed="rId3">
            <a:extLst>
              <a:ext uri="{28A0092B-C50C-407E-A947-70E740481C1C}">
                <a14:useLocalDpi xmlns:a14="http://schemas.microsoft.com/office/drawing/2010/main" val="0"/>
              </a:ext>
            </a:extLst>
          </a:blip>
          <a:srcRect t="9669"/>
          <a:stretch/>
        </p:blipFill>
        <p:spPr>
          <a:xfrm>
            <a:off x="4238412" y="3927897"/>
            <a:ext cx="7181538" cy="1505738"/>
          </a:xfrm>
          <a:prstGeom prst="rect">
            <a:avLst/>
          </a:prstGeom>
        </p:spPr>
      </p:pic>
      <p:pic>
        <p:nvPicPr>
          <p:cNvPr id="12" name="תמונה 11" descr="תמונה שמכילה צילום מסך, מחשב, טלפון, שולחן&#10;&#10;התיאור נוצר באופן אוטומטי">
            <a:extLst>
              <a:ext uri="{FF2B5EF4-FFF2-40B4-BE49-F238E27FC236}">
                <a16:creationId xmlns:a16="http://schemas.microsoft.com/office/drawing/2014/main" id="{27C9E700-E46C-420C-B541-4884873B37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326" y="4133129"/>
            <a:ext cx="2743347" cy="1927377"/>
          </a:xfrm>
          <a:prstGeom prst="rect">
            <a:avLst/>
          </a:prstGeom>
        </p:spPr>
      </p:pic>
      <p:pic>
        <p:nvPicPr>
          <p:cNvPr id="20" name="מציין מיקום תוכן 19" descr="תמונה שמכילה צילום מסך&#10;&#10;התיאור נוצר באופן אוטומטי">
            <a:extLst>
              <a:ext uri="{FF2B5EF4-FFF2-40B4-BE49-F238E27FC236}">
                <a16:creationId xmlns:a16="http://schemas.microsoft.com/office/drawing/2014/main" id="{DAE0C5BD-B2C9-469F-B6FC-3CCBFF387B5E}"/>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527070" y="1812975"/>
            <a:ext cx="9576292" cy="1371280"/>
          </a:xfrm>
        </p:spPr>
      </p:pic>
      <p:sp>
        <p:nvSpPr>
          <p:cNvPr id="4" name="תיבת טקסט 3">
            <a:extLst>
              <a:ext uri="{FF2B5EF4-FFF2-40B4-BE49-F238E27FC236}">
                <a16:creationId xmlns:a16="http://schemas.microsoft.com/office/drawing/2014/main" id="{5E472F3E-05AC-4A70-8B2D-860D93D34110}"/>
              </a:ext>
            </a:extLst>
          </p:cNvPr>
          <p:cNvSpPr txBox="1"/>
          <p:nvPr/>
        </p:nvSpPr>
        <p:spPr>
          <a:xfrm>
            <a:off x="7829181" y="1363812"/>
            <a:ext cx="3397406" cy="338554"/>
          </a:xfrm>
          <a:prstGeom prst="rect">
            <a:avLst/>
          </a:prstGeom>
          <a:noFill/>
        </p:spPr>
        <p:txBody>
          <a:bodyPr wrap="square" rtlCol="1">
            <a:spAutoFit/>
          </a:bodyPr>
          <a:lstStyle/>
          <a:p>
            <a:pPr algn="r"/>
            <a:r>
              <a:rPr lang="he-IL" sz="1600" u="sng"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טבלת "הזמנה" לפני הרצת הפקודה </a:t>
            </a:r>
          </a:p>
        </p:txBody>
      </p:sp>
      <mc:AlternateContent xmlns:mc="http://schemas.openxmlformats.org/markup-compatibility/2006" xmlns:p14="http://schemas.microsoft.com/office/powerpoint/2010/main">
        <mc:Choice Requires="p14">
          <p:contentPart p14:bwMode="auto" r:id="rId6">
            <p14:nvContentPartPr>
              <p14:cNvPr id="6" name="דיו 5">
                <a:extLst>
                  <a:ext uri="{FF2B5EF4-FFF2-40B4-BE49-F238E27FC236}">
                    <a16:creationId xmlns:a16="http://schemas.microsoft.com/office/drawing/2014/main" id="{F1A56A6E-7842-4746-9C3E-7F5010FFF4BC}"/>
                  </a:ext>
                </a:extLst>
              </p14:cNvPr>
              <p14:cNvContentPartPr/>
              <p14:nvPr/>
            </p14:nvContentPartPr>
            <p14:xfrm>
              <a:off x="4733603" y="2872266"/>
              <a:ext cx="389520" cy="360"/>
            </p14:xfrm>
          </p:contentPart>
        </mc:Choice>
        <mc:Fallback xmlns="">
          <p:pic>
            <p:nvPicPr>
              <p:cNvPr id="6" name="דיו 5">
                <a:extLst>
                  <a:ext uri="{FF2B5EF4-FFF2-40B4-BE49-F238E27FC236}">
                    <a16:creationId xmlns:a16="http://schemas.microsoft.com/office/drawing/2014/main" id="{F1A56A6E-7842-4746-9C3E-7F5010FFF4BC}"/>
                  </a:ext>
                </a:extLst>
              </p:cNvPr>
              <p:cNvPicPr/>
              <p:nvPr/>
            </p:nvPicPr>
            <p:blipFill>
              <a:blip r:embed="rId7"/>
              <a:stretch>
                <a:fillRect/>
              </a:stretch>
            </p:blipFill>
            <p:spPr>
              <a:xfrm>
                <a:off x="4679603" y="2764266"/>
                <a:ext cx="497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דיו 8">
                <a:extLst>
                  <a:ext uri="{FF2B5EF4-FFF2-40B4-BE49-F238E27FC236}">
                    <a16:creationId xmlns:a16="http://schemas.microsoft.com/office/drawing/2014/main" id="{E342673C-08A6-4753-BB67-7D9B77FCC66F}"/>
                  </a:ext>
                </a:extLst>
              </p14:cNvPr>
              <p14:cNvContentPartPr/>
              <p14:nvPr/>
            </p14:nvContentPartPr>
            <p14:xfrm>
              <a:off x="5568583" y="2871906"/>
              <a:ext cx="354600" cy="360"/>
            </p14:xfrm>
          </p:contentPart>
        </mc:Choice>
        <mc:Fallback xmlns="">
          <p:pic>
            <p:nvPicPr>
              <p:cNvPr id="9" name="דיו 8">
                <a:extLst>
                  <a:ext uri="{FF2B5EF4-FFF2-40B4-BE49-F238E27FC236}">
                    <a16:creationId xmlns:a16="http://schemas.microsoft.com/office/drawing/2014/main" id="{E342673C-08A6-4753-BB67-7D9B77FCC66F}"/>
                  </a:ext>
                </a:extLst>
              </p:cNvPr>
              <p:cNvPicPr/>
              <p:nvPr/>
            </p:nvPicPr>
            <p:blipFill>
              <a:blip r:embed="rId9"/>
              <a:stretch>
                <a:fillRect/>
              </a:stretch>
            </p:blipFill>
            <p:spPr>
              <a:xfrm>
                <a:off x="5514638" y="2763906"/>
                <a:ext cx="462131"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דיו 10">
                <a:extLst>
                  <a:ext uri="{FF2B5EF4-FFF2-40B4-BE49-F238E27FC236}">
                    <a16:creationId xmlns:a16="http://schemas.microsoft.com/office/drawing/2014/main" id="{92D5A514-AD30-4F7A-AA58-F6A5F3E7939B}"/>
                  </a:ext>
                </a:extLst>
              </p14:cNvPr>
              <p14:cNvContentPartPr/>
              <p14:nvPr/>
            </p14:nvContentPartPr>
            <p14:xfrm>
              <a:off x="6155343" y="2871906"/>
              <a:ext cx="426600" cy="360"/>
            </p14:xfrm>
          </p:contentPart>
        </mc:Choice>
        <mc:Fallback xmlns="">
          <p:pic>
            <p:nvPicPr>
              <p:cNvPr id="11" name="דיו 10">
                <a:extLst>
                  <a:ext uri="{FF2B5EF4-FFF2-40B4-BE49-F238E27FC236}">
                    <a16:creationId xmlns:a16="http://schemas.microsoft.com/office/drawing/2014/main" id="{92D5A514-AD30-4F7A-AA58-F6A5F3E7939B}"/>
                  </a:ext>
                </a:extLst>
              </p:cNvPr>
              <p:cNvPicPr/>
              <p:nvPr/>
            </p:nvPicPr>
            <p:blipFill>
              <a:blip r:embed="rId11"/>
              <a:stretch>
                <a:fillRect/>
              </a:stretch>
            </p:blipFill>
            <p:spPr>
              <a:xfrm>
                <a:off x="6101343" y="2763906"/>
                <a:ext cx="534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דיו 12">
                <a:extLst>
                  <a:ext uri="{FF2B5EF4-FFF2-40B4-BE49-F238E27FC236}">
                    <a16:creationId xmlns:a16="http://schemas.microsoft.com/office/drawing/2014/main" id="{114F46C8-25C5-4543-A23D-32F2794568B6}"/>
                  </a:ext>
                </a:extLst>
              </p14:cNvPr>
              <p14:cNvContentPartPr/>
              <p14:nvPr/>
            </p14:nvContentPartPr>
            <p14:xfrm>
              <a:off x="7139752" y="2871906"/>
              <a:ext cx="244080" cy="11520"/>
            </p14:xfrm>
          </p:contentPart>
        </mc:Choice>
        <mc:Fallback xmlns="">
          <p:pic>
            <p:nvPicPr>
              <p:cNvPr id="13" name="דיו 12">
                <a:extLst>
                  <a:ext uri="{FF2B5EF4-FFF2-40B4-BE49-F238E27FC236}">
                    <a16:creationId xmlns:a16="http://schemas.microsoft.com/office/drawing/2014/main" id="{114F46C8-25C5-4543-A23D-32F2794568B6}"/>
                  </a:ext>
                </a:extLst>
              </p:cNvPr>
              <p:cNvPicPr/>
              <p:nvPr/>
            </p:nvPicPr>
            <p:blipFill>
              <a:blip r:embed="rId13"/>
              <a:stretch>
                <a:fillRect/>
              </a:stretch>
            </p:blipFill>
            <p:spPr>
              <a:xfrm>
                <a:off x="7085752" y="2767179"/>
                <a:ext cx="351720" cy="220625"/>
              </a:xfrm>
              <a:prstGeom prst="rect">
                <a:avLst/>
              </a:prstGeom>
            </p:spPr>
          </p:pic>
        </mc:Fallback>
      </mc:AlternateContent>
      <p:sp>
        <p:nvSpPr>
          <p:cNvPr id="17" name="תיבת טקסט 16">
            <a:extLst>
              <a:ext uri="{FF2B5EF4-FFF2-40B4-BE49-F238E27FC236}">
                <a16:creationId xmlns:a16="http://schemas.microsoft.com/office/drawing/2014/main" id="{C5B89D4C-95DF-4B60-B78C-7F5C2CDE6015}"/>
              </a:ext>
            </a:extLst>
          </p:cNvPr>
          <p:cNvSpPr txBox="1"/>
          <p:nvPr/>
        </p:nvSpPr>
        <p:spPr>
          <a:xfrm>
            <a:off x="8250690" y="3321056"/>
            <a:ext cx="3051720" cy="338554"/>
          </a:xfrm>
          <a:prstGeom prst="rect">
            <a:avLst/>
          </a:prstGeom>
          <a:noFill/>
        </p:spPr>
        <p:txBody>
          <a:bodyPr wrap="square" rtlCol="1">
            <a:spAutoFit/>
          </a:bodyPr>
          <a:lstStyle/>
          <a:p>
            <a:pPr algn="r"/>
            <a:r>
              <a:rPr lang="he-IL" sz="1600" u="sng"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טבלת "רכב" לפני הרצת הפקודה</a:t>
            </a:r>
          </a:p>
        </p:txBody>
      </p:sp>
      <p:sp>
        <p:nvSpPr>
          <p:cNvPr id="31" name="תיבת טקסט 30">
            <a:extLst>
              <a:ext uri="{FF2B5EF4-FFF2-40B4-BE49-F238E27FC236}">
                <a16:creationId xmlns:a16="http://schemas.microsoft.com/office/drawing/2014/main" id="{E5AB9C68-E494-4DD9-840C-FD2E6892EA26}"/>
              </a:ext>
            </a:extLst>
          </p:cNvPr>
          <p:cNvSpPr txBox="1"/>
          <p:nvPr/>
        </p:nvSpPr>
        <p:spPr>
          <a:xfrm>
            <a:off x="859548" y="3610087"/>
            <a:ext cx="3261325" cy="369332"/>
          </a:xfrm>
          <a:prstGeom prst="rect">
            <a:avLst/>
          </a:prstGeom>
          <a:noFill/>
        </p:spPr>
        <p:txBody>
          <a:bodyPr wrap="square" rtlCol="1">
            <a:spAutoFit/>
          </a:bodyPr>
          <a:lstStyle/>
          <a:p>
            <a:pPr algn="r"/>
            <a:r>
              <a:rPr lang="he-IL" u="sng"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טבלת "חניה" לפני הרצת הפקודה</a:t>
            </a:r>
          </a:p>
        </p:txBody>
      </p:sp>
      <mc:AlternateContent xmlns:mc="http://schemas.openxmlformats.org/markup-compatibility/2006" xmlns:p14="http://schemas.microsoft.com/office/powerpoint/2010/main">
        <mc:Choice Requires="p14">
          <p:contentPart p14:bwMode="auto" r:id="rId14">
            <p14:nvContentPartPr>
              <p14:cNvPr id="3" name="דיו 2">
                <a:extLst>
                  <a:ext uri="{FF2B5EF4-FFF2-40B4-BE49-F238E27FC236}">
                    <a16:creationId xmlns:a16="http://schemas.microsoft.com/office/drawing/2014/main" id="{8CB4CE67-8F71-4648-A054-39A399323D17}"/>
                  </a:ext>
                </a:extLst>
              </p14:cNvPr>
              <p14:cNvContentPartPr/>
              <p14:nvPr/>
            </p14:nvContentPartPr>
            <p14:xfrm>
              <a:off x="3332857" y="2871906"/>
              <a:ext cx="257760" cy="360"/>
            </p14:xfrm>
          </p:contentPart>
        </mc:Choice>
        <mc:Fallback xmlns="">
          <p:pic>
            <p:nvPicPr>
              <p:cNvPr id="3" name="דיו 2">
                <a:extLst>
                  <a:ext uri="{FF2B5EF4-FFF2-40B4-BE49-F238E27FC236}">
                    <a16:creationId xmlns:a16="http://schemas.microsoft.com/office/drawing/2014/main" id="{8CB4CE67-8F71-4648-A054-39A399323D17}"/>
                  </a:ext>
                </a:extLst>
              </p:cNvPr>
              <p:cNvPicPr/>
              <p:nvPr/>
            </p:nvPicPr>
            <p:blipFill>
              <a:blip r:embed="rId15"/>
              <a:stretch>
                <a:fillRect/>
              </a:stretch>
            </p:blipFill>
            <p:spPr>
              <a:xfrm>
                <a:off x="3279217" y="2763906"/>
                <a:ext cx="365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דיו 18">
                <a:extLst>
                  <a:ext uri="{FF2B5EF4-FFF2-40B4-BE49-F238E27FC236}">
                    <a16:creationId xmlns:a16="http://schemas.microsoft.com/office/drawing/2014/main" id="{EBF099E3-609B-47D6-AB6B-A511608EE763}"/>
                  </a:ext>
                </a:extLst>
              </p14:cNvPr>
              <p14:cNvContentPartPr/>
              <p14:nvPr/>
            </p14:nvContentPartPr>
            <p14:xfrm>
              <a:off x="4723423" y="4251891"/>
              <a:ext cx="440280" cy="23760"/>
            </p14:xfrm>
          </p:contentPart>
        </mc:Choice>
        <mc:Fallback xmlns="">
          <p:pic>
            <p:nvPicPr>
              <p:cNvPr id="19" name="דיו 18">
                <a:extLst>
                  <a:ext uri="{FF2B5EF4-FFF2-40B4-BE49-F238E27FC236}">
                    <a16:creationId xmlns:a16="http://schemas.microsoft.com/office/drawing/2014/main" id="{EBF099E3-609B-47D6-AB6B-A511608EE763}"/>
                  </a:ext>
                </a:extLst>
              </p:cNvPr>
              <p:cNvPicPr/>
              <p:nvPr/>
            </p:nvPicPr>
            <p:blipFill>
              <a:blip r:embed="rId17"/>
              <a:stretch>
                <a:fillRect/>
              </a:stretch>
            </p:blipFill>
            <p:spPr>
              <a:xfrm>
                <a:off x="4669783" y="4143891"/>
                <a:ext cx="54792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דיו 20">
                <a:extLst>
                  <a:ext uri="{FF2B5EF4-FFF2-40B4-BE49-F238E27FC236}">
                    <a16:creationId xmlns:a16="http://schemas.microsoft.com/office/drawing/2014/main" id="{6A150F3E-9629-4705-9F89-4AC1C33D8655}"/>
                  </a:ext>
                </a:extLst>
              </p14:cNvPr>
              <p14:cNvContentPartPr/>
              <p14:nvPr/>
            </p14:nvContentPartPr>
            <p14:xfrm>
              <a:off x="5459623" y="4244280"/>
              <a:ext cx="393480" cy="20160"/>
            </p14:xfrm>
          </p:contentPart>
        </mc:Choice>
        <mc:Fallback xmlns="">
          <p:pic>
            <p:nvPicPr>
              <p:cNvPr id="21" name="דיו 20">
                <a:extLst>
                  <a:ext uri="{FF2B5EF4-FFF2-40B4-BE49-F238E27FC236}">
                    <a16:creationId xmlns:a16="http://schemas.microsoft.com/office/drawing/2014/main" id="{6A150F3E-9629-4705-9F89-4AC1C33D8655}"/>
                  </a:ext>
                </a:extLst>
              </p:cNvPr>
              <p:cNvPicPr/>
              <p:nvPr/>
            </p:nvPicPr>
            <p:blipFill>
              <a:blip r:embed="rId19"/>
              <a:stretch>
                <a:fillRect/>
              </a:stretch>
            </p:blipFill>
            <p:spPr>
              <a:xfrm>
                <a:off x="5405623" y="4136640"/>
                <a:ext cx="5011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דיו 22">
                <a:extLst>
                  <a:ext uri="{FF2B5EF4-FFF2-40B4-BE49-F238E27FC236}">
                    <a16:creationId xmlns:a16="http://schemas.microsoft.com/office/drawing/2014/main" id="{E2293011-8F31-4FFD-B4E0-190257610EAE}"/>
                  </a:ext>
                </a:extLst>
              </p14:cNvPr>
              <p14:cNvContentPartPr/>
              <p14:nvPr/>
            </p14:nvContentPartPr>
            <p14:xfrm>
              <a:off x="6560863" y="4222320"/>
              <a:ext cx="365040" cy="29880"/>
            </p14:xfrm>
          </p:contentPart>
        </mc:Choice>
        <mc:Fallback xmlns="">
          <p:pic>
            <p:nvPicPr>
              <p:cNvPr id="23" name="דיו 22">
                <a:extLst>
                  <a:ext uri="{FF2B5EF4-FFF2-40B4-BE49-F238E27FC236}">
                    <a16:creationId xmlns:a16="http://schemas.microsoft.com/office/drawing/2014/main" id="{E2293011-8F31-4FFD-B4E0-190257610EAE}"/>
                  </a:ext>
                </a:extLst>
              </p:cNvPr>
              <p:cNvPicPr/>
              <p:nvPr/>
            </p:nvPicPr>
            <p:blipFill>
              <a:blip r:embed="rId21"/>
              <a:stretch>
                <a:fillRect/>
              </a:stretch>
            </p:blipFill>
            <p:spPr>
              <a:xfrm>
                <a:off x="6506863" y="4114320"/>
                <a:ext cx="47268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דיו 28">
                <a:extLst>
                  <a:ext uri="{FF2B5EF4-FFF2-40B4-BE49-F238E27FC236}">
                    <a16:creationId xmlns:a16="http://schemas.microsoft.com/office/drawing/2014/main" id="{425FADA7-BA34-44BF-A88D-7861E924A213}"/>
                  </a:ext>
                </a:extLst>
              </p14:cNvPr>
              <p14:cNvContentPartPr/>
              <p14:nvPr/>
            </p14:nvContentPartPr>
            <p14:xfrm>
              <a:off x="10494400" y="4221160"/>
              <a:ext cx="561240" cy="38160"/>
            </p14:xfrm>
          </p:contentPart>
        </mc:Choice>
        <mc:Fallback xmlns="">
          <p:pic>
            <p:nvPicPr>
              <p:cNvPr id="29" name="דיו 28">
                <a:extLst>
                  <a:ext uri="{FF2B5EF4-FFF2-40B4-BE49-F238E27FC236}">
                    <a16:creationId xmlns:a16="http://schemas.microsoft.com/office/drawing/2014/main" id="{425FADA7-BA34-44BF-A88D-7861E924A213}"/>
                  </a:ext>
                </a:extLst>
              </p:cNvPr>
              <p:cNvPicPr/>
              <p:nvPr/>
            </p:nvPicPr>
            <p:blipFill>
              <a:blip r:embed="rId23"/>
              <a:stretch>
                <a:fillRect/>
              </a:stretch>
            </p:blipFill>
            <p:spPr>
              <a:xfrm>
                <a:off x="10440400" y="4113160"/>
                <a:ext cx="6688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דיו 32">
                <a:extLst>
                  <a:ext uri="{FF2B5EF4-FFF2-40B4-BE49-F238E27FC236}">
                    <a16:creationId xmlns:a16="http://schemas.microsoft.com/office/drawing/2014/main" id="{A2F8F082-B014-476F-B740-0259A4EEF098}"/>
                  </a:ext>
                </a:extLst>
              </p14:cNvPr>
              <p14:cNvContentPartPr/>
              <p14:nvPr/>
            </p14:nvContentPartPr>
            <p14:xfrm>
              <a:off x="1082695" y="4464166"/>
              <a:ext cx="145800" cy="3240"/>
            </p14:xfrm>
          </p:contentPart>
        </mc:Choice>
        <mc:Fallback xmlns="">
          <p:pic>
            <p:nvPicPr>
              <p:cNvPr id="33" name="דיו 32">
                <a:extLst>
                  <a:ext uri="{FF2B5EF4-FFF2-40B4-BE49-F238E27FC236}">
                    <a16:creationId xmlns:a16="http://schemas.microsoft.com/office/drawing/2014/main" id="{A2F8F082-B014-476F-B740-0259A4EEF098}"/>
                  </a:ext>
                </a:extLst>
              </p:cNvPr>
              <p:cNvPicPr/>
              <p:nvPr/>
            </p:nvPicPr>
            <p:blipFill>
              <a:blip r:embed="rId25"/>
              <a:stretch>
                <a:fillRect/>
              </a:stretch>
            </p:blipFill>
            <p:spPr>
              <a:xfrm>
                <a:off x="1028695" y="4356166"/>
                <a:ext cx="25344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דיו 33">
                <a:extLst>
                  <a:ext uri="{FF2B5EF4-FFF2-40B4-BE49-F238E27FC236}">
                    <a16:creationId xmlns:a16="http://schemas.microsoft.com/office/drawing/2014/main" id="{D38DB423-DE73-4DB8-A5A1-02969AABFE28}"/>
                  </a:ext>
                </a:extLst>
              </p14:cNvPr>
              <p14:cNvContentPartPr/>
              <p14:nvPr/>
            </p14:nvContentPartPr>
            <p14:xfrm>
              <a:off x="1663735" y="4493686"/>
              <a:ext cx="104760" cy="9360"/>
            </p14:xfrm>
          </p:contentPart>
        </mc:Choice>
        <mc:Fallback xmlns="">
          <p:pic>
            <p:nvPicPr>
              <p:cNvPr id="34" name="דיו 33">
                <a:extLst>
                  <a:ext uri="{FF2B5EF4-FFF2-40B4-BE49-F238E27FC236}">
                    <a16:creationId xmlns:a16="http://schemas.microsoft.com/office/drawing/2014/main" id="{D38DB423-DE73-4DB8-A5A1-02969AABFE28}"/>
                  </a:ext>
                </a:extLst>
              </p:cNvPr>
              <p:cNvPicPr/>
              <p:nvPr/>
            </p:nvPicPr>
            <p:blipFill>
              <a:blip r:embed="rId27"/>
              <a:stretch>
                <a:fillRect/>
              </a:stretch>
            </p:blipFill>
            <p:spPr>
              <a:xfrm>
                <a:off x="1609735" y="4386046"/>
                <a:ext cx="2124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דיו 34">
                <a:extLst>
                  <a:ext uri="{FF2B5EF4-FFF2-40B4-BE49-F238E27FC236}">
                    <a16:creationId xmlns:a16="http://schemas.microsoft.com/office/drawing/2014/main" id="{9628DAFB-C9AC-42A1-91EC-FA331F8CB2A0}"/>
                  </a:ext>
                </a:extLst>
              </p14:cNvPr>
              <p14:cNvContentPartPr/>
              <p14:nvPr/>
            </p14:nvContentPartPr>
            <p14:xfrm>
              <a:off x="2897095" y="4476046"/>
              <a:ext cx="520200" cy="26640"/>
            </p14:xfrm>
          </p:contentPart>
        </mc:Choice>
        <mc:Fallback xmlns="">
          <p:pic>
            <p:nvPicPr>
              <p:cNvPr id="35" name="דיו 34">
                <a:extLst>
                  <a:ext uri="{FF2B5EF4-FFF2-40B4-BE49-F238E27FC236}">
                    <a16:creationId xmlns:a16="http://schemas.microsoft.com/office/drawing/2014/main" id="{9628DAFB-C9AC-42A1-91EC-FA331F8CB2A0}"/>
                  </a:ext>
                </a:extLst>
              </p:cNvPr>
              <p:cNvPicPr/>
              <p:nvPr/>
            </p:nvPicPr>
            <p:blipFill>
              <a:blip r:embed="rId29"/>
              <a:stretch>
                <a:fillRect/>
              </a:stretch>
            </p:blipFill>
            <p:spPr>
              <a:xfrm>
                <a:off x="2843095" y="4368406"/>
                <a:ext cx="627840" cy="242280"/>
              </a:xfrm>
              <a:prstGeom prst="rect">
                <a:avLst/>
              </a:prstGeom>
            </p:spPr>
          </p:pic>
        </mc:Fallback>
      </mc:AlternateContent>
    </p:spTree>
    <p:extLst>
      <p:ext uri="{BB962C8B-B14F-4D97-AF65-F5344CB8AC3E}">
        <p14:creationId xmlns:p14="http://schemas.microsoft.com/office/powerpoint/2010/main" val="2970557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6A0F5C-E953-43B1-92D2-99D917A4ED12}"/>
              </a:ext>
            </a:extLst>
          </p:cNvPr>
          <p:cNvSpPr>
            <a:spLocks noGrp="1"/>
          </p:cNvSpPr>
          <p:nvPr>
            <p:ph type="title" idx="4294967295"/>
          </p:nvPr>
        </p:nvSpPr>
        <p:spPr>
          <a:xfrm>
            <a:off x="1410586" y="349495"/>
            <a:ext cx="9601200" cy="1304925"/>
          </a:xfrm>
        </p:spPr>
        <p:txBody>
          <a:bodyPr/>
          <a:lstStyle/>
          <a:p>
            <a:r>
              <a:rPr lang="he-IL" u="sng" dirty="0">
                <a:solidFill>
                  <a:srgbClr val="7030A0"/>
                </a:solidFill>
                <a:latin typeface="FrankRuehl" panose="020E0503060101010101" pitchFamily="34" charset="-79"/>
                <a:cs typeface="FrankRuehl" panose="020E0503060101010101" pitchFamily="34" charset="-79"/>
              </a:rPr>
              <a:t>הטבלאות אחרי הרצת הפקודה</a:t>
            </a:r>
            <a:endParaRPr lang="he-IL" dirty="0"/>
          </a:p>
        </p:txBody>
      </p:sp>
      <p:pic>
        <p:nvPicPr>
          <p:cNvPr id="5" name="תמונה 4" descr="תמונה שמכילה צילום מסך, עץ, מחשב&#10;&#10;התיאור נוצר באופן אוטומטי">
            <a:extLst>
              <a:ext uri="{FF2B5EF4-FFF2-40B4-BE49-F238E27FC236}">
                <a16:creationId xmlns:a16="http://schemas.microsoft.com/office/drawing/2014/main" id="{6CAE4265-1B1C-4FC2-BA22-6EDE46923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0917" y="1939611"/>
            <a:ext cx="6201492" cy="1670136"/>
          </a:xfrm>
          <a:prstGeom prst="rect">
            <a:avLst/>
          </a:prstGeom>
        </p:spPr>
      </p:pic>
      <p:pic>
        <p:nvPicPr>
          <p:cNvPr id="15" name="תמונה 14" descr="תמונה שמכילה צילום מסך&#10;&#10;התיאור נוצר באופן אוטומטי">
            <a:extLst>
              <a:ext uri="{FF2B5EF4-FFF2-40B4-BE49-F238E27FC236}">
                <a16:creationId xmlns:a16="http://schemas.microsoft.com/office/drawing/2014/main" id="{8CF3DEEA-DD72-41AB-B73F-0030C90F2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353" y="4258386"/>
            <a:ext cx="10144056" cy="1924813"/>
          </a:xfrm>
          <a:prstGeom prst="rect">
            <a:avLst/>
          </a:prstGeom>
        </p:spPr>
      </p:pic>
      <p:sp>
        <p:nvSpPr>
          <p:cNvPr id="4" name="תיבת טקסט 3">
            <a:extLst>
              <a:ext uri="{FF2B5EF4-FFF2-40B4-BE49-F238E27FC236}">
                <a16:creationId xmlns:a16="http://schemas.microsoft.com/office/drawing/2014/main" id="{B363E1BE-9F91-4204-9971-7EABA02F4CDD}"/>
              </a:ext>
            </a:extLst>
          </p:cNvPr>
          <p:cNvSpPr txBox="1"/>
          <p:nvPr/>
        </p:nvSpPr>
        <p:spPr>
          <a:xfrm>
            <a:off x="8559209" y="1469754"/>
            <a:ext cx="2743200" cy="369332"/>
          </a:xfrm>
          <a:prstGeom prst="rect">
            <a:avLst/>
          </a:prstGeom>
          <a:noFill/>
        </p:spPr>
        <p:txBody>
          <a:bodyPr wrap="square" rtlCol="1">
            <a:spAutoFit/>
          </a:bodyPr>
          <a:lstStyle/>
          <a:p>
            <a:pPr algn="r"/>
            <a:r>
              <a:rPr lang="he-IL" u="sng"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טבלת "רכב" אחרי ההרצה</a:t>
            </a:r>
          </a:p>
        </p:txBody>
      </p:sp>
      <mc:AlternateContent xmlns:mc="http://schemas.openxmlformats.org/markup-compatibility/2006" xmlns:p14="http://schemas.microsoft.com/office/powerpoint/2010/main">
        <mc:Choice Requires="p14">
          <p:contentPart p14:bwMode="auto" r:id="rId4">
            <p14:nvContentPartPr>
              <p14:cNvPr id="7" name="דיו 6">
                <a:extLst>
                  <a:ext uri="{FF2B5EF4-FFF2-40B4-BE49-F238E27FC236}">
                    <a16:creationId xmlns:a16="http://schemas.microsoft.com/office/drawing/2014/main" id="{493CFB7A-85F4-4DDD-9D8C-35F866115E1C}"/>
                  </a:ext>
                </a:extLst>
              </p14:cNvPr>
              <p14:cNvContentPartPr/>
              <p14:nvPr/>
            </p14:nvContentPartPr>
            <p14:xfrm>
              <a:off x="5826366" y="2252579"/>
              <a:ext cx="378720" cy="21600"/>
            </p14:xfrm>
          </p:contentPart>
        </mc:Choice>
        <mc:Fallback xmlns="">
          <p:pic>
            <p:nvPicPr>
              <p:cNvPr id="7" name="דיו 6">
                <a:extLst>
                  <a:ext uri="{FF2B5EF4-FFF2-40B4-BE49-F238E27FC236}">
                    <a16:creationId xmlns:a16="http://schemas.microsoft.com/office/drawing/2014/main" id="{493CFB7A-85F4-4DDD-9D8C-35F866115E1C}"/>
                  </a:ext>
                </a:extLst>
              </p:cNvPr>
              <p:cNvPicPr/>
              <p:nvPr/>
            </p:nvPicPr>
            <p:blipFill>
              <a:blip r:embed="rId5"/>
              <a:stretch>
                <a:fillRect/>
              </a:stretch>
            </p:blipFill>
            <p:spPr>
              <a:xfrm>
                <a:off x="5772726" y="2144579"/>
                <a:ext cx="486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דיו 7">
                <a:extLst>
                  <a:ext uri="{FF2B5EF4-FFF2-40B4-BE49-F238E27FC236}">
                    <a16:creationId xmlns:a16="http://schemas.microsoft.com/office/drawing/2014/main" id="{AFBF9C6F-0676-44E4-BF07-55BEAD42D418}"/>
                  </a:ext>
                </a:extLst>
              </p14:cNvPr>
              <p14:cNvContentPartPr/>
              <p14:nvPr/>
            </p14:nvContentPartPr>
            <p14:xfrm>
              <a:off x="6846966" y="2242499"/>
              <a:ext cx="276120" cy="22320"/>
            </p14:xfrm>
          </p:contentPart>
        </mc:Choice>
        <mc:Fallback xmlns="">
          <p:pic>
            <p:nvPicPr>
              <p:cNvPr id="8" name="דיו 7">
                <a:extLst>
                  <a:ext uri="{FF2B5EF4-FFF2-40B4-BE49-F238E27FC236}">
                    <a16:creationId xmlns:a16="http://schemas.microsoft.com/office/drawing/2014/main" id="{AFBF9C6F-0676-44E4-BF07-55BEAD42D418}"/>
                  </a:ext>
                </a:extLst>
              </p:cNvPr>
              <p:cNvPicPr/>
              <p:nvPr/>
            </p:nvPicPr>
            <p:blipFill>
              <a:blip r:embed="rId7"/>
              <a:stretch>
                <a:fillRect/>
              </a:stretch>
            </p:blipFill>
            <p:spPr>
              <a:xfrm>
                <a:off x="6793326" y="2134499"/>
                <a:ext cx="38376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דיו 8">
                <a:extLst>
                  <a:ext uri="{FF2B5EF4-FFF2-40B4-BE49-F238E27FC236}">
                    <a16:creationId xmlns:a16="http://schemas.microsoft.com/office/drawing/2014/main" id="{32B6F111-1C7E-458C-913D-67683D942DEC}"/>
                  </a:ext>
                </a:extLst>
              </p14:cNvPr>
              <p14:cNvContentPartPr/>
              <p14:nvPr/>
            </p14:nvContentPartPr>
            <p14:xfrm>
              <a:off x="7580646" y="2243219"/>
              <a:ext cx="343800" cy="360"/>
            </p14:xfrm>
          </p:contentPart>
        </mc:Choice>
        <mc:Fallback xmlns="">
          <p:pic>
            <p:nvPicPr>
              <p:cNvPr id="9" name="דיו 8">
                <a:extLst>
                  <a:ext uri="{FF2B5EF4-FFF2-40B4-BE49-F238E27FC236}">
                    <a16:creationId xmlns:a16="http://schemas.microsoft.com/office/drawing/2014/main" id="{32B6F111-1C7E-458C-913D-67683D942DEC}"/>
                  </a:ext>
                </a:extLst>
              </p:cNvPr>
              <p:cNvPicPr/>
              <p:nvPr/>
            </p:nvPicPr>
            <p:blipFill>
              <a:blip r:embed="rId9"/>
              <a:stretch>
                <a:fillRect/>
              </a:stretch>
            </p:blipFill>
            <p:spPr>
              <a:xfrm>
                <a:off x="7527006" y="2135579"/>
                <a:ext cx="4514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דיו 9">
                <a:extLst>
                  <a:ext uri="{FF2B5EF4-FFF2-40B4-BE49-F238E27FC236}">
                    <a16:creationId xmlns:a16="http://schemas.microsoft.com/office/drawing/2014/main" id="{FE0AE680-1C64-40E1-83F5-028F605C0496}"/>
                  </a:ext>
                </a:extLst>
              </p14:cNvPr>
              <p14:cNvContentPartPr/>
              <p14:nvPr/>
            </p14:nvContentPartPr>
            <p14:xfrm>
              <a:off x="10557846" y="2242859"/>
              <a:ext cx="456840" cy="63360"/>
            </p14:xfrm>
          </p:contentPart>
        </mc:Choice>
        <mc:Fallback xmlns="">
          <p:pic>
            <p:nvPicPr>
              <p:cNvPr id="10" name="דיו 9">
                <a:extLst>
                  <a:ext uri="{FF2B5EF4-FFF2-40B4-BE49-F238E27FC236}">
                    <a16:creationId xmlns:a16="http://schemas.microsoft.com/office/drawing/2014/main" id="{FE0AE680-1C64-40E1-83F5-028F605C0496}"/>
                  </a:ext>
                </a:extLst>
              </p:cNvPr>
              <p:cNvPicPr/>
              <p:nvPr/>
            </p:nvPicPr>
            <p:blipFill>
              <a:blip r:embed="rId11"/>
              <a:stretch>
                <a:fillRect/>
              </a:stretch>
            </p:blipFill>
            <p:spPr>
              <a:xfrm>
                <a:off x="10504206" y="2135219"/>
                <a:ext cx="564480" cy="279000"/>
              </a:xfrm>
              <a:prstGeom prst="rect">
                <a:avLst/>
              </a:prstGeom>
            </p:spPr>
          </p:pic>
        </mc:Fallback>
      </mc:AlternateContent>
      <p:sp>
        <p:nvSpPr>
          <p:cNvPr id="11" name="תיבת טקסט 10">
            <a:extLst>
              <a:ext uri="{FF2B5EF4-FFF2-40B4-BE49-F238E27FC236}">
                <a16:creationId xmlns:a16="http://schemas.microsoft.com/office/drawing/2014/main" id="{D24848A5-D83C-4216-B75B-142339B1F64A}"/>
              </a:ext>
            </a:extLst>
          </p:cNvPr>
          <p:cNvSpPr txBox="1"/>
          <p:nvPr/>
        </p:nvSpPr>
        <p:spPr>
          <a:xfrm>
            <a:off x="7262321" y="3827720"/>
            <a:ext cx="4040088" cy="369332"/>
          </a:xfrm>
          <a:prstGeom prst="rect">
            <a:avLst/>
          </a:prstGeom>
          <a:noFill/>
        </p:spPr>
        <p:txBody>
          <a:bodyPr wrap="square" rtlCol="1">
            <a:spAutoFit/>
          </a:bodyPr>
          <a:lstStyle/>
          <a:p>
            <a:pPr algn="r"/>
            <a:r>
              <a:rPr lang="he-IL" u="sng"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טבלת "הזמנה" אחרי הרצת הפקודה </a:t>
            </a:r>
          </a:p>
        </p:txBody>
      </p:sp>
      <mc:AlternateContent xmlns:mc="http://schemas.openxmlformats.org/markup-compatibility/2006" xmlns:p14="http://schemas.microsoft.com/office/powerpoint/2010/main">
        <mc:Choice Requires="p14">
          <p:contentPart p14:bwMode="auto" r:id="rId12">
            <p14:nvContentPartPr>
              <p14:cNvPr id="12" name="דיו 11">
                <a:extLst>
                  <a:ext uri="{FF2B5EF4-FFF2-40B4-BE49-F238E27FC236}">
                    <a16:creationId xmlns:a16="http://schemas.microsoft.com/office/drawing/2014/main" id="{848EC92F-A5F1-468C-A22C-CB40C6975E4A}"/>
                  </a:ext>
                </a:extLst>
              </p14:cNvPr>
              <p14:cNvContentPartPr/>
              <p14:nvPr/>
            </p14:nvContentPartPr>
            <p14:xfrm>
              <a:off x="3040326" y="5868419"/>
              <a:ext cx="506160" cy="360"/>
            </p14:xfrm>
          </p:contentPart>
        </mc:Choice>
        <mc:Fallback xmlns="">
          <p:pic>
            <p:nvPicPr>
              <p:cNvPr id="12" name="דיו 11">
                <a:extLst>
                  <a:ext uri="{FF2B5EF4-FFF2-40B4-BE49-F238E27FC236}">
                    <a16:creationId xmlns:a16="http://schemas.microsoft.com/office/drawing/2014/main" id="{848EC92F-A5F1-468C-A22C-CB40C6975E4A}"/>
                  </a:ext>
                </a:extLst>
              </p:cNvPr>
              <p:cNvPicPr/>
              <p:nvPr/>
            </p:nvPicPr>
            <p:blipFill>
              <a:blip r:embed="rId13"/>
              <a:stretch>
                <a:fillRect/>
              </a:stretch>
            </p:blipFill>
            <p:spPr>
              <a:xfrm>
                <a:off x="2986686" y="5760779"/>
                <a:ext cx="6138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דיו 16">
                <a:extLst>
                  <a:ext uri="{FF2B5EF4-FFF2-40B4-BE49-F238E27FC236}">
                    <a16:creationId xmlns:a16="http://schemas.microsoft.com/office/drawing/2014/main" id="{13B3EC49-88A6-4469-8FFF-CE84A92EFB45}"/>
                  </a:ext>
                </a:extLst>
              </p14:cNvPr>
              <p14:cNvContentPartPr/>
              <p14:nvPr/>
            </p14:nvContentPartPr>
            <p14:xfrm>
              <a:off x="5443686" y="5890019"/>
              <a:ext cx="284040" cy="360"/>
            </p14:xfrm>
          </p:contentPart>
        </mc:Choice>
        <mc:Fallback xmlns="">
          <p:pic>
            <p:nvPicPr>
              <p:cNvPr id="17" name="דיו 16">
                <a:extLst>
                  <a:ext uri="{FF2B5EF4-FFF2-40B4-BE49-F238E27FC236}">
                    <a16:creationId xmlns:a16="http://schemas.microsoft.com/office/drawing/2014/main" id="{13B3EC49-88A6-4469-8FFF-CE84A92EFB45}"/>
                  </a:ext>
                </a:extLst>
              </p:cNvPr>
              <p:cNvPicPr/>
              <p:nvPr/>
            </p:nvPicPr>
            <p:blipFill>
              <a:blip r:embed="rId17"/>
              <a:stretch>
                <a:fillRect/>
              </a:stretch>
            </p:blipFill>
            <p:spPr>
              <a:xfrm>
                <a:off x="5390046" y="5782379"/>
                <a:ext cx="391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דיו 18">
                <a:extLst>
                  <a:ext uri="{FF2B5EF4-FFF2-40B4-BE49-F238E27FC236}">
                    <a16:creationId xmlns:a16="http://schemas.microsoft.com/office/drawing/2014/main" id="{CD0460D4-063C-42C5-9D51-E08C2C691891}"/>
                  </a:ext>
                </a:extLst>
              </p14:cNvPr>
              <p14:cNvContentPartPr/>
              <p14:nvPr/>
            </p14:nvContentPartPr>
            <p14:xfrm>
              <a:off x="7006806" y="5898659"/>
              <a:ext cx="489600" cy="12960"/>
            </p14:xfrm>
          </p:contentPart>
        </mc:Choice>
        <mc:Fallback xmlns="">
          <p:pic>
            <p:nvPicPr>
              <p:cNvPr id="19" name="דיו 18">
                <a:extLst>
                  <a:ext uri="{FF2B5EF4-FFF2-40B4-BE49-F238E27FC236}">
                    <a16:creationId xmlns:a16="http://schemas.microsoft.com/office/drawing/2014/main" id="{CD0460D4-063C-42C5-9D51-E08C2C691891}"/>
                  </a:ext>
                </a:extLst>
              </p:cNvPr>
              <p:cNvPicPr/>
              <p:nvPr/>
            </p:nvPicPr>
            <p:blipFill>
              <a:blip r:embed="rId21"/>
              <a:stretch>
                <a:fillRect/>
              </a:stretch>
            </p:blipFill>
            <p:spPr>
              <a:xfrm>
                <a:off x="6953166" y="5791019"/>
                <a:ext cx="5972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דיו 20">
                <a:extLst>
                  <a:ext uri="{FF2B5EF4-FFF2-40B4-BE49-F238E27FC236}">
                    <a16:creationId xmlns:a16="http://schemas.microsoft.com/office/drawing/2014/main" id="{DEC68777-CB90-40F5-B810-C0AA83F3A29C}"/>
                  </a:ext>
                </a:extLst>
              </p14:cNvPr>
              <p14:cNvContentPartPr/>
              <p14:nvPr/>
            </p14:nvContentPartPr>
            <p14:xfrm>
              <a:off x="9515646" y="5954099"/>
              <a:ext cx="432000" cy="360"/>
            </p14:xfrm>
          </p:contentPart>
        </mc:Choice>
        <mc:Fallback xmlns="">
          <p:pic>
            <p:nvPicPr>
              <p:cNvPr id="21" name="דיו 20">
                <a:extLst>
                  <a:ext uri="{FF2B5EF4-FFF2-40B4-BE49-F238E27FC236}">
                    <a16:creationId xmlns:a16="http://schemas.microsoft.com/office/drawing/2014/main" id="{DEC68777-CB90-40F5-B810-C0AA83F3A29C}"/>
                  </a:ext>
                </a:extLst>
              </p:cNvPr>
              <p:cNvPicPr/>
              <p:nvPr/>
            </p:nvPicPr>
            <p:blipFill>
              <a:blip r:embed="rId23"/>
              <a:stretch>
                <a:fillRect/>
              </a:stretch>
            </p:blipFill>
            <p:spPr>
              <a:xfrm>
                <a:off x="9462006" y="5846099"/>
                <a:ext cx="539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 name="דיו 5">
                <a:extLst>
                  <a:ext uri="{FF2B5EF4-FFF2-40B4-BE49-F238E27FC236}">
                    <a16:creationId xmlns:a16="http://schemas.microsoft.com/office/drawing/2014/main" id="{9D325862-6721-4E51-AF28-70EFE7153763}"/>
                  </a:ext>
                </a:extLst>
              </p14:cNvPr>
              <p14:cNvContentPartPr/>
              <p14:nvPr/>
            </p14:nvContentPartPr>
            <p14:xfrm>
              <a:off x="5159547" y="2252710"/>
              <a:ext cx="367200" cy="26640"/>
            </p14:xfrm>
          </p:contentPart>
        </mc:Choice>
        <mc:Fallback xmlns="">
          <p:pic>
            <p:nvPicPr>
              <p:cNvPr id="6" name="דיו 5">
                <a:extLst>
                  <a:ext uri="{FF2B5EF4-FFF2-40B4-BE49-F238E27FC236}">
                    <a16:creationId xmlns:a16="http://schemas.microsoft.com/office/drawing/2014/main" id="{9D325862-6721-4E51-AF28-70EFE7153763}"/>
                  </a:ext>
                </a:extLst>
              </p:cNvPr>
              <p:cNvPicPr/>
              <p:nvPr/>
            </p:nvPicPr>
            <p:blipFill>
              <a:blip r:embed="rId25"/>
              <a:stretch>
                <a:fillRect/>
              </a:stretch>
            </p:blipFill>
            <p:spPr>
              <a:xfrm>
                <a:off x="5105907" y="2145070"/>
                <a:ext cx="4748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דיו 15">
                <a:extLst>
                  <a:ext uri="{FF2B5EF4-FFF2-40B4-BE49-F238E27FC236}">
                    <a16:creationId xmlns:a16="http://schemas.microsoft.com/office/drawing/2014/main" id="{E57A3E75-9252-4974-9851-B10B1A16B51C}"/>
                  </a:ext>
                </a:extLst>
              </p14:cNvPr>
              <p14:cNvContentPartPr/>
              <p14:nvPr/>
            </p14:nvContentPartPr>
            <p14:xfrm>
              <a:off x="4544885" y="5878117"/>
              <a:ext cx="288360" cy="28440"/>
            </p14:xfrm>
          </p:contentPart>
        </mc:Choice>
        <mc:Fallback xmlns="">
          <p:pic>
            <p:nvPicPr>
              <p:cNvPr id="16" name="דיו 15">
                <a:extLst>
                  <a:ext uri="{FF2B5EF4-FFF2-40B4-BE49-F238E27FC236}">
                    <a16:creationId xmlns:a16="http://schemas.microsoft.com/office/drawing/2014/main" id="{E57A3E75-9252-4974-9851-B10B1A16B51C}"/>
                  </a:ext>
                </a:extLst>
              </p:cNvPr>
              <p:cNvPicPr/>
              <p:nvPr/>
            </p:nvPicPr>
            <p:blipFill>
              <a:blip r:embed="rId27"/>
              <a:stretch>
                <a:fillRect/>
              </a:stretch>
            </p:blipFill>
            <p:spPr>
              <a:xfrm>
                <a:off x="4491245" y="5770117"/>
                <a:ext cx="39600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דיו 19">
                <a:extLst>
                  <a:ext uri="{FF2B5EF4-FFF2-40B4-BE49-F238E27FC236}">
                    <a16:creationId xmlns:a16="http://schemas.microsoft.com/office/drawing/2014/main" id="{86C0204A-F368-4BB3-B891-F8133419F2A4}"/>
                  </a:ext>
                </a:extLst>
              </p14:cNvPr>
              <p14:cNvContentPartPr/>
              <p14:nvPr/>
            </p14:nvContentPartPr>
            <p14:xfrm>
              <a:off x="6105845" y="5894677"/>
              <a:ext cx="246600" cy="7200"/>
            </p14:xfrm>
          </p:contentPart>
        </mc:Choice>
        <mc:Fallback xmlns="">
          <p:pic>
            <p:nvPicPr>
              <p:cNvPr id="20" name="דיו 19">
                <a:extLst>
                  <a:ext uri="{FF2B5EF4-FFF2-40B4-BE49-F238E27FC236}">
                    <a16:creationId xmlns:a16="http://schemas.microsoft.com/office/drawing/2014/main" id="{86C0204A-F368-4BB3-B891-F8133419F2A4}"/>
                  </a:ext>
                </a:extLst>
              </p:cNvPr>
              <p:cNvPicPr/>
              <p:nvPr/>
            </p:nvPicPr>
            <p:blipFill>
              <a:blip r:embed="rId29"/>
              <a:stretch>
                <a:fillRect/>
              </a:stretch>
            </p:blipFill>
            <p:spPr>
              <a:xfrm>
                <a:off x="6052205" y="5787037"/>
                <a:ext cx="3542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דיו 22">
                <a:extLst>
                  <a:ext uri="{FF2B5EF4-FFF2-40B4-BE49-F238E27FC236}">
                    <a16:creationId xmlns:a16="http://schemas.microsoft.com/office/drawing/2014/main" id="{4E56CD28-2BB7-49BE-9184-9646D861F5D0}"/>
                  </a:ext>
                </a:extLst>
              </p14:cNvPr>
              <p14:cNvContentPartPr/>
              <p14:nvPr/>
            </p14:nvContentPartPr>
            <p14:xfrm>
              <a:off x="8730704" y="5915520"/>
              <a:ext cx="360" cy="360"/>
            </p14:xfrm>
          </p:contentPart>
        </mc:Choice>
        <mc:Fallback xmlns="">
          <p:pic>
            <p:nvPicPr>
              <p:cNvPr id="23" name="דיו 22">
                <a:extLst>
                  <a:ext uri="{FF2B5EF4-FFF2-40B4-BE49-F238E27FC236}">
                    <a16:creationId xmlns:a16="http://schemas.microsoft.com/office/drawing/2014/main" id="{4E56CD28-2BB7-49BE-9184-9646D861F5D0}"/>
                  </a:ext>
                </a:extLst>
              </p:cNvPr>
              <p:cNvPicPr/>
              <p:nvPr/>
            </p:nvPicPr>
            <p:blipFill>
              <a:blip r:embed="rId31"/>
              <a:stretch>
                <a:fillRect/>
              </a:stretch>
            </p:blipFill>
            <p:spPr>
              <a:xfrm>
                <a:off x="8676704" y="5807880"/>
                <a:ext cx="108000" cy="216000"/>
              </a:xfrm>
              <a:prstGeom prst="rect">
                <a:avLst/>
              </a:prstGeom>
            </p:spPr>
          </p:pic>
        </mc:Fallback>
      </mc:AlternateContent>
    </p:spTree>
    <p:extLst>
      <p:ext uri="{BB962C8B-B14F-4D97-AF65-F5344CB8AC3E}">
        <p14:creationId xmlns:p14="http://schemas.microsoft.com/office/powerpoint/2010/main" val="9202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6AE566F-A25E-476E-80FF-E35E355FD5A1}"/>
              </a:ext>
            </a:extLst>
          </p:cNvPr>
          <p:cNvSpPr>
            <a:spLocks noGrp="1"/>
          </p:cNvSpPr>
          <p:nvPr>
            <p:ph type="title"/>
          </p:nvPr>
        </p:nvSpPr>
        <p:spPr>
          <a:xfrm>
            <a:off x="1422993" y="982132"/>
            <a:ext cx="9601196" cy="1303867"/>
          </a:xfrm>
        </p:spPr>
        <p:txBody>
          <a:bodyPr>
            <a:noAutofit/>
          </a:bodyPr>
          <a:lstStyle/>
          <a:p>
            <a:pPr marL="571500" indent="-571500">
              <a:buFont typeface="Wingdings" panose="05000000000000000000" pitchFamily="2" charset="2"/>
              <a:buChar char="§"/>
            </a:pPr>
            <a:r>
              <a:rPr lang="he-IL" sz="2800" u="sng" dirty="0">
                <a:latin typeface="FrankRuehl" panose="020E0503060101010101" pitchFamily="34" charset="-79"/>
                <a:ea typeface="Arial Unicode MS" panose="020B0604020202020204" pitchFamily="34" charset="-128"/>
                <a:cs typeface="FrankRuehl" panose="020E0503060101010101" pitchFamily="34" charset="-79"/>
              </a:rPr>
              <a:t>מסירת הרכב ללקוח - </a:t>
            </a:r>
            <a:r>
              <a:rPr lang="he-IL" sz="2800" dirty="0">
                <a:latin typeface="FrankRuehl" panose="020E0503060101010101" pitchFamily="34" charset="-79"/>
                <a:ea typeface="Arial Unicode MS" panose="020B0604020202020204" pitchFamily="34" charset="-128"/>
                <a:cs typeface="FrankRuehl" panose="020E0503060101010101" pitchFamily="34" charset="-79"/>
              </a:rPr>
              <a:t>כאשר הלקוח מגיע לקחת את הרכב, סטטוס ההזמנה משתנה ל-"</a:t>
            </a:r>
            <a:r>
              <a:rPr lang="en-US" sz="2800" dirty="0">
                <a:latin typeface="FrankRuehl" panose="020E0503060101010101" pitchFamily="34" charset="-79"/>
                <a:ea typeface="Arial Unicode MS" panose="020B0604020202020204" pitchFamily="34" charset="-128"/>
                <a:cs typeface="FrankRuehl" panose="020E0503060101010101" pitchFamily="34" charset="-79"/>
              </a:rPr>
              <a:t>Completed</a:t>
            </a:r>
            <a:r>
              <a:rPr lang="he-IL" sz="2800" dirty="0">
                <a:latin typeface="FrankRuehl" panose="020E0503060101010101" pitchFamily="34" charset="-79"/>
                <a:ea typeface="Arial Unicode MS" panose="020B0604020202020204" pitchFamily="34" charset="-128"/>
                <a:cs typeface="FrankRuehl" panose="020E0503060101010101" pitchFamily="34" charset="-79"/>
              </a:rPr>
              <a:t>", מתעדכן באופן אוטומטי זמן לקיחת הרכב, הרכב בטבלת רכבים הופך ל"</a:t>
            </a:r>
            <a:r>
              <a:rPr lang="en-US" sz="2800" dirty="0">
                <a:latin typeface="FrankRuehl" panose="020E0503060101010101" pitchFamily="34" charset="-79"/>
                <a:ea typeface="Arial Unicode MS" panose="020B0604020202020204" pitchFamily="34" charset="-128"/>
                <a:cs typeface="FrankRuehl" panose="020E0503060101010101" pitchFamily="34" charset="-79"/>
              </a:rPr>
              <a:t>Sold</a:t>
            </a:r>
            <a:r>
              <a:rPr lang="he-IL" sz="2800" dirty="0">
                <a:latin typeface="FrankRuehl" panose="020E0503060101010101" pitchFamily="34" charset="-79"/>
                <a:ea typeface="Arial Unicode MS" panose="020B0604020202020204" pitchFamily="34" charset="-128"/>
                <a:cs typeface="FrankRuehl" panose="020E0503060101010101" pitchFamily="34" charset="-79"/>
              </a:rPr>
              <a:t>" וסטטוס החניה מתעדכן להיות "</a:t>
            </a:r>
            <a:r>
              <a:rPr lang="en-US" sz="2800" dirty="0">
                <a:latin typeface="FrankRuehl" panose="020E0503060101010101" pitchFamily="34" charset="-79"/>
                <a:ea typeface="Arial Unicode MS" panose="020B0604020202020204" pitchFamily="34" charset="-128"/>
                <a:cs typeface="FrankRuehl" panose="020E0503060101010101" pitchFamily="34" charset="-79"/>
              </a:rPr>
              <a:t>Null</a:t>
            </a:r>
            <a:r>
              <a:rPr lang="he-IL" sz="2800" dirty="0">
                <a:latin typeface="FrankRuehl" panose="020E0503060101010101" pitchFamily="34" charset="-79"/>
                <a:ea typeface="Arial Unicode MS" panose="020B0604020202020204" pitchFamily="34" charset="-128"/>
                <a:cs typeface="FrankRuehl" panose="020E0503060101010101" pitchFamily="34" charset="-79"/>
              </a:rPr>
              <a:t>". </a:t>
            </a:r>
            <a:br>
              <a:rPr lang="he-IL" sz="2800" dirty="0">
                <a:latin typeface="FrankRuehl" panose="020E0503060101010101" pitchFamily="34" charset="-79"/>
                <a:ea typeface="Arial Unicode MS" panose="020B0604020202020204" pitchFamily="34" charset="-128"/>
                <a:cs typeface="FrankRuehl" panose="020E0503060101010101" pitchFamily="34" charset="-79"/>
              </a:rPr>
            </a:br>
            <a:endParaRPr lang="he-IL" sz="2800" dirty="0">
              <a:latin typeface="FrankRuehl" panose="020E0503060101010101" pitchFamily="34" charset="-79"/>
              <a:ea typeface="Arial Unicode MS" panose="020B0604020202020204" pitchFamily="34" charset="-128"/>
              <a:cs typeface="FrankRuehl" panose="020E0503060101010101" pitchFamily="34" charset="-79"/>
            </a:endParaRPr>
          </a:p>
        </p:txBody>
      </p:sp>
      <p:sp>
        <p:nvSpPr>
          <p:cNvPr id="3" name="מציין מיקום תוכן 2">
            <a:extLst>
              <a:ext uri="{FF2B5EF4-FFF2-40B4-BE49-F238E27FC236}">
                <a16:creationId xmlns:a16="http://schemas.microsoft.com/office/drawing/2014/main" id="{D9895056-6C6D-4EFB-B071-531F35E76DC6}"/>
              </a:ext>
            </a:extLst>
          </p:cNvPr>
          <p:cNvSpPr>
            <a:spLocks noGrp="1"/>
          </p:cNvSpPr>
          <p:nvPr>
            <p:ph idx="1"/>
          </p:nvPr>
        </p:nvSpPr>
        <p:spPr/>
        <p:txBody>
          <a:bodyPr/>
          <a:lstStyle/>
          <a:p>
            <a:endParaRPr lang="he-IL" dirty="0"/>
          </a:p>
        </p:txBody>
      </p:sp>
      <p:pic>
        <p:nvPicPr>
          <p:cNvPr id="9" name="תמונה 8" descr="תמונה שמכילה צילום מסך&#10;&#10;התיאור נוצר באופן אוטומטי">
            <a:extLst>
              <a:ext uri="{FF2B5EF4-FFF2-40B4-BE49-F238E27FC236}">
                <a16:creationId xmlns:a16="http://schemas.microsoft.com/office/drawing/2014/main" id="{576D29C1-6992-4364-8E1A-348C19A40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555" y="2382284"/>
            <a:ext cx="9836888" cy="3668232"/>
          </a:xfrm>
          <a:prstGeom prst="rect">
            <a:avLst/>
          </a:prstGeom>
        </p:spPr>
      </p:pic>
    </p:spTree>
    <p:extLst>
      <p:ext uri="{BB962C8B-B14F-4D97-AF65-F5344CB8AC3E}">
        <p14:creationId xmlns:p14="http://schemas.microsoft.com/office/powerpoint/2010/main" val="1704420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EB6ADD-3459-4CB3-9C0B-9E2024CEF795}"/>
              </a:ext>
            </a:extLst>
          </p:cNvPr>
          <p:cNvSpPr>
            <a:spLocks noGrp="1"/>
          </p:cNvSpPr>
          <p:nvPr>
            <p:ph type="title" idx="4294967295"/>
          </p:nvPr>
        </p:nvSpPr>
        <p:spPr>
          <a:xfrm>
            <a:off x="2590800" y="400050"/>
            <a:ext cx="9601200" cy="1303338"/>
          </a:xfrm>
        </p:spPr>
        <p:txBody>
          <a:bodyPr/>
          <a:lstStyle/>
          <a:p>
            <a:r>
              <a:rPr lang="he-IL" u="sng" dirty="0">
                <a:solidFill>
                  <a:srgbClr val="7030A0"/>
                </a:solidFill>
                <a:latin typeface="FrankRuehl" panose="020E0503060101010101" pitchFamily="34" charset="-79"/>
                <a:cs typeface="FrankRuehl" panose="020E0503060101010101" pitchFamily="34" charset="-79"/>
              </a:rPr>
              <a:t>הטבלאות אחרי הרצת הפקודה</a:t>
            </a:r>
            <a:endParaRPr lang="he-IL" dirty="0"/>
          </a:p>
        </p:txBody>
      </p:sp>
      <p:pic>
        <p:nvPicPr>
          <p:cNvPr id="8" name="מציין מיקום תוכן 7" descr="תמונה שמכילה צילום מסך&#10;&#10;התיאור נוצר באופן אוטומטי">
            <a:extLst>
              <a:ext uri="{FF2B5EF4-FFF2-40B4-BE49-F238E27FC236}">
                <a16:creationId xmlns:a16="http://schemas.microsoft.com/office/drawing/2014/main" id="{9279B4DE-0590-4F70-B459-C04A6B00FD69}"/>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20617" b="24039"/>
          <a:stretch/>
        </p:blipFill>
        <p:spPr>
          <a:xfrm>
            <a:off x="1758781" y="1815620"/>
            <a:ext cx="9601199" cy="1756629"/>
          </a:xfrm>
        </p:spPr>
      </p:pic>
      <p:pic>
        <p:nvPicPr>
          <p:cNvPr id="13" name="תמונה 12" descr="תמונה שמכילה צילום מסך, עץ, שולחן, אחזקה&#10;&#10;התיאור נוצר באופן אוטומטי">
            <a:extLst>
              <a:ext uri="{FF2B5EF4-FFF2-40B4-BE49-F238E27FC236}">
                <a16:creationId xmlns:a16="http://schemas.microsoft.com/office/drawing/2014/main" id="{2733729F-E349-4209-80F6-58142F5E5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71" y="4208674"/>
            <a:ext cx="6018495" cy="1707841"/>
          </a:xfrm>
          <a:prstGeom prst="rect">
            <a:avLst/>
          </a:prstGeom>
        </p:spPr>
      </p:pic>
      <p:pic>
        <p:nvPicPr>
          <p:cNvPr id="16" name="תמונה 15" descr="תמונה שמכילה צילום מסך, טלפון&#10;&#10;התיאור נוצר באופן אוטומטי">
            <a:extLst>
              <a:ext uri="{FF2B5EF4-FFF2-40B4-BE49-F238E27FC236}">
                <a16:creationId xmlns:a16="http://schemas.microsoft.com/office/drawing/2014/main" id="{8AC9FF82-3703-41E2-AF62-F2AC1FE8EB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210" y="4354388"/>
            <a:ext cx="2593534" cy="1619314"/>
          </a:xfrm>
          <a:prstGeom prst="rect">
            <a:avLst/>
          </a:prstGeom>
        </p:spPr>
      </p:pic>
      <p:sp>
        <p:nvSpPr>
          <p:cNvPr id="3" name="תיבת טקסט 2">
            <a:extLst>
              <a:ext uri="{FF2B5EF4-FFF2-40B4-BE49-F238E27FC236}">
                <a16:creationId xmlns:a16="http://schemas.microsoft.com/office/drawing/2014/main" id="{8BFA2800-FF15-4708-9DB8-D62E6EE00EF5}"/>
              </a:ext>
            </a:extLst>
          </p:cNvPr>
          <p:cNvSpPr txBox="1"/>
          <p:nvPr/>
        </p:nvSpPr>
        <p:spPr>
          <a:xfrm>
            <a:off x="7272670" y="1323698"/>
            <a:ext cx="4221125" cy="400110"/>
          </a:xfrm>
          <a:prstGeom prst="rect">
            <a:avLst/>
          </a:prstGeom>
          <a:noFill/>
        </p:spPr>
        <p:txBody>
          <a:bodyPr wrap="square" rtlCol="1">
            <a:spAutoFit/>
          </a:bodyPr>
          <a:lstStyle/>
          <a:p>
            <a:pPr algn="r"/>
            <a:r>
              <a:rPr lang="he-IL" sz="2000" u="sng"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טבלת "הזמנה" לאחר הרצת הפקודה -</a:t>
            </a:r>
          </a:p>
        </p:txBody>
      </p:sp>
      <p:sp>
        <p:nvSpPr>
          <p:cNvPr id="4" name="תיבת טקסט 3">
            <a:extLst>
              <a:ext uri="{FF2B5EF4-FFF2-40B4-BE49-F238E27FC236}">
                <a16:creationId xmlns:a16="http://schemas.microsoft.com/office/drawing/2014/main" id="{8E54C414-5657-47F7-A376-5A373A42D2D9}"/>
              </a:ext>
            </a:extLst>
          </p:cNvPr>
          <p:cNvSpPr txBox="1"/>
          <p:nvPr/>
        </p:nvSpPr>
        <p:spPr>
          <a:xfrm>
            <a:off x="7946661" y="3839342"/>
            <a:ext cx="3547134" cy="646331"/>
          </a:xfrm>
          <a:prstGeom prst="rect">
            <a:avLst/>
          </a:prstGeom>
          <a:noFill/>
        </p:spPr>
        <p:txBody>
          <a:bodyPr wrap="square" rtlCol="1">
            <a:spAutoFit/>
          </a:bodyPr>
          <a:lstStyle/>
          <a:p>
            <a:pPr algn="r"/>
            <a:r>
              <a:rPr lang="he-IL" u="sng"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טבלת "חניה" לאחר הרצת הפקודה</a:t>
            </a:r>
          </a:p>
          <a:p>
            <a:pPr algn="r"/>
            <a:endParaRPr lang="he-IL" dirty="0"/>
          </a:p>
        </p:txBody>
      </p:sp>
      <mc:AlternateContent xmlns:mc="http://schemas.openxmlformats.org/markup-compatibility/2006" xmlns:p14="http://schemas.microsoft.com/office/powerpoint/2010/main">
        <mc:Choice Requires="p14">
          <p:contentPart p14:bwMode="auto" r:id="rId5">
            <p14:nvContentPartPr>
              <p14:cNvPr id="5" name="דיו 4">
                <a:extLst>
                  <a:ext uri="{FF2B5EF4-FFF2-40B4-BE49-F238E27FC236}">
                    <a16:creationId xmlns:a16="http://schemas.microsoft.com/office/drawing/2014/main" id="{84DF4A9B-6120-458F-8201-660A66D9730F}"/>
                  </a:ext>
                </a:extLst>
              </p14:cNvPr>
              <p14:cNvContentPartPr/>
              <p14:nvPr/>
            </p14:nvContentPartPr>
            <p14:xfrm>
              <a:off x="8622846" y="4730819"/>
              <a:ext cx="360" cy="11160"/>
            </p14:xfrm>
          </p:contentPart>
        </mc:Choice>
        <mc:Fallback xmlns="">
          <p:pic>
            <p:nvPicPr>
              <p:cNvPr id="5" name="דיו 4">
                <a:extLst>
                  <a:ext uri="{FF2B5EF4-FFF2-40B4-BE49-F238E27FC236}">
                    <a16:creationId xmlns:a16="http://schemas.microsoft.com/office/drawing/2014/main" id="{84DF4A9B-6120-458F-8201-660A66D9730F}"/>
                  </a:ext>
                </a:extLst>
              </p:cNvPr>
              <p:cNvPicPr/>
              <p:nvPr/>
            </p:nvPicPr>
            <p:blipFill>
              <a:blip r:embed="rId10"/>
              <a:stretch>
                <a:fillRect/>
              </a:stretch>
            </p:blipFill>
            <p:spPr>
              <a:xfrm>
                <a:off x="8569206" y="4623179"/>
                <a:ext cx="1080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דיו 6">
                <a:extLst>
                  <a:ext uri="{FF2B5EF4-FFF2-40B4-BE49-F238E27FC236}">
                    <a16:creationId xmlns:a16="http://schemas.microsoft.com/office/drawing/2014/main" id="{4805D37C-C99B-4ECD-B14F-F19A21762AEA}"/>
                  </a:ext>
                </a:extLst>
              </p14:cNvPr>
              <p14:cNvContentPartPr/>
              <p14:nvPr/>
            </p14:nvContentPartPr>
            <p14:xfrm>
              <a:off x="8622846" y="4687619"/>
              <a:ext cx="1597680" cy="22680"/>
            </p14:xfrm>
          </p:contentPart>
        </mc:Choice>
        <mc:Fallback xmlns="">
          <p:pic>
            <p:nvPicPr>
              <p:cNvPr id="7" name="דיו 6">
                <a:extLst>
                  <a:ext uri="{FF2B5EF4-FFF2-40B4-BE49-F238E27FC236}">
                    <a16:creationId xmlns:a16="http://schemas.microsoft.com/office/drawing/2014/main" id="{4805D37C-C99B-4ECD-B14F-F19A21762AEA}"/>
                  </a:ext>
                </a:extLst>
              </p:cNvPr>
              <p:cNvPicPr/>
              <p:nvPr/>
            </p:nvPicPr>
            <p:blipFill>
              <a:blip r:embed="rId12"/>
              <a:stretch>
                <a:fillRect/>
              </a:stretch>
            </p:blipFill>
            <p:spPr>
              <a:xfrm>
                <a:off x="8569206" y="4579619"/>
                <a:ext cx="1705320" cy="238320"/>
              </a:xfrm>
              <a:prstGeom prst="rect">
                <a:avLst/>
              </a:prstGeom>
            </p:spPr>
          </p:pic>
        </mc:Fallback>
      </mc:AlternateContent>
      <p:sp>
        <p:nvSpPr>
          <p:cNvPr id="6" name="תיבת טקסט 5">
            <a:extLst>
              <a:ext uri="{FF2B5EF4-FFF2-40B4-BE49-F238E27FC236}">
                <a16:creationId xmlns:a16="http://schemas.microsoft.com/office/drawing/2014/main" id="{C33A1142-9F85-4E9F-B20B-1686E9EAE891}"/>
              </a:ext>
            </a:extLst>
          </p:cNvPr>
          <p:cNvSpPr txBox="1"/>
          <p:nvPr/>
        </p:nvSpPr>
        <p:spPr>
          <a:xfrm>
            <a:off x="2888165" y="3774195"/>
            <a:ext cx="3547133" cy="369332"/>
          </a:xfrm>
          <a:prstGeom prst="rect">
            <a:avLst/>
          </a:prstGeom>
          <a:noFill/>
        </p:spPr>
        <p:txBody>
          <a:bodyPr wrap="square" rtlCol="1">
            <a:spAutoFit/>
          </a:bodyPr>
          <a:lstStyle/>
          <a:p>
            <a:pPr algn="r"/>
            <a:r>
              <a:rPr lang="he-IL" u="sng"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טבלת "רכב" לאחר הרצת הפקודה</a:t>
            </a:r>
          </a:p>
        </p:txBody>
      </p:sp>
      <mc:AlternateContent xmlns:mc="http://schemas.openxmlformats.org/markup-compatibility/2006" xmlns:p14="http://schemas.microsoft.com/office/powerpoint/2010/main">
        <mc:Choice Requires="p14">
          <p:contentPart p14:bwMode="auto" r:id="rId13">
            <p14:nvContentPartPr>
              <p14:cNvPr id="9" name="דיו 8">
                <a:extLst>
                  <a:ext uri="{FF2B5EF4-FFF2-40B4-BE49-F238E27FC236}">
                    <a16:creationId xmlns:a16="http://schemas.microsoft.com/office/drawing/2014/main" id="{B96072F5-B529-402F-B4CA-0B8E1DD46213}"/>
                  </a:ext>
                </a:extLst>
              </p14:cNvPr>
              <p14:cNvContentPartPr/>
              <p14:nvPr/>
            </p14:nvContentPartPr>
            <p14:xfrm>
              <a:off x="5988135" y="4526359"/>
              <a:ext cx="311040" cy="29520"/>
            </p14:xfrm>
          </p:contentPart>
        </mc:Choice>
        <mc:Fallback xmlns="">
          <p:pic>
            <p:nvPicPr>
              <p:cNvPr id="9" name="דיו 8">
                <a:extLst>
                  <a:ext uri="{FF2B5EF4-FFF2-40B4-BE49-F238E27FC236}">
                    <a16:creationId xmlns:a16="http://schemas.microsoft.com/office/drawing/2014/main" id="{B96072F5-B529-402F-B4CA-0B8E1DD46213}"/>
                  </a:ext>
                </a:extLst>
              </p:cNvPr>
              <p:cNvPicPr/>
              <p:nvPr/>
            </p:nvPicPr>
            <p:blipFill>
              <a:blip r:embed="rId14"/>
              <a:stretch>
                <a:fillRect/>
              </a:stretch>
            </p:blipFill>
            <p:spPr>
              <a:xfrm>
                <a:off x="5934135" y="4418719"/>
                <a:ext cx="4186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דיו 11">
                <a:extLst>
                  <a:ext uri="{FF2B5EF4-FFF2-40B4-BE49-F238E27FC236}">
                    <a16:creationId xmlns:a16="http://schemas.microsoft.com/office/drawing/2014/main" id="{38B6C54A-C339-4F6F-8209-0A754F6F427B}"/>
                  </a:ext>
                </a:extLst>
              </p14:cNvPr>
              <p14:cNvContentPartPr/>
              <p14:nvPr/>
            </p14:nvContentPartPr>
            <p14:xfrm>
              <a:off x="3434655" y="3109759"/>
              <a:ext cx="372240" cy="45360"/>
            </p14:xfrm>
          </p:contentPart>
        </mc:Choice>
        <mc:Fallback xmlns="">
          <p:pic>
            <p:nvPicPr>
              <p:cNvPr id="12" name="דיו 11">
                <a:extLst>
                  <a:ext uri="{FF2B5EF4-FFF2-40B4-BE49-F238E27FC236}">
                    <a16:creationId xmlns:a16="http://schemas.microsoft.com/office/drawing/2014/main" id="{38B6C54A-C339-4F6F-8209-0A754F6F427B}"/>
                  </a:ext>
                </a:extLst>
              </p:cNvPr>
              <p:cNvPicPr/>
              <p:nvPr/>
            </p:nvPicPr>
            <p:blipFill>
              <a:blip r:embed="rId16"/>
              <a:stretch>
                <a:fillRect/>
              </a:stretch>
            </p:blipFill>
            <p:spPr>
              <a:xfrm>
                <a:off x="3380655" y="3002119"/>
                <a:ext cx="47988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דיו 16">
                <a:extLst>
                  <a:ext uri="{FF2B5EF4-FFF2-40B4-BE49-F238E27FC236}">
                    <a16:creationId xmlns:a16="http://schemas.microsoft.com/office/drawing/2014/main" id="{C435336C-7EEF-4B6C-B825-0AAAC41D5C2E}"/>
                  </a:ext>
                </a:extLst>
              </p14:cNvPr>
              <p14:cNvContentPartPr/>
              <p14:nvPr/>
            </p14:nvContentPartPr>
            <p14:xfrm>
              <a:off x="4805895" y="3083479"/>
              <a:ext cx="353520" cy="63000"/>
            </p14:xfrm>
          </p:contentPart>
        </mc:Choice>
        <mc:Fallback xmlns="">
          <p:pic>
            <p:nvPicPr>
              <p:cNvPr id="17" name="דיו 16">
                <a:extLst>
                  <a:ext uri="{FF2B5EF4-FFF2-40B4-BE49-F238E27FC236}">
                    <a16:creationId xmlns:a16="http://schemas.microsoft.com/office/drawing/2014/main" id="{C435336C-7EEF-4B6C-B825-0AAAC41D5C2E}"/>
                  </a:ext>
                </a:extLst>
              </p:cNvPr>
              <p:cNvPicPr/>
              <p:nvPr/>
            </p:nvPicPr>
            <p:blipFill>
              <a:blip r:embed="rId18"/>
              <a:stretch>
                <a:fillRect/>
              </a:stretch>
            </p:blipFill>
            <p:spPr>
              <a:xfrm>
                <a:off x="4751895" y="2975839"/>
                <a:ext cx="46116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דיו 17">
                <a:extLst>
                  <a:ext uri="{FF2B5EF4-FFF2-40B4-BE49-F238E27FC236}">
                    <a16:creationId xmlns:a16="http://schemas.microsoft.com/office/drawing/2014/main" id="{68505E7D-7AA1-40E8-B089-2FF326A481FA}"/>
                  </a:ext>
                </a:extLst>
              </p14:cNvPr>
              <p14:cNvContentPartPr/>
              <p14:nvPr/>
            </p14:nvContentPartPr>
            <p14:xfrm>
              <a:off x="5630655" y="3121999"/>
              <a:ext cx="252360" cy="360"/>
            </p14:xfrm>
          </p:contentPart>
        </mc:Choice>
        <mc:Fallback xmlns="">
          <p:pic>
            <p:nvPicPr>
              <p:cNvPr id="18" name="דיו 17">
                <a:extLst>
                  <a:ext uri="{FF2B5EF4-FFF2-40B4-BE49-F238E27FC236}">
                    <a16:creationId xmlns:a16="http://schemas.microsoft.com/office/drawing/2014/main" id="{68505E7D-7AA1-40E8-B089-2FF326A481FA}"/>
                  </a:ext>
                </a:extLst>
              </p:cNvPr>
              <p:cNvPicPr/>
              <p:nvPr/>
            </p:nvPicPr>
            <p:blipFill>
              <a:blip r:embed="rId20"/>
              <a:stretch>
                <a:fillRect/>
              </a:stretch>
            </p:blipFill>
            <p:spPr>
              <a:xfrm>
                <a:off x="5577015" y="3014359"/>
                <a:ext cx="360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דיו 13">
                <a:extLst>
                  <a:ext uri="{FF2B5EF4-FFF2-40B4-BE49-F238E27FC236}">
                    <a16:creationId xmlns:a16="http://schemas.microsoft.com/office/drawing/2014/main" id="{8EA00618-5AF7-4E39-AA64-DB119599B22E}"/>
                  </a:ext>
                </a:extLst>
              </p14:cNvPr>
              <p14:cNvContentPartPr/>
              <p14:nvPr/>
            </p14:nvContentPartPr>
            <p14:xfrm>
              <a:off x="9635760" y="3156939"/>
              <a:ext cx="323280" cy="6840"/>
            </p14:xfrm>
          </p:contentPart>
        </mc:Choice>
        <mc:Fallback xmlns="">
          <p:pic>
            <p:nvPicPr>
              <p:cNvPr id="14" name="דיו 13">
                <a:extLst>
                  <a:ext uri="{FF2B5EF4-FFF2-40B4-BE49-F238E27FC236}">
                    <a16:creationId xmlns:a16="http://schemas.microsoft.com/office/drawing/2014/main" id="{8EA00618-5AF7-4E39-AA64-DB119599B22E}"/>
                  </a:ext>
                </a:extLst>
              </p:cNvPr>
              <p:cNvPicPr/>
              <p:nvPr/>
            </p:nvPicPr>
            <p:blipFill>
              <a:blip r:embed="rId22"/>
              <a:stretch>
                <a:fillRect/>
              </a:stretch>
            </p:blipFill>
            <p:spPr>
              <a:xfrm>
                <a:off x="9582120" y="3048939"/>
                <a:ext cx="4309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דיו 18">
                <a:extLst>
                  <a:ext uri="{FF2B5EF4-FFF2-40B4-BE49-F238E27FC236}">
                    <a16:creationId xmlns:a16="http://schemas.microsoft.com/office/drawing/2014/main" id="{59F0D533-439C-4BD8-8DC3-20FF921A0FEB}"/>
                  </a:ext>
                </a:extLst>
              </p14:cNvPr>
              <p14:cNvContentPartPr/>
              <p14:nvPr/>
            </p14:nvContentPartPr>
            <p14:xfrm>
              <a:off x="8862120" y="3144339"/>
              <a:ext cx="360" cy="360"/>
            </p14:xfrm>
          </p:contentPart>
        </mc:Choice>
        <mc:Fallback xmlns="">
          <p:pic>
            <p:nvPicPr>
              <p:cNvPr id="19" name="דיו 18">
                <a:extLst>
                  <a:ext uri="{FF2B5EF4-FFF2-40B4-BE49-F238E27FC236}">
                    <a16:creationId xmlns:a16="http://schemas.microsoft.com/office/drawing/2014/main" id="{59F0D533-439C-4BD8-8DC3-20FF921A0FEB}"/>
                  </a:ext>
                </a:extLst>
              </p:cNvPr>
              <p:cNvPicPr/>
              <p:nvPr/>
            </p:nvPicPr>
            <p:blipFill>
              <a:blip r:embed="rId24"/>
              <a:stretch>
                <a:fillRect/>
              </a:stretch>
            </p:blipFill>
            <p:spPr>
              <a:xfrm>
                <a:off x="8808120" y="3036699"/>
                <a:ext cx="108000" cy="216000"/>
              </a:xfrm>
              <a:prstGeom prst="rect">
                <a:avLst/>
              </a:prstGeom>
            </p:spPr>
          </p:pic>
        </mc:Fallback>
      </mc:AlternateContent>
    </p:spTree>
    <p:extLst>
      <p:ext uri="{BB962C8B-B14F-4D97-AF65-F5344CB8AC3E}">
        <p14:creationId xmlns:p14="http://schemas.microsoft.com/office/powerpoint/2010/main" val="2666149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FD1EBB-FBD5-4CBC-B864-87BD2935872A}"/>
              </a:ext>
            </a:extLst>
          </p:cNvPr>
          <p:cNvSpPr>
            <a:spLocks noGrp="1"/>
          </p:cNvSpPr>
          <p:nvPr>
            <p:ph type="title"/>
          </p:nvPr>
        </p:nvSpPr>
        <p:spPr>
          <a:xfrm>
            <a:off x="642569" y="943147"/>
            <a:ext cx="11294325" cy="1303867"/>
          </a:xfrm>
        </p:spPr>
        <p:txBody>
          <a:bodyPr>
            <a:noAutofit/>
          </a:bodyPr>
          <a:lstStyle/>
          <a:p>
            <a:pPr marL="457200" indent="-457200">
              <a:buFont typeface="Wingdings" panose="05000000000000000000" pitchFamily="2" charset="2"/>
              <a:buChar char="§"/>
            </a:pPr>
            <a:r>
              <a:rPr lang="he-IL" sz="2400" u="sng" dirty="0">
                <a:latin typeface="FrankRuehl" panose="020E0503060101010101" pitchFamily="34" charset="-79"/>
                <a:cs typeface="FrankRuehl" panose="020E0503060101010101" pitchFamily="34" charset="-79"/>
              </a:rPr>
              <a:t>מחיקת הזמנה –</a:t>
            </a:r>
            <a:r>
              <a:rPr lang="he-IL" sz="2400" dirty="0">
                <a:latin typeface="FrankRuehl" panose="020E0503060101010101" pitchFamily="34" charset="-79"/>
                <a:cs typeface="FrankRuehl" panose="020E0503060101010101" pitchFamily="34" charset="-79"/>
              </a:rPr>
              <a:t> במקרה והוכנסו 2 הזמנות זהות, ובמלאי הרכבים קיימת רק מכונית אחת העומדת בדרישות,</a:t>
            </a:r>
            <a:br>
              <a:rPr lang="he-IL" sz="2400" dirty="0">
                <a:latin typeface="FrankRuehl" panose="020E0503060101010101" pitchFamily="34" charset="-79"/>
                <a:cs typeface="FrankRuehl" panose="020E0503060101010101" pitchFamily="34" charset="-79"/>
              </a:rPr>
            </a:br>
            <a:r>
              <a:rPr lang="he-IL" sz="2400" dirty="0">
                <a:latin typeface="FrankRuehl" panose="020E0503060101010101" pitchFamily="34" charset="-79"/>
                <a:cs typeface="FrankRuehl" panose="020E0503060101010101" pitchFamily="34" charset="-79"/>
              </a:rPr>
              <a:t>       העובד לא יאשר את ההזמנה ולכן ימחק את ההזמנה האחרונה ויטפל בראשונה.</a:t>
            </a:r>
            <a:br>
              <a:rPr lang="en-US" sz="2400" dirty="0">
                <a:latin typeface="FrankRuehl" panose="020E0503060101010101" pitchFamily="34" charset="-79"/>
                <a:cs typeface="FrankRuehl" panose="020E0503060101010101" pitchFamily="34" charset="-79"/>
              </a:rPr>
            </a:br>
            <a:r>
              <a:rPr lang="he-IL" sz="2400" dirty="0">
                <a:latin typeface="FrankRuehl" panose="020E0503060101010101" pitchFamily="34" charset="-79"/>
                <a:cs typeface="FrankRuehl" panose="020E0503060101010101" pitchFamily="34" charset="-79"/>
              </a:rPr>
              <a:t> במקרה כזה, תשלח ללקוח הודעה על ביטול ההזמנה עקב חוסר במלאי.</a:t>
            </a:r>
            <a:br>
              <a:rPr lang="he-IL" sz="2400" dirty="0">
                <a:latin typeface="FrankRuehl" panose="020E0503060101010101" pitchFamily="34" charset="-79"/>
                <a:cs typeface="FrankRuehl" panose="020E0503060101010101" pitchFamily="34" charset="-79"/>
              </a:rPr>
            </a:br>
            <a:endParaRPr lang="he-IL" sz="2400" dirty="0">
              <a:latin typeface="FrankRuehl" panose="020E0503060101010101" pitchFamily="34" charset="-79"/>
              <a:cs typeface="FrankRuehl" panose="020E0503060101010101" pitchFamily="34" charset="-79"/>
            </a:endParaRPr>
          </a:p>
        </p:txBody>
      </p:sp>
      <p:pic>
        <p:nvPicPr>
          <p:cNvPr id="8" name="מציין מיקום תוכן 7" descr="תמונה שמכילה צילום מסך&#10;&#10;התיאור נוצר באופן אוטומטי">
            <a:extLst>
              <a:ext uri="{FF2B5EF4-FFF2-40B4-BE49-F238E27FC236}">
                <a16:creationId xmlns:a16="http://schemas.microsoft.com/office/drawing/2014/main" id="{BDFCFCA1-77BB-4A79-A0CE-1092E95224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8340" y="2216675"/>
            <a:ext cx="10335320" cy="3749228"/>
          </a:xfrm>
        </p:spPr>
      </p:pic>
      <mc:AlternateContent xmlns:mc="http://schemas.openxmlformats.org/markup-compatibility/2006" xmlns:p14="http://schemas.microsoft.com/office/powerpoint/2010/main">
        <mc:Choice Requires="p14">
          <p:contentPart p14:bwMode="auto" r:id="rId3">
            <p14:nvContentPartPr>
              <p14:cNvPr id="30" name="דיו 29">
                <a:extLst>
                  <a:ext uri="{FF2B5EF4-FFF2-40B4-BE49-F238E27FC236}">
                    <a16:creationId xmlns:a16="http://schemas.microsoft.com/office/drawing/2014/main" id="{1BF18D83-9607-464C-BD28-395A26108C3D}"/>
                  </a:ext>
                </a:extLst>
              </p14:cNvPr>
              <p14:cNvContentPartPr/>
              <p14:nvPr/>
            </p14:nvContentPartPr>
            <p14:xfrm>
              <a:off x="1222571" y="4923215"/>
              <a:ext cx="1202400" cy="360"/>
            </p14:xfrm>
          </p:contentPart>
        </mc:Choice>
        <mc:Fallback xmlns="">
          <p:pic>
            <p:nvPicPr>
              <p:cNvPr id="30" name="דיו 29">
                <a:extLst>
                  <a:ext uri="{FF2B5EF4-FFF2-40B4-BE49-F238E27FC236}">
                    <a16:creationId xmlns:a16="http://schemas.microsoft.com/office/drawing/2014/main" id="{1BF18D83-9607-464C-BD28-395A26108C3D}"/>
                  </a:ext>
                </a:extLst>
              </p:cNvPr>
              <p:cNvPicPr/>
              <p:nvPr/>
            </p:nvPicPr>
            <p:blipFill>
              <a:blip r:embed="rId4"/>
              <a:stretch>
                <a:fillRect/>
              </a:stretch>
            </p:blipFill>
            <p:spPr>
              <a:xfrm>
                <a:off x="1168571" y="4815215"/>
                <a:ext cx="13100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דיו 28">
                <a:extLst>
                  <a:ext uri="{FF2B5EF4-FFF2-40B4-BE49-F238E27FC236}">
                    <a16:creationId xmlns:a16="http://schemas.microsoft.com/office/drawing/2014/main" id="{9643E4DF-78B6-4221-A4C0-1389780576F3}"/>
                  </a:ext>
                </a:extLst>
              </p14:cNvPr>
              <p14:cNvContentPartPr/>
              <p14:nvPr/>
            </p14:nvContentPartPr>
            <p14:xfrm>
              <a:off x="1222571" y="4923215"/>
              <a:ext cx="9680760" cy="360"/>
            </p14:xfrm>
          </p:contentPart>
        </mc:Choice>
        <mc:Fallback xmlns="">
          <p:pic>
            <p:nvPicPr>
              <p:cNvPr id="29" name="דיו 28">
                <a:extLst>
                  <a:ext uri="{FF2B5EF4-FFF2-40B4-BE49-F238E27FC236}">
                    <a16:creationId xmlns:a16="http://schemas.microsoft.com/office/drawing/2014/main" id="{9643E4DF-78B6-4221-A4C0-1389780576F3}"/>
                  </a:ext>
                </a:extLst>
              </p:cNvPr>
              <p:cNvPicPr/>
              <p:nvPr/>
            </p:nvPicPr>
            <p:blipFill>
              <a:blip r:embed="rId6"/>
              <a:stretch>
                <a:fillRect/>
              </a:stretch>
            </p:blipFill>
            <p:spPr>
              <a:xfrm>
                <a:off x="1168571" y="4815215"/>
                <a:ext cx="9788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דיו 4">
                <a:extLst>
                  <a:ext uri="{FF2B5EF4-FFF2-40B4-BE49-F238E27FC236}">
                    <a16:creationId xmlns:a16="http://schemas.microsoft.com/office/drawing/2014/main" id="{4BE3ACAC-2478-4CB3-88CA-FC6C6FD8AA9E}"/>
                  </a:ext>
                </a:extLst>
              </p14:cNvPr>
              <p14:cNvContentPartPr/>
              <p14:nvPr/>
            </p14:nvContentPartPr>
            <p14:xfrm>
              <a:off x="1316171" y="5246135"/>
              <a:ext cx="213480" cy="360"/>
            </p14:xfrm>
          </p:contentPart>
        </mc:Choice>
        <mc:Fallback xmlns="">
          <p:pic>
            <p:nvPicPr>
              <p:cNvPr id="5" name="דיו 4">
                <a:extLst>
                  <a:ext uri="{FF2B5EF4-FFF2-40B4-BE49-F238E27FC236}">
                    <a16:creationId xmlns:a16="http://schemas.microsoft.com/office/drawing/2014/main" id="{4BE3ACAC-2478-4CB3-88CA-FC6C6FD8AA9E}"/>
                  </a:ext>
                </a:extLst>
              </p:cNvPr>
              <p:cNvPicPr/>
              <p:nvPr/>
            </p:nvPicPr>
            <p:blipFill>
              <a:blip r:embed="rId8"/>
              <a:stretch>
                <a:fillRect/>
              </a:stretch>
            </p:blipFill>
            <p:spPr>
              <a:xfrm>
                <a:off x="1262531" y="5138135"/>
                <a:ext cx="3211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דיו 27">
                <a:extLst>
                  <a:ext uri="{FF2B5EF4-FFF2-40B4-BE49-F238E27FC236}">
                    <a16:creationId xmlns:a16="http://schemas.microsoft.com/office/drawing/2014/main" id="{E56546F9-B71B-4056-8E09-3AAE947A1276}"/>
                  </a:ext>
                </a:extLst>
              </p14:cNvPr>
              <p14:cNvContentPartPr/>
              <p14:nvPr/>
            </p14:nvContentPartPr>
            <p14:xfrm>
              <a:off x="1222211" y="5246135"/>
              <a:ext cx="9899640" cy="360"/>
            </p14:xfrm>
          </p:contentPart>
        </mc:Choice>
        <mc:Fallback xmlns="">
          <p:pic>
            <p:nvPicPr>
              <p:cNvPr id="28" name="דיו 27">
                <a:extLst>
                  <a:ext uri="{FF2B5EF4-FFF2-40B4-BE49-F238E27FC236}">
                    <a16:creationId xmlns:a16="http://schemas.microsoft.com/office/drawing/2014/main" id="{E56546F9-B71B-4056-8E09-3AAE947A1276}"/>
                  </a:ext>
                </a:extLst>
              </p:cNvPr>
              <p:cNvPicPr/>
              <p:nvPr/>
            </p:nvPicPr>
            <p:blipFill>
              <a:blip r:embed="rId10"/>
              <a:stretch>
                <a:fillRect/>
              </a:stretch>
            </p:blipFill>
            <p:spPr>
              <a:xfrm>
                <a:off x="1168571" y="5138135"/>
                <a:ext cx="100072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דיו 26">
                <a:extLst>
                  <a:ext uri="{FF2B5EF4-FFF2-40B4-BE49-F238E27FC236}">
                    <a16:creationId xmlns:a16="http://schemas.microsoft.com/office/drawing/2014/main" id="{0FEA4024-B5BB-43C9-876B-39ECFDAB6E03}"/>
                  </a:ext>
                </a:extLst>
              </p14:cNvPr>
              <p14:cNvContentPartPr/>
              <p14:nvPr/>
            </p14:nvContentPartPr>
            <p14:xfrm>
              <a:off x="1222211" y="5246135"/>
              <a:ext cx="1349280" cy="360"/>
            </p14:xfrm>
          </p:contentPart>
        </mc:Choice>
        <mc:Fallback xmlns="">
          <p:pic>
            <p:nvPicPr>
              <p:cNvPr id="27" name="דיו 26">
                <a:extLst>
                  <a:ext uri="{FF2B5EF4-FFF2-40B4-BE49-F238E27FC236}">
                    <a16:creationId xmlns:a16="http://schemas.microsoft.com/office/drawing/2014/main" id="{0FEA4024-B5BB-43C9-876B-39ECFDAB6E03}"/>
                  </a:ext>
                </a:extLst>
              </p:cNvPr>
              <p:cNvPicPr/>
              <p:nvPr/>
            </p:nvPicPr>
            <p:blipFill>
              <a:blip r:embed="rId12"/>
              <a:stretch>
                <a:fillRect/>
              </a:stretch>
            </p:blipFill>
            <p:spPr>
              <a:xfrm>
                <a:off x="1168571" y="5138135"/>
                <a:ext cx="14569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דיו 8">
                <a:extLst>
                  <a:ext uri="{FF2B5EF4-FFF2-40B4-BE49-F238E27FC236}">
                    <a16:creationId xmlns:a16="http://schemas.microsoft.com/office/drawing/2014/main" id="{E41DCAEC-A557-4D09-983E-4A3720730D69}"/>
                  </a:ext>
                </a:extLst>
              </p14:cNvPr>
              <p14:cNvContentPartPr/>
              <p14:nvPr/>
            </p14:nvContentPartPr>
            <p14:xfrm>
              <a:off x="1252811" y="5075495"/>
              <a:ext cx="21240" cy="360"/>
            </p14:xfrm>
          </p:contentPart>
        </mc:Choice>
        <mc:Fallback xmlns="">
          <p:pic>
            <p:nvPicPr>
              <p:cNvPr id="9" name="דיו 8">
                <a:extLst>
                  <a:ext uri="{FF2B5EF4-FFF2-40B4-BE49-F238E27FC236}">
                    <a16:creationId xmlns:a16="http://schemas.microsoft.com/office/drawing/2014/main" id="{E41DCAEC-A557-4D09-983E-4A3720730D69}"/>
                  </a:ext>
                </a:extLst>
              </p:cNvPr>
              <p:cNvPicPr/>
              <p:nvPr/>
            </p:nvPicPr>
            <p:blipFill>
              <a:blip r:embed="rId14"/>
              <a:stretch>
                <a:fillRect/>
              </a:stretch>
            </p:blipFill>
            <p:spPr>
              <a:xfrm>
                <a:off x="1199171" y="4967495"/>
                <a:ext cx="128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דיו 9">
                <a:extLst>
                  <a:ext uri="{FF2B5EF4-FFF2-40B4-BE49-F238E27FC236}">
                    <a16:creationId xmlns:a16="http://schemas.microsoft.com/office/drawing/2014/main" id="{534F06C2-0C29-4414-9F35-8063A748B0BA}"/>
                  </a:ext>
                </a:extLst>
              </p14:cNvPr>
              <p14:cNvContentPartPr/>
              <p14:nvPr/>
            </p14:nvContentPartPr>
            <p14:xfrm>
              <a:off x="1296731" y="5075495"/>
              <a:ext cx="9817920" cy="360"/>
            </p14:xfrm>
          </p:contentPart>
        </mc:Choice>
        <mc:Fallback xmlns="">
          <p:pic>
            <p:nvPicPr>
              <p:cNvPr id="10" name="דיו 9">
                <a:extLst>
                  <a:ext uri="{FF2B5EF4-FFF2-40B4-BE49-F238E27FC236}">
                    <a16:creationId xmlns:a16="http://schemas.microsoft.com/office/drawing/2014/main" id="{534F06C2-0C29-4414-9F35-8063A748B0BA}"/>
                  </a:ext>
                </a:extLst>
              </p:cNvPr>
              <p:cNvPicPr/>
              <p:nvPr/>
            </p:nvPicPr>
            <p:blipFill>
              <a:blip r:embed="rId16"/>
              <a:stretch>
                <a:fillRect/>
              </a:stretch>
            </p:blipFill>
            <p:spPr>
              <a:xfrm>
                <a:off x="1242731" y="4967495"/>
                <a:ext cx="9925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דיו 10">
                <a:extLst>
                  <a:ext uri="{FF2B5EF4-FFF2-40B4-BE49-F238E27FC236}">
                    <a16:creationId xmlns:a16="http://schemas.microsoft.com/office/drawing/2014/main" id="{2B20E3CA-51B0-46A3-9CCB-1F0B44F9F776}"/>
                  </a:ext>
                </a:extLst>
              </p14:cNvPr>
              <p14:cNvContentPartPr/>
              <p14:nvPr/>
            </p14:nvContentPartPr>
            <p14:xfrm>
              <a:off x="10972451" y="4887935"/>
              <a:ext cx="210600" cy="360"/>
            </p14:xfrm>
          </p:contentPart>
        </mc:Choice>
        <mc:Fallback xmlns="">
          <p:pic>
            <p:nvPicPr>
              <p:cNvPr id="11" name="דיו 10">
                <a:extLst>
                  <a:ext uri="{FF2B5EF4-FFF2-40B4-BE49-F238E27FC236}">
                    <a16:creationId xmlns:a16="http://schemas.microsoft.com/office/drawing/2014/main" id="{2B20E3CA-51B0-46A3-9CCB-1F0B44F9F776}"/>
                  </a:ext>
                </a:extLst>
              </p:cNvPr>
              <p:cNvPicPr/>
              <p:nvPr/>
            </p:nvPicPr>
            <p:blipFill>
              <a:blip r:embed="rId18"/>
              <a:stretch>
                <a:fillRect/>
              </a:stretch>
            </p:blipFill>
            <p:spPr>
              <a:xfrm>
                <a:off x="10918811" y="4780295"/>
                <a:ext cx="318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דיו 11">
                <a:extLst>
                  <a:ext uri="{FF2B5EF4-FFF2-40B4-BE49-F238E27FC236}">
                    <a16:creationId xmlns:a16="http://schemas.microsoft.com/office/drawing/2014/main" id="{33A71C68-07B3-4A48-99E1-871B717C5C0B}"/>
                  </a:ext>
                </a:extLst>
              </p14:cNvPr>
              <p14:cNvContentPartPr/>
              <p14:nvPr/>
            </p14:nvContentPartPr>
            <p14:xfrm>
              <a:off x="11008091" y="4887935"/>
              <a:ext cx="133560" cy="360"/>
            </p14:xfrm>
          </p:contentPart>
        </mc:Choice>
        <mc:Fallback xmlns="">
          <p:pic>
            <p:nvPicPr>
              <p:cNvPr id="12" name="דיו 11">
                <a:extLst>
                  <a:ext uri="{FF2B5EF4-FFF2-40B4-BE49-F238E27FC236}">
                    <a16:creationId xmlns:a16="http://schemas.microsoft.com/office/drawing/2014/main" id="{33A71C68-07B3-4A48-99E1-871B717C5C0B}"/>
                  </a:ext>
                </a:extLst>
              </p:cNvPr>
              <p:cNvPicPr/>
              <p:nvPr/>
            </p:nvPicPr>
            <p:blipFill>
              <a:blip r:embed="rId20"/>
              <a:stretch>
                <a:fillRect/>
              </a:stretch>
            </p:blipFill>
            <p:spPr>
              <a:xfrm>
                <a:off x="10954451" y="4780295"/>
                <a:ext cx="2412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דיו 13">
                <a:extLst>
                  <a:ext uri="{FF2B5EF4-FFF2-40B4-BE49-F238E27FC236}">
                    <a16:creationId xmlns:a16="http://schemas.microsoft.com/office/drawing/2014/main" id="{BE2E49BC-A728-4011-96A8-A26290AA62F0}"/>
                  </a:ext>
                </a:extLst>
              </p14:cNvPr>
              <p14:cNvContentPartPr/>
              <p14:nvPr/>
            </p14:nvContentPartPr>
            <p14:xfrm>
              <a:off x="11021771" y="4887935"/>
              <a:ext cx="28800" cy="360"/>
            </p14:xfrm>
          </p:contentPart>
        </mc:Choice>
        <mc:Fallback xmlns="">
          <p:pic>
            <p:nvPicPr>
              <p:cNvPr id="14" name="דיו 13">
                <a:extLst>
                  <a:ext uri="{FF2B5EF4-FFF2-40B4-BE49-F238E27FC236}">
                    <a16:creationId xmlns:a16="http://schemas.microsoft.com/office/drawing/2014/main" id="{BE2E49BC-A728-4011-96A8-A26290AA62F0}"/>
                  </a:ext>
                </a:extLst>
              </p:cNvPr>
              <p:cNvPicPr/>
              <p:nvPr/>
            </p:nvPicPr>
            <p:blipFill>
              <a:blip r:embed="rId22"/>
              <a:stretch>
                <a:fillRect/>
              </a:stretch>
            </p:blipFill>
            <p:spPr>
              <a:xfrm>
                <a:off x="10968131" y="4780295"/>
                <a:ext cx="1364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דיו 14">
                <a:extLst>
                  <a:ext uri="{FF2B5EF4-FFF2-40B4-BE49-F238E27FC236}">
                    <a16:creationId xmlns:a16="http://schemas.microsoft.com/office/drawing/2014/main" id="{293D9768-4D92-43A5-8B24-9D573D074951}"/>
                  </a:ext>
                </a:extLst>
              </p14:cNvPr>
              <p14:cNvContentPartPr/>
              <p14:nvPr/>
            </p14:nvContentPartPr>
            <p14:xfrm>
              <a:off x="11022131" y="4887935"/>
              <a:ext cx="360" cy="360"/>
            </p14:xfrm>
          </p:contentPart>
        </mc:Choice>
        <mc:Fallback xmlns="">
          <p:pic>
            <p:nvPicPr>
              <p:cNvPr id="15" name="דיו 14">
                <a:extLst>
                  <a:ext uri="{FF2B5EF4-FFF2-40B4-BE49-F238E27FC236}">
                    <a16:creationId xmlns:a16="http://schemas.microsoft.com/office/drawing/2014/main" id="{293D9768-4D92-43A5-8B24-9D573D074951}"/>
                  </a:ext>
                </a:extLst>
              </p:cNvPr>
              <p:cNvPicPr/>
              <p:nvPr/>
            </p:nvPicPr>
            <p:blipFill>
              <a:blip r:embed="rId24"/>
              <a:stretch>
                <a:fillRect/>
              </a:stretch>
            </p:blipFill>
            <p:spPr>
              <a:xfrm>
                <a:off x="10968491" y="478029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דיו 15">
                <a:extLst>
                  <a:ext uri="{FF2B5EF4-FFF2-40B4-BE49-F238E27FC236}">
                    <a16:creationId xmlns:a16="http://schemas.microsoft.com/office/drawing/2014/main" id="{F7E8F0D8-5F56-43CF-B415-EAC3798B689E}"/>
                  </a:ext>
                </a:extLst>
              </p14:cNvPr>
              <p14:cNvContentPartPr/>
              <p14:nvPr/>
            </p14:nvContentPartPr>
            <p14:xfrm>
              <a:off x="10958771" y="4887935"/>
              <a:ext cx="126000" cy="360"/>
            </p14:xfrm>
          </p:contentPart>
        </mc:Choice>
        <mc:Fallback xmlns="">
          <p:pic>
            <p:nvPicPr>
              <p:cNvPr id="16" name="דיו 15">
                <a:extLst>
                  <a:ext uri="{FF2B5EF4-FFF2-40B4-BE49-F238E27FC236}">
                    <a16:creationId xmlns:a16="http://schemas.microsoft.com/office/drawing/2014/main" id="{F7E8F0D8-5F56-43CF-B415-EAC3798B689E}"/>
                  </a:ext>
                </a:extLst>
              </p:cNvPr>
              <p:cNvPicPr/>
              <p:nvPr/>
            </p:nvPicPr>
            <p:blipFill>
              <a:blip r:embed="rId26"/>
              <a:stretch>
                <a:fillRect/>
              </a:stretch>
            </p:blipFill>
            <p:spPr>
              <a:xfrm>
                <a:off x="10904771" y="4780295"/>
                <a:ext cx="233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דיו 17">
                <a:extLst>
                  <a:ext uri="{FF2B5EF4-FFF2-40B4-BE49-F238E27FC236}">
                    <a16:creationId xmlns:a16="http://schemas.microsoft.com/office/drawing/2014/main" id="{6F2D1FA5-C8F9-4053-B3B1-41045DEEC406}"/>
                  </a:ext>
                </a:extLst>
              </p14:cNvPr>
              <p14:cNvContentPartPr/>
              <p14:nvPr/>
            </p14:nvContentPartPr>
            <p14:xfrm>
              <a:off x="11076131" y="4887935"/>
              <a:ext cx="3240" cy="360"/>
            </p14:xfrm>
          </p:contentPart>
        </mc:Choice>
        <mc:Fallback xmlns="">
          <p:pic>
            <p:nvPicPr>
              <p:cNvPr id="18" name="דיו 17">
                <a:extLst>
                  <a:ext uri="{FF2B5EF4-FFF2-40B4-BE49-F238E27FC236}">
                    <a16:creationId xmlns:a16="http://schemas.microsoft.com/office/drawing/2014/main" id="{6F2D1FA5-C8F9-4053-B3B1-41045DEEC406}"/>
                  </a:ext>
                </a:extLst>
              </p:cNvPr>
              <p:cNvPicPr/>
              <p:nvPr/>
            </p:nvPicPr>
            <p:blipFill>
              <a:blip r:embed="rId28"/>
              <a:stretch>
                <a:fillRect/>
              </a:stretch>
            </p:blipFill>
            <p:spPr>
              <a:xfrm>
                <a:off x="11022131" y="4780295"/>
                <a:ext cx="110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דיו 18">
                <a:extLst>
                  <a:ext uri="{FF2B5EF4-FFF2-40B4-BE49-F238E27FC236}">
                    <a16:creationId xmlns:a16="http://schemas.microsoft.com/office/drawing/2014/main" id="{A69DC1FC-1935-48EE-932C-2D64AE8BA04D}"/>
                  </a:ext>
                </a:extLst>
              </p14:cNvPr>
              <p14:cNvContentPartPr/>
              <p14:nvPr/>
            </p14:nvContentPartPr>
            <p14:xfrm>
              <a:off x="11054891" y="4887935"/>
              <a:ext cx="3240" cy="360"/>
            </p14:xfrm>
          </p:contentPart>
        </mc:Choice>
        <mc:Fallback xmlns="">
          <p:pic>
            <p:nvPicPr>
              <p:cNvPr id="19" name="דיו 18">
                <a:extLst>
                  <a:ext uri="{FF2B5EF4-FFF2-40B4-BE49-F238E27FC236}">
                    <a16:creationId xmlns:a16="http://schemas.microsoft.com/office/drawing/2014/main" id="{A69DC1FC-1935-48EE-932C-2D64AE8BA04D}"/>
                  </a:ext>
                </a:extLst>
              </p:cNvPr>
              <p:cNvPicPr/>
              <p:nvPr/>
            </p:nvPicPr>
            <p:blipFill>
              <a:blip r:embed="rId28"/>
              <a:stretch>
                <a:fillRect/>
              </a:stretch>
            </p:blipFill>
            <p:spPr>
              <a:xfrm>
                <a:off x="11000891" y="4780295"/>
                <a:ext cx="110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דיו 19">
                <a:extLst>
                  <a:ext uri="{FF2B5EF4-FFF2-40B4-BE49-F238E27FC236}">
                    <a16:creationId xmlns:a16="http://schemas.microsoft.com/office/drawing/2014/main" id="{FA677129-8595-46F1-8ACE-D9BE3348C16C}"/>
                  </a:ext>
                </a:extLst>
              </p14:cNvPr>
              <p14:cNvContentPartPr/>
              <p14:nvPr/>
            </p14:nvContentPartPr>
            <p14:xfrm>
              <a:off x="11050571" y="4887935"/>
              <a:ext cx="360" cy="360"/>
            </p14:xfrm>
          </p:contentPart>
        </mc:Choice>
        <mc:Fallback xmlns="">
          <p:pic>
            <p:nvPicPr>
              <p:cNvPr id="20" name="דיו 19">
                <a:extLst>
                  <a:ext uri="{FF2B5EF4-FFF2-40B4-BE49-F238E27FC236}">
                    <a16:creationId xmlns:a16="http://schemas.microsoft.com/office/drawing/2014/main" id="{FA677129-8595-46F1-8ACE-D9BE3348C16C}"/>
                  </a:ext>
                </a:extLst>
              </p:cNvPr>
              <p:cNvPicPr/>
              <p:nvPr/>
            </p:nvPicPr>
            <p:blipFill>
              <a:blip r:embed="rId24"/>
              <a:stretch>
                <a:fillRect/>
              </a:stretch>
            </p:blipFill>
            <p:spPr>
              <a:xfrm>
                <a:off x="10996571" y="478029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דיו 20">
                <a:extLst>
                  <a:ext uri="{FF2B5EF4-FFF2-40B4-BE49-F238E27FC236}">
                    <a16:creationId xmlns:a16="http://schemas.microsoft.com/office/drawing/2014/main" id="{2BEE7514-63CF-45A9-BF3E-AF26C68A2E56}"/>
                  </a:ext>
                </a:extLst>
              </p14:cNvPr>
              <p14:cNvContentPartPr/>
              <p14:nvPr/>
            </p14:nvContentPartPr>
            <p14:xfrm>
              <a:off x="11032211" y="4887935"/>
              <a:ext cx="11880" cy="360"/>
            </p14:xfrm>
          </p:contentPart>
        </mc:Choice>
        <mc:Fallback xmlns="">
          <p:pic>
            <p:nvPicPr>
              <p:cNvPr id="21" name="דיו 20">
                <a:extLst>
                  <a:ext uri="{FF2B5EF4-FFF2-40B4-BE49-F238E27FC236}">
                    <a16:creationId xmlns:a16="http://schemas.microsoft.com/office/drawing/2014/main" id="{2BEE7514-63CF-45A9-BF3E-AF26C68A2E56}"/>
                  </a:ext>
                </a:extLst>
              </p:cNvPr>
              <p:cNvPicPr/>
              <p:nvPr/>
            </p:nvPicPr>
            <p:blipFill>
              <a:blip r:embed="rId32"/>
              <a:stretch>
                <a:fillRect/>
              </a:stretch>
            </p:blipFill>
            <p:spPr>
              <a:xfrm>
                <a:off x="10978211" y="4780295"/>
                <a:ext cx="1195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דיו 21">
                <a:extLst>
                  <a:ext uri="{FF2B5EF4-FFF2-40B4-BE49-F238E27FC236}">
                    <a16:creationId xmlns:a16="http://schemas.microsoft.com/office/drawing/2014/main" id="{01A8B86F-DB44-426C-BA31-A5B734BACF7C}"/>
                  </a:ext>
                </a:extLst>
              </p14:cNvPr>
              <p14:cNvContentPartPr/>
              <p14:nvPr/>
            </p14:nvContentPartPr>
            <p14:xfrm>
              <a:off x="11022131" y="4887935"/>
              <a:ext cx="360" cy="360"/>
            </p14:xfrm>
          </p:contentPart>
        </mc:Choice>
        <mc:Fallback xmlns="">
          <p:pic>
            <p:nvPicPr>
              <p:cNvPr id="22" name="דיו 21">
                <a:extLst>
                  <a:ext uri="{FF2B5EF4-FFF2-40B4-BE49-F238E27FC236}">
                    <a16:creationId xmlns:a16="http://schemas.microsoft.com/office/drawing/2014/main" id="{01A8B86F-DB44-426C-BA31-A5B734BACF7C}"/>
                  </a:ext>
                </a:extLst>
              </p:cNvPr>
              <p:cNvPicPr/>
              <p:nvPr/>
            </p:nvPicPr>
            <p:blipFill>
              <a:blip r:embed="rId24"/>
              <a:stretch>
                <a:fillRect/>
              </a:stretch>
            </p:blipFill>
            <p:spPr>
              <a:xfrm>
                <a:off x="10968491" y="478029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דיו 22">
                <a:extLst>
                  <a:ext uri="{FF2B5EF4-FFF2-40B4-BE49-F238E27FC236}">
                    <a16:creationId xmlns:a16="http://schemas.microsoft.com/office/drawing/2014/main" id="{62D3370F-5B0D-4076-AC29-1CEC3EAB3B1F}"/>
                  </a:ext>
                </a:extLst>
              </p14:cNvPr>
              <p14:cNvContentPartPr/>
              <p14:nvPr/>
            </p14:nvContentPartPr>
            <p14:xfrm>
              <a:off x="11022131" y="4887935"/>
              <a:ext cx="360" cy="360"/>
            </p14:xfrm>
          </p:contentPart>
        </mc:Choice>
        <mc:Fallback xmlns="">
          <p:pic>
            <p:nvPicPr>
              <p:cNvPr id="23" name="דיו 22">
                <a:extLst>
                  <a:ext uri="{FF2B5EF4-FFF2-40B4-BE49-F238E27FC236}">
                    <a16:creationId xmlns:a16="http://schemas.microsoft.com/office/drawing/2014/main" id="{62D3370F-5B0D-4076-AC29-1CEC3EAB3B1F}"/>
                  </a:ext>
                </a:extLst>
              </p:cNvPr>
              <p:cNvPicPr/>
              <p:nvPr/>
            </p:nvPicPr>
            <p:blipFill>
              <a:blip r:embed="rId24"/>
              <a:stretch>
                <a:fillRect/>
              </a:stretch>
            </p:blipFill>
            <p:spPr>
              <a:xfrm>
                <a:off x="10968491" y="478029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דיו 23">
                <a:extLst>
                  <a:ext uri="{FF2B5EF4-FFF2-40B4-BE49-F238E27FC236}">
                    <a16:creationId xmlns:a16="http://schemas.microsoft.com/office/drawing/2014/main" id="{B353D6E4-E777-411E-941E-152D80AFB6C7}"/>
                  </a:ext>
                </a:extLst>
              </p14:cNvPr>
              <p14:cNvContentPartPr/>
              <p14:nvPr/>
            </p14:nvContentPartPr>
            <p14:xfrm>
              <a:off x="1259651" y="4816655"/>
              <a:ext cx="9862200" cy="360"/>
            </p14:xfrm>
          </p:contentPart>
        </mc:Choice>
        <mc:Fallback xmlns="">
          <p:pic>
            <p:nvPicPr>
              <p:cNvPr id="24" name="דיו 23">
                <a:extLst>
                  <a:ext uri="{FF2B5EF4-FFF2-40B4-BE49-F238E27FC236}">
                    <a16:creationId xmlns:a16="http://schemas.microsoft.com/office/drawing/2014/main" id="{B353D6E4-E777-411E-941E-152D80AFB6C7}"/>
                  </a:ext>
                </a:extLst>
              </p:cNvPr>
              <p:cNvPicPr/>
              <p:nvPr/>
            </p:nvPicPr>
            <p:blipFill>
              <a:blip r:embed="rId36"/>
              <a:stretch>
                <a:fillRect/>
              </a:stretch>
            </p:blipFill>
            <p:spPr>
              <a:xfrm>
                <a:off x="1205651" y="4708655"/>
                <a:ext cx="9969840" cy="216000"/>
              </a:xfrm>
              <a:prstGeom prst="rect">
                <a:avLst/>
              </a:prstGeom>
            </p:spPr>
          </p:pic>
        </mc:Fallback>
      </mc:AlternateContent>
    </p:spTree>
    <p:extLst>
      <p:ext uri="{BB962C8B-B14F-4D97-AF65-F5344CB8AC3E}">
        <p14:creationId xmlns:p14="http://schemas.microsoft.com/office/powerpoint/2010/main" val="2409672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BD08C321-6956-4B55-B7F8-A1C363C21396}"/>
              </a:ext>
            </a:extLst>
          </p:cNvPr>
          <p:cNvSpPr txBox="1"/>
          <p:nvPr/>
        </p:nvSpPr>
        <p:spPr>
          <a:xfrm>
            <a:off x="7014118" y="971490"/>
            <a:ext cx="4348975" cy="1015663"/>
          </a:xfrm>
          <a:prstGeom prst="rect">
            <a:avLst/>
          </a:prstGeom>
          <a:noFill/>
        </p:spPr>
        <p:txBody>
          <a:bodyPr wrap="square" rtlCol="1">
            <a:spAutoFit/>
          </a:bodyPr>
          <a:lstStyle/>
          <a:p>
            <a:pPr algn="r"/>
            <a:r>
              <a:rPr lang="he-IL" sz="2000" u="sng" dirty="0">
                <a:solidFill>
                  <a:schemeClr val="accent2"/>
                </a:solidFill>
                <a:latin typeface="Gisha" panose="020B0502040204020203" pitchFamily="34" charset="-79"/>
                <a:cs typeface="Gisha" panose="020B0502040204020203" pitchFamily="34" charset="-79"/>
              </a:rPr>
              <a:t>כפי שניתן לראות, יש רק רכב אחד במלאי.</a:t>
            </a:r>
            <a:br>
              <a:rPr lang="en-US" sz="2000" u="sng" dirty="0">
                <a:solidFill>
                  <a:schemeClr val="accent2"/>
                </a:solidFill>
                <a:latin typeface="Gisha" panose="020B0502040204020203" pitchFamily="34" charset="-79"/>
                <a:cs typeface="Gisha" panose="020B0502040204020203" pitchFamily="34" charset="-79"/>
              </a:rPr>
            </a:br>
            <a:r>
              <a:rPr lang="he-IL" sz="2000" u="sng" dirty="0">
                <a:solidFill>
                  <a:schemeClr val="accent2"/>
                </a:solidFill>
                <a:latin typeface="Gisha" panose="020B0502040204020203" pitchFamily="34" charset="-79"/>
                <a:cs typeface="Gisha" panose="020B0502040204020203" pitchFamily="34" charset="-79"/>
              </a:rPr>
              <a:t>לכן, נצטרך לבטל את אחת מההזמנות (את החדשה יותר)</a:t>
            </a:r>
          </a:p>
        </p:txBody>
      </p:sp>
      <p:pic>
        <p:nvPicPr>
          <p:cNvPr id="5" name="תמונה 4">
            <a:extLst>
              <a:ext uri="{FF2B5EF4-FFF2-40B4-BE49-F238E27FC236}">
                <a16:creationId xmlns:a16="http://schemas.microsoft.com/office/drawing/2014/main" id="{1D808E9A-71A7-4B06-9181-A1C0E8E06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997" y="2277637"/>
            <a:ext cx="8844428" cy="3175310"/>
          </a:xfrm>
          <a:prstGeom prst="rect">
            <a:avLst/>
          </a:prstGeom>
        </p:spPr>
      </p:pic>
      <p:sp>
        <p:nvSpPr>
          <p:cNvPr id="9" name="חץ: שמאלה 8">
            <a:extLst>
              <a:ext uri="{FF2B5EF4-FFF2-40B4-BE49-F238E27FC236}">
                <a16:creationId xmlns:a16="http://schemas.microsoft.com/office/drawing/2014/main" id="{45DA17C1-7CA3-47C5-9682-4A9D6421DFEB}"/>
              </a:ext>
            </a:extLst>
          </p:cNvPr>
          <p:cNvSpPr/>
          <p:nvPr/>
        </p:nvSpPr>
        <p:spPr>
          <a:xfrm>
            <a:off x="9099395" y="4828478"/>
            <a:ext cx="1951464" cy="345688"/>
          </a:xfrm>
          <a:prstGeom prst="leftArrow">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901916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0BCFCD-4E2B-4226-8138-768B335F757A}"/>
              </a:ext>
            </a:extLst>
          </p:cNvPr>
          <p:cNvSpPr>
            <a:spLocks noGrp="1"/>
          </p:cNvSpPr>
          <p:nvPr>
            <p:ph type="title" idx="4294967295"/>
          </p:nvPr>
        </p:nvSpPr>
        <p:spPr>
          <a:xfrm>
            <a:off x="0" y="982663"/>
            <a:ext cx="9601200" cy="1303337"/>
          </a:xfrm>
        </p:spPr>
        <p:txBody>
          <a:bodyPr>
            <a:noAutofit/>
          </a:bodyPr>
          <a:lstStyle/>
          <a:p>
            <a:pPr algn="r"/>
            <a:br>
              <a:rPr lang="he-IL" sz="2000" u="sng" dirty="0">
                <a:solidFill>
                  <a:schemeClr val="accent2"/>
                </a:solidFill>
                <a:latin typeface="Gisha" panose="020B0502040204020203" pitchFamily="34" charset="-79"/>
                <a:cs typeface="Gisha" panose="020B0502040204020203" pitchFamily="34" charset="-79"/>
              </a:rPr>
            </a:br>
            <a:endParaRPr lang="he-IL" sz="2000" u="sng" dirty="0">
              <a:solidFill>
                <a:schemeClr val="accent2"/>
              </a:solidFill>
              <a:latin typeface="Gisha" panose="020B0502040204020203" pitchFamily="34" charset="-79"/>
              <a:cs typeface="Gisha" panose="020B0502040204020203" pitchFamily="34" charset="-79"/>
            </a:endParaRPr>
          </a:p>
        </p:txBody>
      </p:sp>
      <p:pic>
        <p:nvPicPr>
          <p:cNvPr id="5" name="תמונה 4">
            <a:extLst>
              <a:ext uri="{FF2B5EF4-FFF2-40B4-BE49-F238E27FC236}">
                <a16:creationId xmlns:a16="http://schemas.microsoft.com/office/drawing/2014/main" id="{7C0F8271-84A6-4BA4-A7E6-8827F9DF9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19" y="1948410"/>
            <a:ext cx="8135233" cy="675179"/>
          </a:xfrm>
          <a:prstGeom prst="rect">
            <a:avLst/>
          </a:prstGeom>
        </p:spPr>
      </p:pic>
      <p:sp>
        <p:nvSpPr>
          <p:cNvPr id="4" name="תיבת טקסט 3">
            <a:extLst>
              <a:ext uri="{FF2B5EF4-FFF2-40B4-BE49-F238E27FC236}">
                <a16:creationId xmlns:a16="http://schemas.microsoft.com/office/drawing/2014/main" id="{00F2DA8E-F92A-4B65-8C40-5383D4A6B1BB}"/>
              </a:ext>
            </a:extLst>
          </p:cNvPr>
          <p:cNvSpPr txBox="1"/>
          <p:nvPr/>
        </p:nvSpPr>
        <p:spPr>
          <a:xfrm>
            <a:off x="2590800" y="900602"/>
            <a:ext cx="8731404" cy="1200329"/>
          </a:xfrm>
          <a:prstGeom prst="rect">
            <a:avLst/>
          </a:prstGeom>
          <a:noFill/>
        </p:spPr>
        <p:txBody>
          <a:bodyPr wrap="square" rtlCol="1">
            <a:spAutoFit/>
          </a:bodyPr>
          <a:lstStyle/>
          <a:p>
            <a:pPr algn="r"/>
            <a:r>
              <a:rPr lang="he-IL" u="sng" dirty="0">
                <a:solidFill>
                  <a:schemeClr val="accent2"/>
                </a:solidFill>
                <a:latin typeface="Gisha" panose="020B0502040204020203" pitchFamily="34" charset="-79"/>
                <a:cs typeface="Gisha" panose="020B0502040204020203" pitchFamily="34" charset="-79"/>
              </a:rPr>
              <a:t>לכן, העובד לא מאשר את ההזמנה.</a:t>
            </a:r>
            <a:br>
              <a:rPr lang="en-US" u="sng" dirty="0">
                <a:solidFill>
                  <a:schemeClr val="accent2"/>
                </a:solidFill>
                <a:latin typeface="Gisha" panose="020B0502040204020203" pitchFamily="34" charset="-79"/>
                <a:cs typeface="Gisha" panose="020B0502040204020203" pitchFamily="34" charset="-79"/>
              </a:rPr>
            </a:br>
            <a:r>
              <a:rPr lang="he-IL" u="sng" dirty="0">
                <a:solidFill>
                  <a:schemeClr val="accent2"/>
                </a:solidFill>
                <a:latin typeface="Gisha" panose="020B0502040204020203" pitchFamily="34" charset="-79"/>
                <a:cs typeface="Gisha" panose="020B0502040204020203" pitchFamily="34" charset="-79"/>
              </a:rPr>
              <a:t>נשלחת הודעה ללקוח שהרכב אינו זמין והעובד מוחק את ההזמנה מטבלת ההזמנות .</a:t>
            </a:r>
            <a:br>
              <a:rPr lang="en-US" u="sng" dirty="0">
                <a:solidFill>
                  <a:schemeClr val="accent2"/>
                </a:solidFill>
                <a:latin typeface="Gisha" panose="020B0502040204020203" pitchFamily="34" charset="-79"/>
                <a:cs typeface="Gisha" panose="020B0502040204020203" pitchFamily="34" charset="-79"/>
              </a:rPr>
            </a:br>
            <a:r>
              <a:rPr lang="he-IL" u="sng" dirty="0">
                <a:solidFill>
                  <a:schemeClr val="accent2"/>
                </a:solidFill>
                <a:latin typeface="Gisha" panose="020B0502040204020203" pitchFamily="34" charset="-79"/>
                <a:cs typeface="Gisha" panose="020B0502040204020203" pitchFamily="34" charset="-79"/>
              </a:rPr>
              <a:t>לאחר פקודת המחיקה, ההזמנה לא מופיעה יותר בטבלת ההזמנות - </a:t>
            </a:r>
            <a:br>
              <a:rPr lang="he-IL" u="sng" dirty="0">
                <a:solidFill>
                  <a:schemeClr val="accent2"/>
                </a:solidFill>
                <a:latin typeface="Gisha" panose="020B0502040204020203" pitchFamily="34" charset="-79"/>
                <a:cs typeface="Gisha" panose="020B0502040204020203" pitchFamily="34" charset="-79"/>
              </a:rPr>
            </a:br>
            <a:endParaRPr lang="he-IL" dirty="0"/>
          </a:p>
        </p:txBody>
      </p:sp>
      <p:pic>
        <p:nvPicPr>
          <p:cNvPr id="6" name="תמונה 5" descr="תמונה שמכילה צילום מסך&#10;&#10;התיאור נוצר באופן אוטומטי">
            <a:extLst>
              <a:ext uri="{FF2B5EF4-FFF2-40B4-BE49-F238E27FC236}">
                <a16:creationId xmlns:a16="http://schemas.microsoft.com/office/drawing/2014/main" id="{5299175A-6BCC-4431-B335-AC8BDA902105}"/>
              </a:ext>
            </a:extLst>
          </p:cNvPr>
          <p:cNvPicPr>
            <a:picLocks noChangeAspect="1"/>
          </p:cNvPicPr>
          <p:nvPr/>
        </p:nvPicPr>
        <p:blipFill rotWithShape="1">
          <a:blip r:embed="rId3">
            <a:extLst>
              <a:ext uri="{28A0092B-C50C-407E-A947-70E740481C1C}">
                <a14:useLocalDpi xmlns:a14="http://schemas.microsoft.com/office/drawing/2010/main" val="0"/>
              </a:ext>
            </a:extLst>
          </a:blip>
          <a:srcRect l="2349"/>
          <a:stretch/>
        </p:blipFill>
        <p:spPr>
          <a:xfrm>
            <a:off x="352483" y="2687491"/>
            <a:ext cx="11487033" cy="3769020"/>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דיו 7">
                <a:extLst>
                  <a:ext uri="{FF2B5EF4-FFF2-40B4-BE49-F238E27FC236}">
                    <a16:creationId xmlns:a16="http://schemas.microsoft.com/office/drawing/2014/main" id="{7AD6D749-67EC-47EC-9456-DF48708DD8E0}"/>
                  </a:ext>
                </a:extLst>
              </p14:cNvPr>
              <p14:cNvContentPartPr/>
              <p14:nvPr/>
            </p14:nvContentPartPr>
            <p14:xfrm>
              <a:off x="418398" y="6057845"/>
              <a:ext cx="11284920" cy="360"/>
            </p14:xfrm>
          </p:contentPart>
        </mc:Choice>
        <mc:Fallback xmlns="">
          <p:pic>
            <p:nvPicPr>
              <p:cNvPr id="8" name="דיו 7">
                <a:extLst>
                  <a:ext uri="{FF2B5EF4-FFF2-40B4-BE49-F238E27FC236}">
                    <a16:creationId xmlns:a16="http://schemas.microsoft.com/office/drawing/2014/main" id="{7AD6D749-67EC-47EC-9456-DF48708DD8E0}"/>
                  </a:ext>
                </a:extLst>
              </p:cNvPr>
              <p:cNvPicPr/>
              <p:nvPr/>
            </p:nvPicPr>
            <p:blipFill>
              <a:blip r:embed="rId5"/>
              <a:stretch>
                <a:fillRect/>
              </a:stretch>
            </p:blipFill>
            <p:spPr>
              <a:xfrm>
                <a:off x="364758" y="5949845"/>
                <a:ext cx="11392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דיו 9">
                <a:extLst>
                  <a:ext uri="{FF2B5EF4-FFF2-40B4-BE49-F238E27FC236}">
                    <a16:creationId xmlns:a16="http://schemas.microsoft.com/office/drawing/2014/main" id="{60197636-6EF3-43ED-AC13-58BA1863977F}"/>
                  </a:ext>
                </a:extLst>
              </p14:cNvPr>
              <p14:cNvContentPartPr/>
              <p14:nvPr/>
            </p14:nvContentPartPr>
            <p14:xfrm>
              <a:off x="508398" y="6057845"/>
              <a:ext cx="13320" cy="360"/>
            </p14:xfrm>
          </p:contentPart>
        </mc:Choice>
        <mc:Fallback xmlns="">
          <p:pic>
            <p:nvPicPr>
              <p:cNvPr id="10" name="דיו 9">
                <a:extLst>
                  <a:ext uri="{FF2B5EF4-FFF2-40B4-BE49-F238E27FC236}">
                    <a16:creationId xmlns:a16="http://schemas.microsoft.com/office/drawing/2014/main" id="{60197636-6EF3-43ED-AC13-58BA1863977F}"/>
                  </a:ext>
                </a:extLst>
              </p:cNvPr>
              <p:cNvPicPr/>
              <p:nvPr/>
            </p:nvPicPr>
            <p:blipFill>
              <a:blip r:embed="rId7"/>
              <a:stretch>
                <a:fillRect/>
              </a:stretch>
            </p:blipFill>
            <p:spPr>
              <a:xfrm>
                <a:off x="454758" y="5949845"/>
                <a:ext cx="120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דיו 24">
                <a:extLst>
                  <a:ext uri="{FF2B5EF4-FFF2-40B4-BE49-F238E27FC236}">
                    <a16:creationId xmlns:a16="http://schemas.microsoft.com/office/drawing/2014/main" id="{23055629-0FB8-4A76-9876-EC3DB941DB54}"/>
                  </a:ext>
                </a:extLst>
              </p14:cNvPr>
              <p14:cNvContentPartPr/>
              <p14:nvPr/>
            </p14:nvContentPartPr>
            <p14:xfrm>
              <a:off x="7597878" y="6257285"/>
              <a:ext cx="222840" cy="360"/>
            </p14:xfrm>
          </p:contentPart>
        </mc:Choice>
        <mc:Fallback xmlns="">
          <p:pic>
            <p:nvPicPr>
              <p:cNvPr id="25" name="דיו 24">
                <a:extLst>
                  <a:ext uri="{FF2B5EF4-FFF2-40B4-BE49-F238E27FC236}">
                    <a16:creationId xmlns:a16="http://schemas.microsoft.com/office/drawing/2014/main" id="{23055629-0FB8-4A76-9876-EC3DB941DB54}"/>
                  </a:ext>
                </a:extLst>
              </p:cNvPr>
              <p:cNvPicPr/>
              <p:nvPr/>
            </p:nvPicPr>
            <p:blipFill>
              <a:blip r:embed="rId9"/>
              <a:stretch>
                <a:fillRect/>
              </a:stretch>
            </p:blipFill>
            <p:spPr>
              <a:xfrm>
                <a:off x="7543878" y="6149285"/>
                <a:ext cx="3304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דיו 23">
                <a:extLst>
                  <a:ext uri="{FF2B5EF4-FFF2-40B4-BE49-F238E27FC236}">
                    <a16:creationId xmlns:a16="http://schemas.microsoft.com/office/drawing/2014/main" id="{69B15CA2-75EC-4531-B384-C5897A9BF95C}"/>
                  </a:ext>
                </a:extLst>
              </p14:cNvPr>
              <p14:cNvContentPartPr/>
              <p14:nvPr/>
            </p14:nvContentPartPr>
            <p14:xfrm>
              <a:off x="9759678" y="6136685"/>
              <a:ext cx="2009160" cy="185040"/>
            </p14:xfrm>
          </p:contentPart>
        </mc:Choice>
        <mc:Fallback xmlns="">
          <p:pic>
            <p:nvPicPr>
              <p:cNvPr id="24" name="דיו 23">
                <a:extLst>
                  <a:ext uri="{FF2B5EF4-FFF2-40B4-BE49-F238E27FC236}">
                    <a16:creationId xmlns:a16="http://schemas.microsoft.com/office/drawing/2014/main" id="{69B15CA2-75EC-4531-B384-C5897A9BF95C}"/>
                  </a:ext>
                </a:extLst>
              </p:cNvPr>
              <p:cNvPicPr/>
              <p:nvPr/>
            </p:nvPicPr>
            <p:blipFill>
              <a:blip r:embed="rId11"/>
              <a:stretch>
                <a:fillRect/>
              </a:stretch>
            </p:blipFill>
            <p:spPr>
              <a:xfrm>
                <a:off x="9706038" y="6029045"/>
                <a:ext cx="211680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דיו 22">
                <a:extLst>
                  <a:ext uri="{FF2B5EF4-FFF2-40B4-BE49-F238E27FC236}">
                    <a16:creationId xmlns:a16="http://schemas.microsoft.com/office/drawing/2014/main" id="{1EED0A1D-C587-40A8-ABC1-6307AE59B9C9}"/>
                  </a:ext>
                </a:extLst>
              </p14:cNvPr>
              <p14:cNvContentPartPr/>
              <p14:nvPr/>
            </p14:nvContentPartPr>
            <p14:xfrm>
              <a:off x="9759678" y="6273125"/>
              <a:ext cx="337320" cy="40320"/>
            </p14:xfrm>
          </p:contentPart>
        </mc:Choice>
        <mc:Fallback xmlns="">
          <p:pic>
            <p:nvPicPr>
              <p:cNvPr id="23" name="דיו 22">
                <a:extLst>
                  <a:ext uri="{FF2B5EF4-FFF2-40B4-BE49-F238E27FC236}">
                    <a16:creationId xmlns:a16="http://schemas.microsoft.com/office/drawing/2014/main" id="{1EED0A1D-C587-40A8-ABC1-6307AE59B9C9}"/>
                  </a:ext>
                </a:extLst>
              </p:cNvPr>
              <p:cNvPicPr/>
              <p:nvPr/>
            </p:nvPicPr>
            <p:blipFill>
              <a:blip r:embed="rId13"/>
              <a:stretch>
                <a:fillRect/>
              </a:stretch>
            </p:blipFill>
            <p:spPr>
              <a:xfrm>
                <a:off x="9706038" y="6165125"/>
                <a:ext cx="44496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דיו 21">
                <a:extLst>
                  <a:ext uri="{FF2B5EF4-FFF2-40B4-BE49-F238E27FC236}">
                    <a16:creationId xmlns:a16="http://schemas.microsoft.com/office/drawing/2014/main" id="{C411260A-CBE2-438E-BD98-C6B50E1E6FA2}"/>
                  </a:ext>
                </a:extLst>
              </p14:cNvPr>
              <p14:cNvContentPartPr/>
              <p14:nvPr/>
            </p14:nvContentPartPr>
            <p14:xfrm>
              <a:off x="392478" y="6184925"/>
              <a:ext cx="7427880" cy="144360"/>
            </p14:xfrm>
          </p:contentPart>
        </mc:Choice>
        <mc:Fallback xmlns="">
          <p:pic>
            <p:nvPicPr>
              <p:cNvPr id="22" name="דיו 21">
                <a:extLst>
                  <a:ext uri="{FF2B5EF4-FFF2-40B4-BE49-F238E27FC236}">
                    <a16:creationId xmlns:a16="http://schemas.microsoft.com/office/drawing/2014/main" id="{C411260A-CBE2-438E-BD98-C6B50E1E6FA2}"/>
                  </a:ext>
                </a:extLst>
              </p:cNvPr>
              <p:cNvPicPr/>
              <p:nvPr/>
            </p:nvPicPr>
            <p:blipFill>
              <a:blip r:embed="rId15"/>
              <a:stretch>
                <a:fillRect/>
              </a:stretch>
            </p:blipFill>
            <p:spPr>
              <a:xfrm>
                <a:off x="338838" y="6076925"/>
                <a:ext cx="753552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דיו 20">
                <a:extLst>
                  <a:ext uri="{FF2B5EF4-FFF2-40B4-BE49-F238E27FC236}">
                    <a16:creationId xmlns:a16="http://schemas.microsoft.com/office/drawing/2014/main" id="{2E9830B2-8C97-41AB-82E4-6F8AA986BC2C}"/>
                  </a:ext>
                </a:extLst>
              </p14:cNvPr>
              <p14:cNvContentPartPr/>
              <p14:nvPr/>
            </p14:nvContentPartPr>
            <p14:xfrm>
              <a:off x="2536278" y="6321005"/>
              <a:ext cx="1801800" cy="16920"/>
            </p14:xfrm>
          </p:contentPart>
        </mc:Choice>
        <mc:Fallback xmlns="">
          <p:pic>
            <p:nvPicPr>
              <p:cNvPr id="21" name="דיו 20">
                <a:extLst>
                  <a:ext uri="{FF2B5EF4-FFF2-40B4-BE49-F238E27FC236}">
                    <a16:creationId xmlns:a16="http://schemas.microsoft.com/office/drawing/2014/main" id="{2E9830B2-8C97-41AB-82E4-6F8AA986BC2C}"/>
                  </a:ext>
                </a:extLst>
              </p:cNvPr>
              <p:cNvPicPr/>
              <p:nvPr/>
            </p:nvPicPr>
            <p:blipFill>
              <a:blip r:embed="rId17"/>
              <a:stretch>
                <a:fillRect/>
              </a:stretch>
            </p:blipFill>
            <p:spPr>
              <a:xfrm>
                <a:off x="2482278" y="6213005"/>
                <a:ext cx="190944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דיו 25">
                <a:extLst>
                  <a:ext uri="{FF2B5EF4-FFF2-40B4-BE49-F238E27FC236}">
                    <a16:creationId xmlns:a16="http://schemas.microsoft.com/office/drawing/2014/main" id="{FEDE9D23-0BC4-4E30-A372-4F9BDEE33B2F}"/>
                  </a:ext>
                </a:extLst>
              </p14:cNvPr>
              <p14:cNvContentPartPr/>
              <p14:nvPr/>
            </p14:nvContentPartPr>
            <p14:xfrm>
              <a:off x="4287318" y="6201125"/>
              <a:ext cx="5745960" cy="206640"/>
            </p14:xfrm>
          </p:contentPart>
        </mc:Choice>
        <mc:Fallback xmlns="">
          <p:pic>
            <p:nvPicPr>
              <p:cNvPr id="26" name="דיו 25">
                <a:extLst>
                  <a:ext uri="{FF2B5EF4-FFF2-40B4-BE49-F238E27FC236}">
                    <a16:creationId xmlns:a16="http://schemas.microsoft.com/office/drawing/2014/main" id="{FEDE9D23-0BC4-4E30-A372-4F9BDEE33B2F}"/>
                  </a:ext>
                </a:extLst>
              </p:cNvPr>
              <p:cNvPicPr/>
              <p:nvPr/>
            </p:nvPicPr>
            <p:blipFill>
              <a:blip r:embed="rId19"/>
              <a:stretch>
                <a:fillRect/>
              </a:stretch>
            </p:blipFill>
            <p:spPr>
              <a:xfrm>
                <a:off x="4233318" y="6093485"/>
                <a:ext cx="5853600" cy="422280"/>
              </a:xfrm>
              <a:prstGeom prst="rect">
                <a:avLst/>
              </a:prstGeom>
            </p:spPr>
          </p:pic>
        </mc:Fallback>
      </mc:AlternateContent>
    </p:spTree>
    <p:extLst>
      <p:ext uri="{BB962C8B-B14F-4D97-AF65-F5344CB8AC3E}">
        <p14:creationId xmlns:p14="http://schemas.microsoft.com/office/powerpoint/2010/main" val="1611059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FB462AA8-17DB-4A4C-95CE-16FDBEF3F705}"/>
              </a:ext>
            </a:extLst>
          </p:cNvPr>
          <p:cNvSpPr/>
          <p:nvPr/>
        </p:nvSpPr>
        <p:spPr>
          <a:xfrm>
            <a:off x="1716435" y="2321004"/>
            <a:ext cx="8759129" cy="2215991"/>
          </a:xfrm>
          <a:prstGeom prst="rect">
            <a:avLst/>
          </a:prstGeom>
          <a:noFill/>
        </p:spPr>
        <p:txBody>
          <a:bodyPr wrap="none" lIns="91440" tIns="45720" rIns="91440" bIns="45720">
            <a:spAutoFit/>
          </a:bodyPr>
          <a:lstStyle/>
          <a:p>
            <a:pPr algn="ctr"/>
            <a:r>
              <a:rPr lang="en-US" sz="13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THE END</a:t>
            </a:r>
            <a:endParaRPr lang="he-IL" sz="13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60928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AACDD0B-1301-4D2B-81E2-1B8533773930}"/>
              </a:ext>
            </a:extLst>
          </p:cNvPr>
          <p:cNvSpPr>
            <a:spLocks noGrp="1"/>
          </p:cNvSpPr>
          <p:nvPr>
            <p:ph type="title"/>
          </p:nvPr>
        </p:nvSpPr>
        <p:spPr>
          <a:xfrm>
            <a:off x="1387771" y="1237314"/>
            <a:ext cx="9601196" cy="1303867"/>
          </a:xfrm>
        </p:spPr>
        <p:txBody>
          <a:bodyPr>
            <a:noAutofit/>
          </a:bodyPr>
          <a:lstStyle/>
          <a:p>
            <a:r>
              <a:rPr lang="he-IL"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המשך תיאור המערכת</a:t>
            </a:r>
            <a:br>
              <a:rPr lang="he-IL"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endParaRPr lang="he-IL" sz="5400" dirty="0"/>
          </a:p>
        </p:txBody>
      </p:sp>
      <p:sp>
        <p:nvSpPr>
          <p:cNvPr id="3" name="מציין מיקום תוכן 2">
            <a:extLst>
              <a:ext uri="{FF2B5EF4-FFF2-40B4-BE49-F238E27FC236}">
                <a16:creationId xmlns:a16="http://schemas.microsoft.com/office/drawing/2014/main" id="{E77766BA-3020-48CC-9666-C84BF9BF970A}"/>
              </a:ext>
            </a:extLst>
          </p:cNvPr>
          <p:cNvSpPr>
            <a:spLocks noGrp="1"/>
          </p:cNvSpPr>
          <p:nvPr>
            <p:ph idx="1"/>
          </p:nvPr>
        </p:nvSpPr>
        <p:spPr>
          <a:xfrm>
            <a:off x="1295402" y="2408076"/>
            <a:ext cx="9601196" cy="3318936"/>
          </a:xfrm>
        </p:spPr>
        <p:txBody>
          <a:bodyPr>
            <a:normAutofit/>
          </a:bodyPr>
          <a:lstStyle/>
          <a:p>
            <a:pPr>
              <a:buClrTx/>
              <a:buFont typeface="Wingdings" panose="05000000000000000000" pitchFamily="2" charset="2"/>
              <a:buChar char="§"/>
            </a:pPr>
            <a:r>
              <a:rPr lang="he-IL" sz="2800" dirty="0">
                <a:latin typeface="FrankRuehl" panose="020E0503060101010101" pitchFamily="34" charset="-79"/>
                <a:cs typeface="FrankRuehl" panose="020E0503060101010101" pitchFamily="34" charset="-79"/>
              </a:rPr>
              <a:t>המערכת שומרת נתונים על לקוחותיה , עובדיה והרכבים הנמצאים לרשותה.</a:t>
            </a:r>
          </a:p>
          <a:p>
            <a:pPr>
              <a:buClrTx/>
              <a:buFont typeface="Wingdings" panose="05000000000000000000" pitchFamily="2" charset="2"/>
              <a:buChar char="§"/>
            </a:pPr>
            <a:endParaRPr lang="he-IL" sz="2800" dirty="0">
              <a:latin typeface="FrankRuehl" panose="020E0503060101010101" pitchFamily="34" charset="-79"/>
              <a:cs typeface="FrankRuehl" panose="020E0503060101010101" pitchFamily="34" charset="-79"/>
            </a:endParaRPr>
          </a:p>
          <a:p>
            <a:pPr>
              <a:buClrTx/>
              <a:buFont typeface="Wingdings" panose="05000000000000000000" pitchFamily="2" charset="2"/>
              <a:buChar char="§"/>
            </a:pPr>
            <a:r>
              <a:rPr lang="he-IL" sz="2800" dirty="0">
                <a:latin typeface="FrankRuehl" panose="020E0503060101010101" pitchFamily="34" charset="-79"/>
                <a:cs typeface="FrankRuehl" panose="020E0503060101010101" pitchFamily="34" charset="-79"/>
              </a:rPr>
              <a:t>המערכת מנהלת את מיקום הרכבים הנמצאים בחניות שלרשותה.</a:t>
            </a:r>
          </a:p>
          <a:p>
            <a:pPr>
              <a:buClrTx/>
              <a:buFont typeface="Wingdings" panose="05000000000000000000" pitchFamily="2" charset="2"/>
              <a:buChar char="§"/>
            </a:pPr>
            <a:endParaRPr lang="he-IL" sz="2800" dirty="0">
              <a:latin typeface="FrankRuehl" panose="020E0503060101010101" pitchFamily="34" charset="-79"/>
              <a:cs typeface="FrankRuehl" panose="020E0503060101010101" pitchFamily="34" charset="-79"/>
            </a:endParaRPr>
          </a:p>
          <a:p>
            <a:pPr>
              <a:buClrTx/>
              <a:buFont typeface="Wingdings" panose="05000000000000000000" pitchFamily="2" charset="2"/>
              <a:buChar char="§"/>
            </a:pPr>
            <a:r>
              <a:rPr lang="he-IL" sz="2800" dirty="0">
                <a:latin typeface="FrankRuehl" panose="020E0503060101010101" pitchFamily="34" charset="-79"/>
                <a:cs typeface="FrankRuehl" panose="020E0503060101010101" pitchFamily="34" charset="-79"/>
              </a:rPr>
              <a:t>ניהול ההזמנות </a:t>
            </a:r>
            <a:r>
              <a:rPr lang="he-IL" sz="2800" dirty="0" err="1">
                <a:latin typeface="FrankRuehl" panose="020E0503060101010101" pitchFamily="34" charset="-79"/>
                <a:cs typeface="FrankRuehl" panose="020E0503060101010101" pitchFamily="34" charset="-79"/>
              </a:rPr>
              <a:t>במע</a:t>
            </a:r>
            <a:r>
              <a:rPr lang="he-IL" sz="2800" dirty="0">
                <a:latin typeface="FrankRuehl" panose="020E0503060101010101" pitchFamily="34" charset="-79"/>
                <a:cs typeface="FrankRuehl" panose="020E0503060101010101" pitchFamily="34" charset="-79"/>
              </a:rPr>
              <a:t>' נעשה תוך התחשבות בדרישות הלקוח, מרגע ההזמנה ועד לרגע קבלת הרכב. </a:t>
            </a:r>
          </a:p>
        </p:txBody>
      </p:sp>
    </p:spTree>
    <p:extLst>
      <p:ext uri="{BB962C8B-B14F-4D97-AF65-F5344CB8AC3E}">
        <p14:creationId xmlns:p14="http://schemas.microsoft.com/office/powerpoint/2010/main" val="417258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B5CB10-0DF8-4D29-BB79-6836D470367B}"/>
              </a:ext>
            </a:extLst>
          </p:cNvPr>
          <p:cNvSpPr>
            <a:spLocks noGrp="1"/>
          </p:cNvSpPr>
          <p:nvPr>
            <p:ph type="title"/>
          </p:nvPr>
        </p:nvSpPr>
        <p:spPr>
          <a:xfrm>
            <a:off x="1418065" y="848317"/>
            <a:ext cx="9601196" cy="1303867"/>
          </a:xfrm>
        </p:spPr>
        <p:txBody>
          <a:bodyPr>
            <a:normAutofit/>
          </a:bodyPr>
          <a:lstStyle/>
          <a:p>
            <a:r>
              <a:rPr lang="he-I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קצת על החברה</a:t>
            </a:r>
            <a:endParaRPr lang="he-IL" sz="6600" dirty="0"/>
          </a:p>
        </p:txBody>
      </p:sp>
      <p:sp>
        <p:nvSpPr>
          <p:cNvPr id="3" name="מציין מיקום תוכן 2">
            <a:extLst>
              <a:ext uri="{FF2B5EF4-FFF2-40B4-BE49-F238E27FC236}">
                <a16:creationId xmlns:a16="http://schemas.microsoft.com/office/drawing/2014/main" id="{2FE60566-48CA-4445-B2A3-D35D85DC3E45}"/>
              </a:ext>
            </a:extLst>
          </p:cNvPr>
          <p:cNvSpPr>
            <a:spLocks noGrp="1"/>
          </p:cNvSpPr>
          <p:nvPr>
            <p:ph idx="1"/>
          </p:nvPr>
        </p:nvSpPr>
        <p:spPr>
          <a:xfrm>
            <a:off x="754911" y="2556932"/>
            <a:ext cx="10152318" cy="3452751"/>
          </a:xfrm>
        </p:spPr>
        <p:txBody>
          <a:bodyPr>
            <a:normAutofit/>
          </a:bodyPr>
          <a:lstStyle/>
          <a:p>
            <a:pPr marL="0" indent="0">
              <a:buNone/>
            </a:pPr>
            <a:r>
              <a:rPr lang="he-IL" sz="2700" dirty="0">
                <a:latin typeface="FrankRuehl" panose="020E0503060101010101" pitchFamily="34" charset="-79"/>
                <a:cs typeface="FrankRuehl" panose="020E0503060101010101" pitchFamily="34" charset="-79"/>
              </a:rPr>
              <a:t>חברת "איריס רכבים בשבילך" היא אחת מהחברות המובילות בארץ בתחום מכירת כלי </a:t>
            </a:r>
          </a:p>
          <a:p>
            <a:pPr marL="0" indent="0">
              <a:buNone/>
            </a:pPr>
            <a:r>
              <a:rPr lang="he-IL" sz="2700" dirty="0">
                <a:latin typeface="FrankRuehl" panose="020E0503060101010101" pitchFamily="34" charset="-79"/>
                <a:cs typeface="FrankRuehl" panose="020E0503060101010101" pitchFamily="34" charset="-79"/>
              </a:rPr>
              <a:t>רכב. כיום, החברה מחזיקה במגוון רחב של רכבים המתאימים לאוכלוסיות מסוגים רבים - </a:t>
            </a:r>
          </a:p>
          <a:p>
            <a:pPr>
              <a:buClrTx/>
              <a:buFont typeface="Wingdings" panose="05000000000000000000" pitchFamily="2" charset="2"/>
              <a:buChar char="§"/>
            </a:pPr>
            <a:r>
              <a:rPr lang="he-IL" sz="2700" dirty="0">
                <a:latin typeface="FrankRuehl" panose="020E0503060101010101" pitchFamily="34" charset="-79"/>
                <a:cs typeface="FrankRuehl" panose="020E0503060101010101" pitchFamily="34" charset="-79"/>
              </a:rPr>
              <a:t>מכוניות משפחתיות</a:t>
            </a:r>
          </a:p>
          <a:p>
            <a:pPr>
              <a:buClrTx/>
              <a:buFont typeface="Wingdings" panose="05000000000000000000" pitchFamily="2" charset="2"/>
              <a:buChar char="§"/>
            </a:pPr>
            <a:r>
              <a:rPr lang="he-IL" sz="2700" dirty="0">
                <a:latin typeface="FrankRuehl" panose="020E0503060101010101" pitchFamily="34" charset="-79"/>
                <a:cs typeface="FrankRuehl" panose="020E0503060101010101" pitchFamily="34" charset="-79"/>
              </a:rPr>
              <a:t>רכבי יוקרה</a:t>
            </a:r>
          </a:p>
          <a:p>
            <a:pPr>
              <a:buClrTx/>
              <a:buFont typeface="Wingdings" panose="05000000000000000000" pitchFamily="2" charset="2"/>
              <a:buChar char="§"/>
            </a:pPr>
            <a:r>
              <a:rPr lang="he-IL" sz="2700" dirty="0">
                <a:latin typeface="FrankRuehl" panose="020E0503060101010101" pitchFamily="34" charset="-79"/>
                <a:cs typeface="FrankRuehl" panose="020E0503060101010101" pitchFamily="34" charset="-79"/>
              </a:rPr>
              <a:t>רכבי 4</a:t>
            </a:r>
            <a:r>
              <a:rPr lang="en-US" sz="2700" dirty="0">
                <a:latin typeface="FrankRuehl" panose="020E0503060101010101" pitchFamily="34" charset="-79"/>
                <a:cs typeface="FrankRuehl" panose="020E0503060101010101" pitchFamily="34" charset="-79"/>
              </a:rPr>
              <a:t>x</a:t>
            </a:r>
            <a:r>
              <a:rPr lang="he-IL" sz="2700" dirty="0">
                <a:latin typeface="FrankRuehl" panose="020E0503060101010101" pitchFamily="34" charset="-79"/>
                <a:cs typeface="FrankRuehl" panose="020E0503060101010101" pitchFamily="34" charset="-79"/>
              </a:rPr>
              <a:t>4</a:t>
            </a:r>
          </a:p>
        </p:txBody>
      </p:sp>
    </p:spTree>
    <p:extLst>
      <p:ext uri="{BB962C8B-B14F-4D97-AF65-F5344CB8AC3E}">
        <p14:creationId xmlns:p14="http://schemas.microsoft.com/office/powerpoint/2010/main" val="12392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9E604AF-844F-4CCF-954B-ECC0855E334C}"/>
              </a:ext>
            </a:extLst>
          </p:cNvPr>
          <p:cNvSpPr txBox="1"/>
          <p:nvPr/>
        </p:nvSpPr>
        <p:spPr>
          <a:xfrm>
            <a:off x="8078557" y="1427601"/>
            <a:ext cx="3350835" cy="2246769"/>
          </a:xfrm>
          <a:prstGeom prst="rect">
            <a:avLst/>
          </a:prstGeom>
          <a:noFill/>
          <a:ln w="57150">
            <a:solidFill>
              <a:srgbClr val="775F55"/>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he-IL" sz="3200" b="1" u="sng" dirty="0">
                <a:solidFill>
                  <a:schemeClr val="accent1"/>
                </a:solidFill>
              </a:rPr>
              <a:t>לקוחות</a:t>
            </a:r>
          </a:p>
          <a:p>
            <a:pPr algn="ctr"/>
            <a:r>
              <a:rPr lang="he-IL" b="1" dirty="0">
                <a:solidFill>
                  <a:schemeClr val="tx2"/>
                </a:solidFill>
              </a:rPr>
              <a:t>מזהה לקוח</a:t>
            </a:r>
          </a:p>
          <a:p>
            <a:pPr algn="ctr"/>
            <a:r>
              <a:rPr lang="he-IL" b="1" dirty="0">
                <a:solidFill>
                  <a:schemeClr val="tx2"/>
                </a:solidFill>
              </a:rPr>
              <a:t>שם</a:t>
            </a:r>
          </a:p>
          <a:p>
            <a:pPr algn="ctr"/>
            <a:r>
              <a:rPr lang="he-IL" b="1" dirty="0">
                <a:solidFill>
                  <a:schemeClr val="tx2"/>
                </a:solidFill>
              </a:rPr>
              <a:t>כתובת</a:t>
            </a:r>
          </a:p>
          <a:p>
            <a:pPr algn="ctr"/>
            <a:r>
              <a:rPr lang="he-IL" b="1" dirty="0">
                <a:solidFill>
                  <a:schemeClr val="tx2"/>
                </a:solidFill>
              </a:rPr>
              <a:t>מספר טלפון</a:t>
            </a:r>
          </a:p>
          <a:p>
            <a:pPr algn="ctr"/>
            <a:r>
              <a:rPr lang="he-IL" b="1" dirty="0">
                <a:solidFill>
                  <a:schemeClr val="tx2"/>
                </a:solidFill>
              </a:rPr>
              <a:t>תאריך לידה</a:t>
            </a:r>
            <a:endParaRPr lang="he-IL" b="1" dirty="0">
              <a:solidFill>
                <a:schemeClr val="bg2">
                  <a:lumMod val="50000"/>
                </a:schemeClr>
              </a:solidFill>
            </a:endParaRPr>
          </a:p>
          <a:p>
            <a:pPr algn="ctr"/>
            <a:r>
              <a:rPr lang="he-IL" b="1" dirty="0"/>
              <a:t>אימייל</a:t>
            </a:r>
          </a:p>
        </p:txBody>
      </p:sp>
      <p:sp>
        <p:nvSpPr>
          <p:cNvPr id="5" name="TextBox 4">
            <a:extLst>
              <a:ext uri="{FF2B5EF4-FFF2-40B4-BE49-F238E27FC236}">
                <a16:creationId xmlns:a16="http://schemas.microsoft.com/office/drawing/2014/main" id="{EF213400-990F-4FD9-AEC2-35EB324038DE}"/>
              </a:ext>
            </a:extLst>
          </p:cNvPr>
          <p:cNvSpPr txBox="1"/>
          <p:nvPr/>
        </p:nvSpPr>
        <p:spPr>
          <a:xfrm>
            <a:off x="4478019" y="1983187"/>
            <a:ext cx="3350835" cy="2523768"/>
          </a:xfrm>
          <a:prstGeom prst="rect">
            <a:avLst/>
          </a:prstGeom>
          <a:noFill/>
          <a:ln w="57150">
            <a:solidFill>
              <a:srgbClr val="775F55"/>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he-IL" sz="3200" b="1" u="sng" dirty="0">
                <a:solidFill>
                  <a:schemeClr val="accent1"/>
                </a:solidFill>
              </a:rPr>
              <a:t>עובדים</a:t>
            </a:r>
          </a:p>
          <a:p>
            <a:pPr algn="ctr"/>
            <a:r>
              <a:rPr lang="he-IL" b="1" dirty="0">
                <a:solidFill>
                  <a:schemeClr val="tx2"/>
                </a:solidFill>
              </a:rPr>
              <a:t>מזהה עובד</a:t>
            </a:r>
          </a:p>
          <a:p>
            <a:pPr algn="ctr"/>
            <a:r>
              <a:rPr lang="he-IL" b="1" dirty="0">
                <a:solidFill>
                  <a:schemeClr val="tx2"/>
                </a:solidFill>
              </a:rPr>
              <a:t>שם</a:t>
            </a:r>
          </a:p>
          <a:p>
            <a:pPr algn="ctr"/>
            <a:r>
              <a:rPr lang="he-IL" b="1" dirty="0">
                <a:solidFill>
                  <a:schemeClr val="tx2"/>
                </a:solidFill>
              </a:rPr>
              <a:t>כתובת</a:t>
            </a:r>
          </a:p>
          <a:p>
            <a:pPr algn="ctr"/>
            <a:r>
              <a:rPr lang="he-IL" b="1" dirty="0">
                <a:solidFill>
                  <a:schemeClr val="tx2"/>
                </a:solidFill>
              </a:rPr>
              <a:t>מספר טלפון</a:t>
            </a:r>
          </a:p>
          <a:p>
            <a:pPr algn="ctr"/>
            <a:r>
              <a:rPr lang="he-IL" b="1" dirty="0">
                <a:solidFill>
                  <a:schemeClr val="tx2"/>
                </a:solidFill>
              </a:rPr>
              <a:t>תאריך לידה</a:t>
            </a:r>
          </a:p>
          <a:p>
            <a:pPr algn="ctr"/>
            <a:r>
              <a:rPr lang="he-IL" b="1" dirty="0">
                <a:solidFill>
                  <a:schemeClr val="tx2"/>
                </a:solidFill>
              </a:rPr>
              <a:t>תאריך התחלת עבודה</a:t>
            </a:r>
          </a:p>
          <a:p>
            <a:pPr algn="ctr"/>
            <a:r>
              <a:rPr lang="he-IL" b="1" dirty="0">
                <a:solidFill>
                  <a:schemeClr val="tx2"/>
                </a:solidFill>
              </a:rPr>
              <a:t>מנהל אחראי</a:t>
            </a:r>
          </a:p>
        </p:txBody>
      </p:sp>
      <p:sp>
        <p:nvSpPr>
          <p:cNvPr id="7" name="TextBox 4">
            <a:extLst>
              <a:ext uri="{FF2B5EF4-FFF2-40B4-BE49-F238E27FC236}">
                <a16:creationId xmlns:a16="http://schemas.microsoft.com/office/drawing/2014/main" id="{748CC86B-B16A-4BC2-97EA-F0235C60B8A3}"/>
              </a:ext>
            </a:extLst>
          </p:cNvPr>
          <p:cNvSpPr txBox="1"/>
          <p:nvPr/>
        </p:nvSpPr>
        <p:spPr>
          <a:xfrm>
            <a:off x="910935" y="2815771"/>
            <a:ext cx="3350835" cy="3077766"/>
          </a:xfrm>
          <a:prstGeom prst="rect">
            <a:avLst/>
          </a:prstGeom>
          <a:noFill/>
          <a:ln w="57150">
            <a:solidFill>
              <a:srgbClr val="775F55"/>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he-IL" sz="3200" b="1" u="sng" dirty="0">
                <a:solidFill>
                  <a:schemeClr val="accent1"/>
                </a:solidFill>
              </a:rPr>
              <a:t>הזמנות</a:t>
            </a:r>
          </a:p>
          <a:p>
            <a:pPr algn="ctr"/>
            <a:r>
              <a:rPr lang="he-IL" b="1" dirty="0">
                <a:solidFill>
                  <a:schemeClr val="tx2"/>
                </a:solidFill>
              </a:rPr>
              <a:t>מזהה הזמנה</a:t>
            </a:r>
          </a:p>
          <a:p>
            <a:pPr algn="ctr"/>
            <a:r>
              <a:rPr lang="he-IL" b="1" dirty="0">
                <a:solidFill>
                  <a:schemeClr val="tx2"/>
                </a:solidFill>
              </a:rPr>
              <a:t>סטאטוס ההזמנה</a:t>
            </a:r>
          </a:p>
          <a:p>
            <a:pPr algn="ctr"/>
            <a:r>
              <a:rPr lang="he-IL" b="1" dirty="0">
                <a:solidFill>
                  <a:schemeClr val="tx2"/>
                </a:solidFill>
              </a:rPr>
              <a:t>מזהה לקוח</a:t>
            </a:r>
          </a:p>
          <a:p>
            <a:pPr algn="ctr"/>
            <a:r>
              <a:rPr lang="he-IL" b="1" dirty="0">
                <a:solidFill>
                  <a:schemeClr val="tx2"/>
                </a:solidFill>
              </a:rPr>
              <a:t>חברת הרכב </a:t>
            </a:r>
          </a:p>
          <a:p>
            <a:pPr algn="ctr"/>
            <a:r>
              <a:rPr lang="he-IL" b="1" dirty="0">
                <a:solidFill>
                  <a:schemeClr val="tx2"/>
                </a:solidFill>
              </a:rPr>
              <a:t>דגם הרכב</a:t>
            </a:r>
            <a:endParaRPr lang="he-IL" b="1" dirty="0"/>
          </a:p>
          <a:p>
            <a:pPr algn="ctr"/>
            <a:r>
              <a:rPr lang="he-IL" b="1" dirty="0"/>
              <a:t>שנת ייצור הרכב</a:t>
            </a:r>
          </a:p>
          <a:p>
            <a:pPr algn="ctr"/>
            <a:r>
              <a:rPr lang="he-IL" b="1" dirty="0"/>
              <a:t>צבע הרכב</a:t>
            </a:r>
          </a:p>
          <a:p>
            <a:pPr algn="ctr"/>
            <a:r>
              <a:rPr lang="he-IL" b="1" dirty="0"/>
              <a:t>קילומטראז'</a:t>
            </a:r>
          </a:p>
          <a:p>
            <a:pPr algn="ctr"/>
            <a:r>
              <a:rPr lang="he-IL" b="1" dirty="0"/>
              <a:t>מחיר הרכב</a:t>
            </a:r>
          </a:p>
        </p:txBody>
      </p:sp>
      <p:sp>
        <p:nvSpPr>
          <p:cNvPr id="12" name="מלבן 11">
            <a:extLst>
              <a:ext uri="{FF2B5EF4-FFF2-40B4-BE49-F238E27FC236}">
                <a16:creationId xmlns:a16="http://schemas.microsoft.com/office/drawing/2014/main" id="{29AC6EC7-D477-4330-8537-B1834C82B7BB}"/>
              </a:ext>
            </a:extLst>
          </p:cNvPr>
          <p:cNvSpPr/>
          <p:nvPr/>
        </p:nvSpPr>
        <p:spPr>
          <a:xfrm>
            <a:off x="5023469" y="701772"/>
            <a:ext cx="2540691" cy="1107996"/>
          </a:xfrm>
          <a:prstGeom prst="rect">
            <a:avLst/>
          </a:prstGeom>
          <a:noFill/>
        </p:spPr>
        <p:txBody>
          <a:bodyPr wrap="square" lIns="91440" tIns="45720" rIns="91440" bIns="45720">
            <a:spAutoFit/>
          </a:bodyPr>
          <a:lstStyle/>
          <a:p>
            <a:pPr algn="ctr"/>
            <a:r>
              <a:rPr lang="he-IL" sz="6600" b="0" u="sng" cap="none" spc="0" dirty="0">
                <a:ln w="0"/>
                <a:solidFill>
                  <a:srgbClr val="7030A0"/>
                </a:solidFill>
                <a:effectLst>
                  <a:outerShdw blurRad="38100" dist="25400" dir="5400000" algn="ctr" rotWithShape="0">
                    <a:srgbClr val="6E747A">
                      <a:alpha val="43000"/>
                    </a:srgbClr>
                  </a:outerShdw>
                </a:effectLst>
                <a:latin typeface="FrankRuehl" panose="020E0503060101010101" pitchFamily="34" charset="-79"/>
                <a:cs typeface="FrankRuehl" panose="020E0503060101010101" pitchFamily="34" charset="-79"/>
              </a:rPr>
              <a:t>הישויות</a:t>
            </a:r>
          </a:p>
        </p:txBody>
      </p:sp>
      <p:sp>
        <p:nvSpPr>
          <p:cNvPr id="15" name="מציין מיקום תוכן 2">
            <a:extLst>
              <a:ext uri="{FF2B5EF4-FFF2-40B4-BE49-F238E27FC236}">
                <a16:creationId xmlns:a16="http://schemas.microsoft.com/office/drawing/2014/main" id="{F2C6672A-6794-4A42-BEE7-FE4CAB21FA89}"/>
              </a:ext>
            </a:extLst>
          </p:cNvPr>
          <p:cNvSpPr txBox="1">
            <a:spLocks/>
          </p:cNvSpPr>
          <p:nvPr/>
        </p:nvSpPr>
        <p:spPr>
          <a:xfrm>
            <a:off x="1179287" y="1636349"/>
            <a:ext cx="9601196" cy="1179422"/>
          </a:xfrm>
          <a:prstGeom prst="rect">
            <a:avLst/>
          </a:prstGeom>
        </p:spPr>
        <p:txBody>
          <a:bodyPr>
            <a:normAutofit/>
          </a:bodyPr>
          <a:lst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endParaRPr lang="he-IL" dirty="0"/>
          </a:p>
        </p:txBody>
      </p:sp>
      <p:pic>
        <p:nvPicPr>
          <p:cNvPr id="3" name="תמונה 2">
            <a:extLst>
              <a:ext uri="{FF2B5EF4-FFF2-40B4-BE49-F238E27FC236}">
                <a16:creationId xmlns:a16="http://schemas.microsoft.com/office/drawing/2014/main" id="{869CC454-FD39-4B7E-AA37-1424276C0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92" y="3883118"/>
            <a:ext cx="2705100" cy="1685925"/>
          </a:xfrm>
          <a:prstGeom prst="rect">
            <a:avLst/>
          </a:prstGeom>
        </p:spPr>
      </p:pic>
      <p:pic>
        <p:nvPicPr>
          <p:cNvPr id="16" name="תמונה 15" descr="תמונה שמכילה אדם, איש, חליפה, בניין&#10;&#10;התיאור נוצר באופן אוטומטי">
            <a:extLst>
              <a:ext uri="{FF2B5EF4-FFF2-40B4-BE49-F238E27FC236}">
                <a16:creationId xmlns:a16="http://schemas.microsoft.com/office/drawing/2014/main" id="{62572F01-0DB7-4A09-942D-168B06F3B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902" y="964463"/>
            <a:ext cx="2478416" cy="1649273"/>
          </a:xfrm>
          <a:prstGeom prst="rect">
            <a:avLst/>
          </a:prstGeom>
        </p:spPr>
      </p:pic>
    </p:spTree>
    <p:extLst>
      <p:ext uri="{BB962C8B-B14F-4D97-AF65-F5344CB8AC3E}">
        <p14:creationId xmlns:p14="http://schemas.microsoft.com/office/powerpoint/2010/main" val="134948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4">
            <a:extLst>
              <a:ext uri="{FF2B5EF4-FFF2-40B4-BE49-F238E27FC236}">
                <a16:creationId xmlns:a16="http://schemas.microsoft.com/office/drawing/2014/main" id="{69856823-DDCB-45E0-94BD-C5E37FD4A5B6}"/>
              </a:ext>
            </a:extLst>
          </p:cNvPr>
          <p:cNvSpPr txBox="1"/>
          <p:nvPr/>
        </p:nvSpPr>
        <p:spPr>
          <a:xfrm>
            <a:off x="7968741" y="905232"/>
            <a:ext cx="3350835" cy="2523768"/>
          </a:xfrm>
          <a:prstGeom prst="rect">
            <a:avLst/>
          </a:prstGeom>
          <a:noFill/>
          <a:ln w="57150">
            <a:solidFill>
              <a:srgbClr val="775F55"/>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he-IL" sz="3200" b="1" u="sng" dirty="0">
                <a:solidFill>
                  <a:schemeClr val="accent1"/>
                </a:solidFill>
              </a:rPr>
              <a:t>רכבים</a:t>
            </a:r>
          </a:p>
          <a:p>
            <a:pPr algn="ctr"/>
            <a:r>
              <a:rPr lang="he-IL" b="1" dirty="0">
                <a:solidFill>
                  <a:schemeClr val="tx2"/>
                </a:solidFill>
              </a:rPr>
              <a:t>מזהה רכב</a:t>
            </a:r>
          </a:p>
          <a:p>
            <a:pPr algn="ctr"/>
            <a:r>
              <a:rPr lang="he-IL" b="1" dirty="0">
                <a:solidFill>
                  <a:schemeClr val="tx2"/>
                </a:solidFill>
              </a:rPr>
              <a:t>חברה</a:t>
            </a:r>
          </a:p>
          <a:p>
            <a:pPr algn="ctr"/>
            <a:r>
              <a:rPr lang="he-IL" b="1" dirty="0">
                <a:solidFill>
                  <a:schemeClr val="tx2"/>
                </a:solidFill>
              </a:rPr>
              <a:t>דגם</a:t>
            </a:r>
          </a:p>
          <a:p>
            <a:pPr algn="ctr"/>
            <a:r>
              <a:rPr lang="he-IL" b="1" dirty="0">
                <a:solidFill>
                  <a:schemeClr val="tx2"/>
                </a:solidFill>
              </a:rPr>
              <a:t>שנת ייצור</a:t>
            </a:r>
          </a:p>
          <a:p>
            <a:pPr algn="ctr"/>
            <a:r>
              <a:rPr lang="he-IL" b="1" dirty="0">
                <a:solidFill>
                  <a:schemeClr val="tx2"/>
                </a:solidFill>
              </a:rPr>
              <a:t>קילומטראז'</a:t>
            </a:r>
          </a:p>
          <a:p>
            <a:pPr algn="ctr"/>
            <a:r>
              <a:rPr lang="he-IL" b="1" dirty="0"/>
              <a:t>מחיר</a:t>
            </a:r>
          </a:p>
          <a:p>
            <a:pPr algn="ctr"/>
            <a:r>
              <a:rPr lang="he-IL" b="1" dirty="0"/>
              <a:t>סטאטוס</a:t>
            </a:r>
          </a:p>
        </p:txBody>
      </p:sp>
      <p:sp>
        <p:nvSpPr>
          <p:cNvPr id="9" name="TextBox 4">
            <a:extLst>
              <a:ext uri="{FF2B5EF4-FFF2-40B4-BE49-F238E27FC236}">
                <a16:creationId xmlns:a16="http://schemas.microsoft.com/office/drawing/2014/main" id="{B7E42049-B498-4D7E-9348-3E03444BA667}"/>
              </a:ext>
            </a:extLst>
          </p:cNvPr>
          <p:cNvSpPr txBox="1"/>
          <p:nvPr/>
        </p:nvSpPr>
        <p:spPr>
          <a:xfrm>
            <a:off x="4315478" y="3112643"/>
            <a:ext cx="3350835" cy="1415772"/>
          </a:xfrm>
          <a:prstGeom prst="rect">
            <a:avLst/>
          </a:prstGeom>
          <a:noFill/>
          <a:ln w="57150">
            <a:solidFill>
              <a:srgbClr val="775F55"/>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he-IL" sz="3200" b="1" u="sng" dirty="0">
                <a:solidFill>
                  <a:schemeClr val="accent1"/>
                </a:solidFill>
              </a:rPr>
              <a:t>חניונים</a:t>
            </a:r>
          </a:p>
          <a:p>
            <a:pPr algn="ctr"/>
            <a:r>
              <a:rPr lang="he-IL" b="1" dirty="0">
                <a:solidFill>
                  <a:schemeClr val="tx2"/>
                </a:solidFill>
              </a:rPr>
              <a:t>מזהה חניון</a:t>
            </a:r>
          </a:p>
          <a:p>
            <a:pPr algn="ctr"/>
            <a:r>
              <a:rPr lang="he-IL" b="1" dirty="0">
                <a:solidFill>
                  <a:schemeClr val="tx2"/>
                </a:solidFill>
              </a:rPr>
              <a:t>תפוסת החניון</a:t>
            </a:r>
          </a:p>
          <a:p>
            <a:pPr algn="ctr"/>
            <a:r>
              <a:rPr lang="he-IL" b="1" dirty="0">
                <a:solidFill>
                  <a:schemeClr val="tx2"/>
                </a:solidFill>
              </a:rPr>
              <a:t>מקומות פנויים</a:t>
            </a:r>
          </a:p>
        </p:txBody>
      </p:sp>
      <p:sp>
        <p:nvSpPr>
          <p:cNvPr id="10" name="TextBox 4">
            <a:extLst>
              <a:ext uri="{FF2B5EF4-FFF2-40B4-BE49-F238E27FC236}">
                <a16:creationId xmlns:a16="http://schemas.microsoft.com/office/drawing/2014/main" id="{5E25B48C-EA8A-4503-8B94-F7D4700ADCFE}"/>
              </a:ext>
            </a:extLst>
          </p:cNvPr>
          <p:cNvSpPr txBox="1"/>
          <p:nvPr/>
        </p:nvSpPr>
        <p:spPr>
          <a:xfrm>
            <a:off x="777085" y="4528415"/>
            <a:ext cx="3350835" cy="1138773"/>
          </a:xfrm>
          <a:prstGeom prst="rect">
            <a:avLst/>
          </a:prstGeom>
          <a:noFill/>
          <a:ln w="57150">
            <a:solidFill>
              <a:srgbClr val="775F55"/>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he-IL" sz="3200" b="1" u="sng" dirty="0">
                <a:solidFill>
                  <a:schemeClr val="accent1"/>
                </a:solidFill>
              </a:rPr>
              <a:t>חניות</a:t>
            </a:r>
          </a:p>
          <a:p>
            <a:pPr algn="ctr"/>
            <a:r>
              <a:rPr lang="he-IL" b="1" dirty="0">
                <a:solidFill>
                  <a:schemeClr val="tx2"/>
                </a:solidFill>
              </a:rPr>
              <a:t>מזהה חניה</a:t>
            </a:r>
          </a:p>
          <a:p>
            <a:pPr algn="ctr"/>
            <a:r>
              <a:rPr lang="he-IL" b="1" dirty="0">
                <a:solidFill>
                  <a:schemeClr val="tx2"/>
                </a:solidFill>
              </a:rPr>
              <a:t>פנוי</a:t>
            </a:r>
            <a:endParaRPr lang="he-IL" b="1" dirty="0">
              <a:solidFill>
                <a:schemeClr val="bg2">
                  <a:lumMod val="50000"/>
                </a:schemeClr>
              </a:solidFill>
            </a:endParaRPr>
          </a:p>
        </p:txBody>
      </p:sp>
      <p:pic>
        <p:nvPicPr>
          <p:cNvPr id="3" name="תמונה 2" descr="תמונה שמכילה ציור&#10;&#10;התיאור נוצר באופן אוטומטי">
            <a:extLst>
              <a:ext uri="{FF2B5EF4-FFF2-40B4-BE49-F238E27FC236}">
                <a16:creationId xmlns:a16="http://schemas.microsoft.com/office/drawing/2014/main" id="{B1861FA0-BFA5-4E5A-B470-1AD829A69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6401" y="3628302"/>
            <a:ext cx="2543175" cy="1800225"/>
          </a:xfrm>
          <a:prstGeom prst="rect">
            <a:avLst/>
          </a:prstGeom>
        </p:spPr>
      </p:pic>
      <p:pic>
        <p:nvPicPr>
          <p:cNvPr id="5" name="תמונה 4" descr="תמונה שמכילה כביש, מכונית, סצינה, בניין&#10;&#10;התיאור נוצר באופן אוטומטי">
            <a:extLst>
              <a:ext uri="{FF2B5EF4-FFF2-40B4-BE49-F238E27FC236}">
                <a16:creationId xmlns:a16="http://schemas.microsoft.com/office/drawing/2014/main" id="{0CD2299B-F427-49C2-AFE5-89BA406BD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908" y="1746123"/>
            <a:ext cx="3350835" cy="2207768"/>
          </a:xfrm>
          <a:prstGeom prst="rect">
            <a:avLst/>
          </a:prstGeom>
        </p:spPr>
      </p:pic>
      <p:pic>
        <p:nvPicPr>
          <p:cNvPr id="7" name="תמונה 6" descr="תמונה שמכילה תובלה, מכונית, אדום&#10;&#10;התיאור נוצר באופן אוטומטי">
            <a:extLst>
              <a:ext uri="{FF2B5EF4-FFF2-40B4-BE49-F238E27FC236}">
                <a16:creationId xmlns:a16="http://schemas.microsoft.com/office/drawing/2014/main" id="{8E265DA6-8D88-4599-9D0B-0204E4101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7277" y="733362"/>
            <a:ext cx="2000250" cy="1872678"/>
          </a:xfrm>
          <a:prstGeom prst="rect">
            <a:avLst/>
          </a:prstGeom>
        </p:spPr>
      </p:pic>
    </p:spTree>
    <p:extLst>
      <p:ext uri="{BB962C8B-B14F-4D97-AF65-F5344CB8AC3E}">
        <p14:creationId xmlns:p14="http://schemas.microsoft.com/office/powerpoint/2010/main" val="113379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90"/>
                                          </p:val>
                                        </p:tav>
                                        <p:tav tm="100000">
                                          <p:val>
                                            <p:fltVal val="0"/>
                                          </p:val>
                                        </p:tav>
                                      </p:tavLst>
                                    </p:anim>
                                    <p:animEffect transition="in" filter="fade">
                                      <p:cBhvr>
                                        <p:cTn id="32" dur="1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1000" fill="hold"/>
                                        <p:tgtEl>
                                          <p:spTgt spid="10"/>
                                        </p:tgtEl>
                                        <p:attrNameLst>
                                          <p:attrName>ppt_w</p:attrName>
                                        </p:attrNameLst>
                                      </p:cBhvr>
                                      <p:tavLst>
                                        <p:tav tm="0">
                                          <p:val>
                                            <p:fltVal val="0"/>
                                          </p:val>
                                        </p:tav>
                                        <p:tav tm="100000">
                                          <p:val>
                                            <p:strVal val="#ppt_w"/>
                                          </p:val>
                                        </p:tav>
                                      </p:tavLst>
                                    </p:anim>
                                    <p:anim calcmode="lin" valueType="num">
                                      <p:cBhvr>
                                        <p:cTn id="38" dur="1000" fill="hold"/>
                                        <p:tgtEl>
                                          <p:spTgt spid="10"/>
                                        </p:tgtEl>
                                        <p:attrNameLst>
                                          <p:attrName>ppt_h</p:attrName>
                                        </p:attrNameLst>
                                      </p:cBhvr>
                                      <p:tavLst>
                                        <p:tav tm="0">
                                          <p:val>
                                            <p:fltVal val="0"/>
                                          </p:val>
                                        </p:tav>
                                        <p:tav tm="100000">
                                          <p:val>
                                            <p:strVal val="#ppt_h"/>
                                          </p:val>
                                        </p:tav>
                                      </p:tavLst>
                                    </p:anim>
                                    <p:anim calcmode="lin" valueType="num">
                                      <p:cBhvr>
                                        <p:cTn id="39" dur="1000" fill="hold"/>
                                        <p:tgtEl>
                                          <p:spTgt spid="10"/>
                                        </p:tgtEl>
                                        <p:attrNameLst>
                                          <p:attrName>style.rotation</p:attrName>
                                        </p:attrNameLst>
                                      </p:cBhvr>
                                      <p:tavLst>
                                        <p:tav tm="0">
                                          <p:val>
                                            <p:fltVal val="90"/>
                                          </p:val>
                                        </p:tav>
                                        <p:tav tm="100000">
                                          <p:val>
                                            <p:fltVal val="0"/>
                                          </p:val>
                                        </p:tav>
                                      </p:tavLst>
                                    </p:anim>
                                    <p:animEffect transition="in" filter="fade">
                                      <p:cBhvr>
                                        <p:cTn id="40" dur="10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7C9BEC-5088-4E18-80D7-5EE0A2FFE898}"/>
              </a:ext>
            </a:extLst>
          </p:cNvPr>
          <p:cNvSpPr>
            <a:spLocks noGrp="1"/>
          </p:cNvSpPr>
          <p:nvPr>
            <p:ph type="title"/>
          </p:nvPr>
        </p:nvSpPr>
        <p:spPr>
          <a:xfrm>
            <a:off x="1295401" y="1047863"/>
            <a:ext cx="9601196" cy="1303867"/>
          </a:xfrm>
        </p:spPr>
        <p:txBody>
          <a:bodyPr>
            <a:noAutofit/>
          </a:bodyPr>
          <a:lstStyle/>
          <a:p>
            <a:r>
              <a:rPr lang="he-IL"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תיאור ההנחות ביצירת המערכת</a:t>
            </a:r>
            <a:br>
              <a:rPr lang="he-IL"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endParaRPr lang="he-IL" sz="5400" dirty="0"/>
          </a:p>
        </p:txBody>
      </p:sp>
      <p:sp>
        <p:nvSpPr>
          <p:cNvPr id="3" name="מציין מיקום תוכן 2">
            <a:extLst>
              <a:ext uri="{FF2B5EF4-FFF2-40B4-BE49-F238E27FC236}">
                <a16:creationId xmlns:a16="http://schemas.microsoft.com/office/drawing/2014/main" id="{EAE7071D-B1AB-46E9-A126-832A257BCCCB}"/>
              </a:ext>
            </a:extLst>
          </p:cNvPr>
          <p:cNvSpPr>
            <a:spLocks noGrp="1"/>
          </p:cNvSpPr>
          <p:nvPr>
            <p:ph idx="1"/>
          </p:nvPr>
        </p:nvSpPr>
        <p:spPr>
          <a:xfrm>
            <a:off x="818707" y="2535666"/>
            <a:ext cx="10258644" cy="3758809"/>
          </a:xfrm>
        </p:spPr>
        <p:txBody>
          <a:bodyPr>
            <a:normAutofit/>
          </a:bodyPr>
          <a:lstStyle/>
          <a:p>
            <a:pPr>
              <a:buClrTx/>
              <a:buFont typeface="Wingdings" panose="05000000000000000000" pitchFamily="2" charset="2"/>
              <a:buChar char="§"/>
            </a:pPr>
            <a:r>
              <a:rPr lang="he-IL" sz="2800" dirty="0">
                <a:latin typeface="FrankRuehl" panose="020E0503060101010101" pitchFamily="34" charset="-79"/>
                <a:cs typeface="FrankRuehl" panose="020E0503060101010101" pitchFamily="34" charset="-79"/>
              </a:rPr>
              <a:t>כל עובד יכול לטפל במס' הזמנות, אך הזמנה יכולה להיות מטופלת רק ע"י עובד אחד.</a:t>
            </a:r>
          </a:p>
          <a:p>
            <a:pPr>
              <a:buClrTx/>
              <a:buFont typeface="Wingdings" panose="05000000000000000000" pitchFamily="2" charset="2"/>
              <a:buChar char="§"/>
            </a:pPr>
            <a:r>
              <a:rPr lang="he-IL" sz="2800" dirty="0">
                <a:latin typeface="FrankRuehl" panose="020E0503060101010101" pitchFamily="34" charset="-79"/>
                <a:cs typeface="FrankRuehl" panose="020E0503060101010101" pitchFamily="34" charset="-79"/>
              </a:rPr>
              <a:t>כל לקוח יכול לבצע מס' הזמנות, אך בכל הזמנה ניתן להזמין רק כלי רכב אחד.</a:t>
            </a:r>
          </a:p>
          <a:p>
            <a:pPr>
              <a:buClrTx/>
              <a:buFont typeface="Wingdings" panose="05000000000000000000" pitchFamily="2" charset="2"/>
              <a:buChar char="§"/>
            </a:pPr>
            <a:r>
              <a:rPr lang="he-IL" sz="2800" dirty="0">
                <a:latin typeface="FrankRuehl" panose="020E0503060101010101" pitchFamily="34" charset="-79"/>
                <a:cs typeface="FrankRuehl" panose="020E0503060101010101" pitchFamily="34" charset="-79"/>
              </a:rPr>
              <a:t>לכל עובד שאינו מנהל, תישמר זהות מנהלו. </a:t>
            </a:r>
          </a:p>
          <a:p>
            <a:pPr>
              <a:buClrTx/>
              <a:buFont typeface="Wingdings" panose="05000000000000000000" pitchFamily="2" charset="2"/>
              <a:buChar char="§"/>
            </a:pPr>
            <a:r>
              <a:rPr lang="he-IL" sz="2800" dirty="0">
                <a:latin typeface="FrankRuehl" panose="020E0503060101010101" pitchFamily="34" charset="-79"/>
                <a:cs typeface="FrankRuehl" panose="020E0503060101010101" pitchFamily="34" charset="-79"/>
              </a:rPr>
              <a:t>פרטי כל עובד המועסק בחברה, חייבים להישמר.</a:t>
            </a:r>
          </a:p>
          <a:p>
            <a:pPr>
              <a:buClrTx/>
              <a:buFont typeface="Wingdings" panose="05000000000000000000" pitchFamily="2" charset="2"/>
              <a:buChar char="§"/>
            </a:pPr>
            <a:r>
              <a:rPr lang="he-IL" sz="2800" dirty="0">
                <a:latin typeface="FrankRuehl" panose="020E0503060101010101" pitchFamily="34" charset="-79"/>
                <a:cs typeface="FrankRuehl" panose="020E0503060101010101" pitchFamily="34" charset="-79"/>
              </a:rPr>
              <a:t>פרטי כל לקוח המבצע הזמנה מהחברה, חייבים להישמר.</a:t>
            </a:r>
          </a:p>
        </p:txBody>
      </p:sp>
    </p:spTree>
    <p:extLst>
      <p:ext uri="{BB962C8B-B14F-4D97-AF65-F5344CB8AC3E}">
        <p14:creationId xmlns:p14="http://schemas.microsoft.com/office/powerpoint/2010/main" val="1814375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498E392A-CC69-4A17-B6AC-9F50C51E0721}"/>
              </a:ext>
            </a:extLst>
          </p:cNvPr>
          <p:cNvSpPr/>
          <p:nvPr/>
        </p:nvSpPr>
        <p:spPr>
          <a:xfrm>
            <a:off x="2114679" y="2358925"/>
            <a:ext cx="8194872" cy="1569660"/>
          </a:xfrm>
          <a:prstGeom prst="rect">
            <a:avLst/>
          </a:prstGeom>
          <a:noFill/>
        </p:spPr>
        <p:txBody>
          <a:bodyPr wrap="none" lIns="91440" tIns="45720" rIns="91440" bIns="45720">
            <a:spAutoFit/>
          </a:bodyPr>
          <a:lstStyle/>
          <a:p>
            <a:pPr algn="ctr"/>
            <a:r>
              <a:rPr lang="he-IL"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משתמשי המערכת</a:t>
            </a:r>
          </a:p>
        </p:txBody>
      </p:sp>
      <p:pic>
        <p:nvPicPr>
          <p:cNvPr id="3" name="תמונה 2" descr="תמונה שמכילה ציור&#10;&#10;התיאור נוצר באופן אוטומטי">
            <a:extLst>
              <a:ext uri="{FF2B5EF4-FFF2-40B4-BE49-F238E27FC236}">
                <a16:creationId xmlns:a16="http://schemas.microsoft.com/office/drawing/2014/main" id="{748F7AEE-6206-4E98-B99D-36B6188BE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304" y="4047934"/>
            <a:ext cx="2619375" cy="1743075"/>
          </a:xfrm>
          <a:prstGeom prst="rect">
            <a:avLst/>
          </a:prstGeom>
        </p:spPr>
      </p:pic>
    </p:spTree>
    <p:extLst>
      <p:ext uri="{BB962C8B-B14F-4D97-AF65-F5344CB8AC3E}">
        <p14:creationId xmlns:p14="http://schemas.microsoft.com/office/powerpoint/2010/main" val="2201380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1EEEA81-591E-4EF1-B478-5EAEF3BE6425}"/>
              </a:ext>
            </a:extLst>
          </p:cNvPr>
          <p:cNvSpPr>
            <a:spLocks noGrp="1"/>
          </p:cNvSpPr>
          <p:nvPr>
            <p:ph type="title"/>
          </p:nvPr>
        </p:nvSpPr>
        <p:spPr>
          <a:xfrm>
            <a:off x="1295401" y="982132"/>
            <a:ext cx="9601196" cy="1303867"/>
          </a:xfrm>
        </p:spPr>
        <p:txBody>
          <a:bodyPr/>
          <a:lstStyle/>
          <a:p>
            <a:r>
              <a:rPr lang="he-IL" dirty="0"/>
              <a:t>   </a:t>
            </a:r>
          </a:p>
        </p:txBody>
      </p:sp>
      <p:sp>
        <p:nvSpPr>
          <p:cNvPr id="3" name="מציין מיקום תוכן 2">
            <a:extLst>
              <a:ext uri="{FF2B5EF4-FFF2-40B4-BE49-F238E27FC236}">
                <a16:creationId xmlns:a16="http://schemas.microsoft.com/office/drawing/2014/main" id="{9A1CC11D-1CF2-4AE5-97C9-39823C8700B8}"/>
              </a:ext>
            </a:extLst>
          </p:cNvPr>
          <p:cNvSpPr>
            <a:spLocks noGrp="1"/>
          </p:cNvSpPr>
          <p:nvPr>
            <p:ph idx="1"/>
          </p:nvPr>
        </p:nvSpPr>
        <p:spPr>
          <a:xfrm>
            <a:off x="733647" y="2556932"/>
            <a:ext cx="10566988" cy="4301068"/>
          </a:xfrm>
        </p:spPr>
        <p:txBody>
          <a:bodyPr>
            <a:normAutofit fontScale="25000" lnSpcReduction="20000"/>
          </a:bodyPr>
          <a:lstStyle/>
          <a:p>
            <a:pPr>
              <a:buClrTx/>
              <a:buFont typeface="Wingdings" panose="05000000000000000000" pitchFamily="2" charset="2"/>
              <a:buChar char="§"/>
            </a:pPr>
            <a:r>
              <a:rPr lang="he-IL" sz="11200" dirty="0">
                <a:latin typeface="FrankRuehl" panose="020E0503060101010101" pitchFamily="34" charset="-79"/>
                <a:cs typeface="FrankRuehl" panose="020E0503060101010101" pitchFamily="34" charset="-79"/>
              </a:rPr>
              <a:t>בזכות מערכת המחשוב המתקדמת, לקוחות החברה יכולים לבצע הזמנות באתר אינטרנט.</a:t>
            </a:r>
            <a:endParaRPr lang="en-US" sz="11200" dirty="0">
              <a:latin typeface="FrankRuehl" panose="020E0503060101010101" pitchFamily="34" charset="-79"/>
              <a:cs typeface="FrankRuehl" panose="020E0503060101010101" pitchFamily="34" charset="-79"/>
            </a:endParaRPr>
          </a:p>
          <a:p>
            <a:pPr>
              <a:buClrTx/>
              <a:buFont typeface="Wingdings" panose="05000000000000000000" pitchFamily="2" charset="2"/>
              <a:buChar char="§"/>
            </a:pPr>
            <a:r>
              <a:rPr lang="he-IL" sz="11200" dirty="0">
                <a:latin typeface="FrankRuehl" panose="020E0503060101010101" pitchFamily="34" charset="-79"/>
                <a:cs typeface="FrankRuehl" panose="020E0503060101010101" pitchFamily="34" charset="-79"/>
              </a:rPr>
              <a:t>כל לקוח יכול למצוא רכב שמתאים לדרישותיו עפ"י קריטריונים ספציפיים:</a:t>
            </a:r>
            <a:br>
              <a:rPr lang="en-US" sz="11200" dirty="0">
                <a:latin typeface="FrankRuehl" panose="020E0503060101010101" pitchFamily="34" charset="-79"/>
                <a:cs typeface="FrankRuehl" panose="020E0503060101010101" pitchFamily="34" charset="-79"/>
              </a:rPr>
            </a:br>
            <a:r>
              <a:rPr lang="he-IL" sz="11200" dirty="0">
                <a:latin typeface="FrankRuehl" panose="020E0503060101010101" pitchFamily="34" charset="-79"/>
                <a:cs typeface="FrankRuehl" panose="020E0503060101010101" pitchFamily="34" charset="-79"/>
              </a:rPr>
              <a:t>חברת הרכב, מודל הרכב, שנת הרכב, המרחק שעבר וכו'..</a:t>
            </a:r>
          </a:p>
          <a:p>
            <a:pPr>
              <a:buClrTx/>
              <a:buFont typeface="Wingdings" panose="05000000000000000000" pitchFamily="2" charset="2"/>
              <a:buChar char="§"/>
            </a:pPr>
            <a:r>
              <a:rPr lang="he-IL" sz="11200" dirty="0">
                <a:latin typeface="FrankRuehl" panose="020E0503060101010101" pitchFamily="34" charset="-79"/>
                <a:cs typeface="FrankRuehl" panose="020E0503060101010101" pitchFamily="34" charset="-79"/>
              </a:rPr>
              <a:t>במידה והלקוח מתלבט בנוגע לבחירת רכב מסוים, קיימת אפשרות להשוות בין הרכבים השונים שלרשות החברה. בדרך זו, יקבל הלקוח סיוע בתהליך קבלת ההחלטות שלו.</a:t>
            </a:r>
          </a:p>
          <a:p>
            <a:pPr>
              <a:buClrTx/>
              <a:buFont typeface="Wingdings" panose="05000000000000000000" pitchFamily="2" charset="2"/>
              <a:buChar char="§"/>
            </a:pPr>
            <a:endParaRPr lang="he-IL" sz="5500" dirty="0">
              <a:latin typeface="FrankRuehl" panose="020E0503060101010101" pitchFamily="34" charset="-79"/>
              <a:cs typeface="FrankRuehl" panose="020E0503060101010101" pitchFamily="34" charset="-79"/>
            </a:endParaRPr>
          </a:p>
          <a:p>
            <a:pPr marL="0" indent="0">
              <a:buNone/>
            </a:pPr>
            <a:endParaRPr lang="he-IL" dirty="0"/>
          </a:p>
          <a:p>
            <a:pPr marL="0" indent="0">
              <a:buNone/>
            </a:pPr>
            <a:endParaRPr lang="he-IL" dirty="0"/>
          </a:p>
          <a:p>
            <a:endParaRPr lang="he-IL" dirty="0"/>
          </a:p>
          <a:p>
            <a:pPr marL="0" indent="0">
              <a:buNone/>
            </a:pPr>
            <a:br>
              <a:rPr lang="en-US" dirty="0"/>
            </a:br>
            <a:br>
              <a:rPr lang="en-US" dirty="0"/>
            </a:br>
            <a:br>
              <a:rPr lang="en-US" dirty="0"/>
            </a:br>
            <a:br>
              <a:rPr lang="en-US" dirty="0"/>
            </a:br>
            <a:endParaRPr lang="he-IL" sz="2800" dirty="0">
              <a:latin typeface="FrankRuehl" panose="020E0503060101010101" pitchFamily="34" charset="-79"/>
              <a:cs typeface="FrankRuehl" panose="020E0503060101010101" pitchFamily="34" charset="-79"/>
            </a:endParaRPr>
          </a:p>
        </p:txBody>
      </p:sp>
      <p:sp>
        <p:nvSpPr>
          <p:cNvPr id="4" name="מלבן 3">
            <a:extLst>
              <a:ext uri="{FF2B5EF4-FFF2-40B4-BE49-F238E27FC236}">
                <a16:creationId xmlns:a16="http://schemas.microsoft.com/office/drawing/2014/main" id="{62A72130-FE2C-42A6-86FF-0C951D6FE8E0}"/>
              </a:ext>
            </a:extLst>
          </p:cNvPr>
          <p:cNvSpPr/>
          <p:nvPr/>
        </p:nvSpPr>
        <p:spPr>
          <a:xfrm>
            <a:off x="4833215" y="962560"/>
            <a:ext cx="2787944" cy="1323439"/>
          </a:xfrm>
          <a:prstGeom prst="rect">
            <a:avLst/>
          </a:prstGeom>
          <a:noFill/>
        </p:spPr>
        <p:txBody>
          <a:bodyPr wrap="none" lIns="91440" tIns="45720" rIns="91440" bIns="45720">
            <a:spAutoFit/>
          </a:bodyPr>
          <a:lstStyle/>
          <a:p>
            <a:pPr algn="ctr"/>
            <a:r>
              <a:rPr lang="he-IL"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לקוחות</a:t>
            </a:r>
          </a:p>
        </p:txBody>
      </p:sp>
    </p:spTree>
    <p:extLst>
      <p:ext uri="{BB962C8B-B14F-4D97-AF65-F5344CB8AC3E}">
        <p14:creationId xmlns:p14="http://schemas.microsoft.com/office/powerpoint/2010/main" val="5762711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אורגני">
  <a:themeElements>
    <a:clrScheme name="אורגני">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אורגני">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אורגני">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TM04033925[[fn=טיפה]]</Template>
  <TotalTime>3913</TotalTime>
  <Words>1004</Words>
  <Application>Microsoft Office PowerPoint</Application>
  <PresentationFormat>Widescreen</PresentationFormat>
  <Paragraphs>143</Paragraphs>
  <Slides>28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Arial Unicode MS</vt:lpstr>
      <vt:lpstr>Calibri</vt:lpstr>
      <vt:lpstr>FrankRuehl</vt:lpstr>
      <vt:lpstr>Garamond</vt:lpstr>
      <vt:lpstr>Gisha</vt:lpstr>
      <vt:lpstr>Segoe UI Semibold</vt:lpstr>
      <vt:lpstr>Wingdings</vt:lpstr>
      <vt:lpstr>אורגני</vt:lpstr>
      <vt:lpstr>PowerPoint Presentation</vt:lpstr>
      <vt:lpstr>תיאור כללי של המערכת: </vt:lpstr>
      <vt:lpstr>המשך תיאור המערכת </vt:lpstr>
      <vt:lpstr>קצת על החברה</vt:lpstr>
      <vt:lpstr>PowerPoint Presentation</vt:lpstr>
      <vt:lpstr>PowerPoint Presentation</vt:lpstr>
      <vt:lpstr>תיאור ההנחות ביצירת המערכת </vt:lpstr>
      <vt:lpstr>PowerPoint Presentation</vt:lpstr>
      <vt:lpstr>   </vt:lpstr>
      <vt:lpstr>PowerPoint Presentation</vt:lpstr>
      <vt:lpstr>PowerPoint Presentation</vt:lpstr>
      <vt:lpstr>PowerPoint Presentation</vt:lpstr>
      <vt:lpstr>PowerPoint Presentation</vt:lpstr>
      <vt:lpstr>PowerPoint Presentation</vt:lpstr>
      <vt:lpstr>שאילתא 1 – מציגה היכן (באיזו חניה ובאיזה חניון) נמצא רכב המוצמד להזמנה מסוימת  </vt:lpstr>
      <vt:lpstr>שאילתא 2 – מציגה כמה עסקאות סגורות קיימות לכל עובד, במידה ויש לו. ממוין בסדר יורד.</vt:lpstr>
      <vt:lpstr>שאילתא 3 – מציגה את הפרשי הימים בין זמני קבלת ההזמנה לבין יום הסיפוק. הזמנים נמדדים באמצעות פונקציית TimeStamp.  </vt:lpstr>
      <vt:lpstr>שאילתא 4 –  מראה ללקוח את הרכב לפי דרישותיו תוך מחיקת כפילויות, לפי יצירת טבלת View.  </vt:lpstr>
      <vt:lpstr>משפטי Update , Insert &amp; Delete </vt:lpstr>
      <vt:lpstr>עיבוד ההזמנה ע"י העובד - לאחר שהעובד אישר את פרטי ההזמנה, מתעדכן סטטוס ההזמנה, להזמנה מוצמדים העובד והרכב המתאימים וסטטוס הרכב מתעדכן בטבלת הרכבים להיות "Reserved". </vt:lpstr>
      <vt:lpstr>הטבלאות לפני הרצת הפקודה</vt:lpstr>
      <vt:lpstr>הטבלאות אחרי הרצת הפקודה</vt:lpstr>
      <vt:lpstr>מסירת הרכב ללקוח - כאשר הלקוח מגיע לקחת את הרכב, סטטוס ההזמנה משתנה ל-"Completed", מתעדכן באופן אוטומטי זמן לקיחת הרכב, הרכב בטבלת רכבים הופך ל"Sold" וסטטוס החניה מתעדכן להיות "Null".  </vt:lpstr>
      <vt:lpstr>הטבלאות אחרי הרצת הפקודה</vt:lpstr>
      <vt:lpstr>מחיקת הזמנה – במקרה והוכנסו 2 הזמנות זהות, ובמלאי הרכבים קיימת רק מכונית אחת העומדת בדרישות,        העובד לא יאשר את ההזמנה ולכן ימחק את ההזמנה האחרונה ויטפל בראשונה.  במקרה כזה, תשלח ללקוח הודעה על ביטול ההזמנה עקב חוסר במלאי. </vt:lpstr>
      <vt:lpstr>PowerPoint Presentation</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מכירת רכב- פרויקט במחסני ובסיסי נתונים</dc:title>
  <dc:creator>עומר וינשטיין</dc:creator>
  <cp:lastModifiedBy>Iris Kotel</cp:lastModifiedBy>
  <cp:revision>96</cp:revision>
  <dcterms:created xsi:type="dcterms:W3CDTF">2020-01-14T15:13:27Z</dcterms:created>
  <dcterms:modified xsi:type="dcterms:W3CDTF">2022-01-07T13:19:06Z</dcterms:modified>
</cp:coreProperties>
</file>