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were sitting in class, daydreaming about when you were going to have your next meal. You have been sitting in the same class room for hours, </a:t>
            </a:r>
            <a:r>
              <a:rPr lang="en"/>
              <a:t>listening</a:t>
            </a:r>
            <a:r>
              <a:rPr lang="en"/>
              <a:t> to your teacher drone on and on about something that was gone over a week ago.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f6bec58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f6bec58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Suddenly</a:t>
            </a:r>
            <a:r>
              <a:rPr lang="en"/>
              <a:t> food starts to fall from the sky. You and your friend compete each other to collect as much food as possible to </a:t>
            </a:r>
            <a:r>
              <a:rPr lang="en"/>
              <a:t>satisfy</a:t>
            </a:r>
            <a:r>
              <a:rPr lang="en"/>
              <a:t> that undying hunger the both of you have. To play, you have to collect as many healthy foods as </a:t>
            </a:r>
            <a:r>
              <a:rPr lang="en"/>
              <a:t>possible</a:t>
            </a:r>
            <a:r>
              <a:rPr lang="en"/>
              <a:t>, to gain as many points as you could.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f6bec580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f6bec580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collecting healthy foods, junk foods begin to fall out of the sky too. There is a difference to this round though. You and your friend DO NOT like any thing that is spicy. Collect junk foods to gain points and get away from the pepper. If you collect any of the pepper, you’ll lose five points per pepper.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f6bec580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f6bec580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end, the amount of foods collected will be your score. The highest possible is a 100, and 0 is the lowest. When you have no more points due to collecting </a:t>
            </a:r>
            <a:r>
              <a:rPr lang="en"/>
              <a:t>too</a:t>
            </a:r>
            <a:r>
              <a:rPr lang="en"/>
              <a:t> many peppers, you lose.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 Id="rId4" Type="http://schemas.openxmlformats.org/officeDocument/2006/relationships/image" Target="../media/image2.gif"/><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gif"/><Relationship Id="rId4" Type="http://schemas.openxmlformats.org/officeDocument/2006/relationships/image" Target="../media/image3.gif"/><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gif"/><Relationship Id="rId4" Type="http://schemas.openxmlformats.org/officeDocument/2006/relationships/image" Target="../media/image3.gif"/><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gif"/><Relationship Id="rId4" Type="http://schemas.openxmlformats.org/officeDocument/2006/relationships/image" Target="../media/image3.gif"/><Relationship Id="rId5" Type="http://schemas.openxmlformats.org/officeDocument/2006/relationships/image" Target="../media/image15.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559200" y="2078550"/>
            <a:ext cx="566350" cy="566350"/>
          </a:xfrm>
          <a:prstGeom prst="rect">
            <a:avLst/>
          </a:prstGeom>
          <a:noFill/>
          <a:ln>
            <a:noFill/>
          </a:ln>
        </p:spPr>
      </p:pic>
      <p:pic>
        <p:nvPicPr>
          <p:cNvPr id="55" name="Google Shape;55;p13"/>
          <p:cNvPicPr preferRelativeResize="0"/>
          <p:nvPr/>
        </p:nvPicPr>
        <p:blipFill>
          <a:blip r:embed="rId3">
            <a:alphaModFix/>
          </a:blip>
          <a:stretch>
            <a:fillRect/>
          </a:stretch>
        </p:blipFill>
        <p:spPr>
          <a:xfrm>
            <a:off x="6729500" y="1511225"/>
            <a:ext cx="508250" cy="508250"/>
          </a:xfrm>
          <a:prstGeom prst="rect">
            <a:avLst/>
          </a:prstGeom>
          <a:noFill/>
          <a:ln>
            <a:noFill/>
          </a:ln>
        </p:spPr>
      </p:pic>
      <p:pic>
        <p:nvPicPr>
          <p:cNvPr id="56" name="Google Shape;56;p13"/>
          <p:cNvPicPr preferRelativeResize="0"/>
          <p:nvPr/>
        </p:nvPicPr>
        <p:blipFill>
          <a:blip r:embed="rId3">
            <a:alphaModFix/>
          </a:blip>
          <a:stretch>
            <a:fillRect/>
          </a:stretch>
        </p:blipFill>
        <p:spPr>
          <a:xfrm>
            <a:off x="8194325" y="2644900"/>
            <a:ext cx="508250" cy="508250"/>
          </a:xfrm>
          <a:prstGeom prst="rect">
            <a:avLst/>
          </a:prstGeom>
          <a:noFill/>
          <a:ln>
            <a:noFill/>
          </a:ln>
        </p:spPr>
      </p:pic>
      <p:pic>
        <p:nvPicPr>
          <p:cNvPr id="57" name="Google Shape;57;p13"/>
          <p:cNvPicPr preferRelativeResize="0"/>
          <p:nvPr/>
        </p:nvPicPr>
        <p:blipFill>
          <a:blip r:embed="rId3">
            <a:alphaModFix/>
          </a:blip>
          <a:stretch>
            <a:fillRect/>
          </a:stretch>
        </p:blipFill>
        <p:spPr>
          <a:xfrm>
            <a:off x="1553200" y="4376625"/>
            <a:ext cx="508250" cy="508250"/>
          </a:xfrm>
          <a:prstGeom prst="rect">
            <a:avLst/>
          </a:prstGeom>
          <a:noFill/>
          <a:ln>
            <a:noFill/>
          </a:ln>
        </p:spPr>
      </p:pic>
      <p:pic>
        <p:nvPicPr>
          <p:cNvPr id="58" name="Google Shape;58;p13"/>
          <p:cNvPicPr preferRelativeResize="0"/>
          <p:nvPr/>
        </p:nvPicPr>
        <p:blipFill>
          <a:blip r:embed="rId3">
            <a:alphaModFix/>
          </a:blip>
          <a:stretch>
            <a:fillRect/>
          </a:stretch>
        </p:blipFill>
        <p:spPr>
          <a:xfrm>
            <a:off x="171850" y="168400"/>
            <a:ext cx="508250" cy="508250"/>
          </a:xfrm>
          <a:prstGeom prst="rect">
            <a:avLst/>
          </a:prstGeom>
          <a:noFill/>
          <a:ln>
            <a:noFill/>
          </a:ln>
        </p:spPr>
      </p:pic>
      <p:pic>
        <p:nvPicPr>
          <p:cNvPr id="59" name="Google Shape;59;p13"/>
          <p:cNvPicPr preferRelativeResize="0"/>
          <p:nvPr/>
        </p:nvPicPr>
        <p:blipFill>
          <a:blip r:embed="rId3">
            <a:alphaModFix/>
          </a:blip>
          <a:stretch>
            <a:fillRect/>
          </a:stretch>
        </p:blipFill>
        <p:spPr>
          <a:xfrm>
            <a:off x="3814475" y="3039675"/>
            <a:ext cx="508250" cy="508250"/>
          </a:xfrm>
          <a:prstGeom prst="rect">
            <a:avLst/>
          </a:prstGeom>
          <a:noFill/>
          <a:ln>
            <a:noFill/>
          </a:ln>
        </p:spPr>
      </p:pic>
      <p:pic>
        <p:nvPicPr>
          <p:cNvPr id="60" name="Google Shape;60;p13"/>
          <p:cNvPicPr preferRelativeResize="0"/>
          <p:nvPr/>
        </p:nvPicPr>
        <p:blipFill>
          <a:blip r:embed="rId3">
            <a:alphaModFix/>
          </a:blip>
          <a:stretch>
            <a:fillRect/>
          </a:stretch>
        </p:blipFill>
        <p:spPr>
          <a:xfrm>
            <a:off x="7882125" y="368925"/>
            <a:ext cx="566350" cy="566350"/>
          </a:xfrm>
          <a:prstGeom prst="rect">
            <a:avLst/>
          </a:prstGeom>
          <a:noFill/>
          <a:ln>
            <a:noFill/>
          </a:ln>
        </p:spPr>
      </p:pic>
      <p:pic>
        <p:nvPicPr>
          <p:cNvPr id="61" name="Google Shape;61;p13"/>
          <p:cNvPicPr preferRelativeResize="0"/>
          <p:nvPr/>
        </p:nvPicPr>
        <p:blipFill>
          <a:blip r:embed="rId4">
            <a:alphaModFix/>
          </a:blip>
          <a:stretch>
            <a:fillRect/>
          </a:stretch>
        </p:blipFill>
        <p:spPr>
          <a:xfrm>
            <a:off x="5263775" y="1912625"/>
            <a:ext cx="508250" cy="508250"/>
          </a:xfrm>
          <a:prstGeom prst="rect">
            <a:avLst/>
          </a:prstGeom>
          <a:noFill/>
          <a:ln>
            <a:noFill/>
          </a:ln>
        </p:spPr>
      </p:pic>
      <p:pic>
        <p:nvPicPr>
          <p:cNvPr id="62" name="Google Shape;62;p13"/>
          <p:cNvPicPr preferRelativeResize="0"/>
          <p:nvPr/>
        </p:nvPicPr>
        <p:blipFill>
          <a:blip r:embed="rId4">
            <a:alphaModFix/>
          </a:blip>
          <a:stretch>
            <a:fillRect/>
          </a:stretch>
        </p:blipFill>
        <p:spPr>
          <a:xfrm>
            <a:off x="6004400" y="2812125"/>
            <a:ext cx="508250" cy="508250"/>
          </a:xfrm>
          <a:prstGeom prst="rect">
            <a:avLst/>
          </a:prstGeom>
          <a:noFill/>
          <a:ln>
            <a:noFill/>
          </a:ln>
        </p:spPr>
      </p:pic>
      <p:pic>
        <p:nvPicPr>
          <p:cNvPr id="63" name="Google Shape;63;p13"/>
          <p:cNvPicPr preferRelativeResize="0"/>
          <p:nvPr/>
        </p:nvPicPr>
        <p:blipFill>
          <a:blip r:embed="rId4">
            <a:alphaModFix/>
          </a:blip>
          <a:stretch>
            <a:fillRect/>
          </a:stretch>
        </p:blipFill>
        <p:spPr>
          <a:xfrm>
            <a:off x="3125550" y="4198225"/>
            <a:ext cx="508250" cy="508250"/>
          </a:xfrm>
          <a:prstGeom prst="rect">
            <a:avLst/>
          </a:prstGeom>
          <a:noFill/>
          <a:ln>
            <a:noFill/>
          </a:ln>
        </p:spPr>
      </p:pic>
      <p:pic>
        <p:nvPicPr>
          <p:cNvPr id="64" name="Google Shape;64;p13"/>
          <p:cNvPicPr preferRelativeResize="0"/>
          <p:nvPr/>
        </p:nvPicPr>
        <p:blipFill>
          <a:blip r:embed="rId4">
            <a:alphaModFix/>
          </a:blip>
          <a:stretch>
            <a:fillRect/>
          </a:stretch>
        </p:blipFill>
        <p:spPr>
          <a:xfrm>
            <a:off x="3390725" y="618775"/>
            <a:ext cx="508250" cy="508250"/>
          </a:xfrm>
          <a:prstGeom prst="rect">
            <a:avLst/>
          </a:prstGeom>
          <a:noFill/>
          <a:ln>
            <a:noFill/>
          </a:ln>
        </p:spPr>
      </p:pic>
      <p:pic>
        <p:nvPicPr>
          <p:cNvPr id="65" name="Google Shape;65;p13"/>
          <p:cNvPicPr preferRelativeResize="0"/>
          <p:nvPr/>
        </p:nvPicPr>
        <p:blipFill>
          <a:blip r:embed="rId4">
            <a:alphaModFix/>
          </a:blip>
          <a:stretch>
            <a:fillRect/>
          </a:stretch>
        </p:blipFill>
        <p:spPr>
          <a:xfrm>
            <a:off x="7511450" y="4109075"/>
            <a:ext cx="508250" cy="508250"/>
          </a:xfrm>
          <a:prstGeom prst="rect">
            <a:avLst/>
          </a:prstGeom>
          <a:noFill/>
          <a:ln>
            <a:noFill/>
          </a:ln>
        </p:spPr>
      </p:pic>
      <p:pic>
        <p:nvPicPr>
          <p:cNvPr id="66" name="Google Shape;66;p13"/>
          <p:cNvPicPr preferRelativeResize="0"/>
          <p:nvPr/>
        </p:nvPicPr>
        <p:blipFill>
          <a:blip r:embed="rId4">
            <a:alphaModFix/>
          </a:blip>
          <a:stretch>
            <a:fillRect/>
          </a:stretch>
        </p:blipFill>
        <p:spPr>
          <a:xfrm>
            <a:off x="627100" y="2882550"/>
            <a:ext cx="508250" cy="508250"/>
          </a:xfrm>
          <a:prstGeom prst="rect">
            <a:avLst/>
          </a:prstGeom>
          <a:noFill/>
          <a:ln>
            <a:noFill/>
          </a:ln>
        </p:spPr>
      </p:pic>
      <p:sp>
        <p:nvSpPr>
          <p:cNvPr id="67" name="Google Shape;67;p13"/>
          <p:cNvSpPr txBox="1"/>
          <p:nvPr/>
        </p:nvSpPr>
        <p:spPr>
          <a:xfrm>
            <a:off x="2872800" y="3687975"/>
            <a:ext cx="45756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Iris Ku, Jiabao Liang (Jessie)</a:t>
            </a:r>
            <a:endParaRPr/>
          </a:p>
        </p:txBody>
      </p:sp>
      <p:pic>
        <p:nvPicPr>
          <p:cNvPr id="68" name="Google Shape;68;p13"/>
          <p:cNvPicPr preferRelativeResize="0"/>
          <p:nvPr/>
        </p:nvPicPr>
        <p:blipFill rotWithShape="1">
          <a:blip r:embed="rId5">
            <a:alphaModFix/>
          </a:blip>
          <a:srcRect b="-2310" l="2030" r="-2030" t="2310"/>
          <a:stretch/>
        </p:blipFill>
        <p:spPr>
          <a:xfrm>
            <a:off x="1950601" y="1229925"/>
            <a:ext cx="5428449" cy="28653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idx="4294967295" type="subTitle"/>
          </p:nvPr>
        </p:nvSpPr>
        <p:spPr>
          <a:xfrm>
            <a:off x="7556025" y="4796100"/>
            <a:ext cx="1544100" cy="34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Team Hunger 2019</a:t>
            </a:r>
            <a:endParaRPr sz="1200">
              <a:solidFill>
                <a:srgbClr val="000000"/>
              </a:solidFill>
            </a:endParaRPr>
          </a:p>
        </p:txBody>
      </p:sp>
      <p:pic>
        <p:nvPicPr>
          <p:cNvPr id="74" name="Google Shape;74;p14"/>
          <p:cNvPicPr preferRelativeResize="0"/>
          <p:nvPr/>
        </p:nvPicPr>
        <p:blipFill>
          <a:blip r:embed="rId3">
            <a:alphaModFix/>
          </a:blip>
          <a:stretch>
            <a:fillRect/>
          </a:stretch>
        </p:blipFill>
        <p:spPr>
          <a:xfrm>
            <a:off x="1242875" y="3915950"/>
            <a:ext cx="1227550" cy="1227550"/>
          </a:xfrm>
          <a:prstGeom prst="rect">
            <a:avLst/>
          </a:prstGeom>
          <a:noFill/>
          <a:ln>
            <a:noFill/>
          </a:ln>
        </p:spPr>
      </p:pic>
      <p:pic>
        <p:nvPicPr>
          <p:cNvPr id="75" name="Google Shape;75;p14"/>
          <p:cNvPicPr preferRelativeResize="0"/>
          <p:nvPr/>
        </p:nvPicPr>
        <p:blipFill>
          <a:blip r:embed="rId4">
            <a:alphaModFix/>
          </a:blip>
          <a:stretch>
            <a:fillRect/>
          </a:stretch>
        </p:blipFill>
        <p:spPr>
          <a:xfrm>
            <a:off x="5490680" y="3915950"/>
            <a:ext cx="1307870" cy="1227550"/>
          </a:xfrm>
          <a:prstGeom prst="rect">
            <a:avLst/>
          </a:prstGeom>
          <a:noFill/>
          <a:ln>
            <a:noFill/>
          </a:ln>
        </p:spPr>
      </p:pic>
      <p:pic>
        <p:nvPicPr>
          <p:cNvPr id="76" name="Google Shape;76;p14"/>
          <p:cNvPicPr preferRelativeResize="0"/>
          <p:nvPr/>
        </p:nvPicPr>
        <p:blipFill>
          <a:blip r:embed="rId5">
            <a:alphaModFix/>
          </a:blip>
          <a:stretch>
            <a:fillRect/>
          </a:stretch>
        </p:blipFill>
        <p:spPr>
          <a:xfrm>
            <a:off x="2611888" y="1609225"/>
            <a:ext cx="1748675" cy="1748675"/>
          </a:xfrm>
          <a:prstGeom prst="rect">
            <a:avLst/>
          </a:prstGeom>
          <a:noFill/>
          <a:ln>
            <a:noFill/>
          </a:ln>
        </p:spPr>
      </p:pic>
      <p:pic>
        <p:nvPicPr>
          <p:cNvPr id="77" name="Google Shape;77;p14"/>
          <p:cNvPicPr preferRelativeResize="0"/>
          <p:nvPr/>
        </p:nvPicPr>
        <p:blipFill>
          <a:blip r:embed="rId6">
            <a:alphaModFix/>
          </a:blip>
          <a:stretch>
            <a:fillRect/>
          </a:stretch>
        </p:blipFill>
        <p:spPr>
          <a:xfrm>
            <a:off x="6707025" y="1609225"/>
            <a:ext cx="1383725" cy="1383725"/>
          </a:xfrm>
          <a:prstGeom prst="rect">
            <a:avLst/>
          </a:prstGeom>
          <a:noFill/>
          <a:ln>
            <a:noFill/>
          </a:ln>
        </p:spPr>
      </p:pic>
      <p:pic>
        <p:nvPicPr>
          <p:cNvPr id="78" name="Google Shape;78;p14"/>
          <p:cNvPicPr preferRelativeResize="0"/>
          <p:nvPr/>
        </p:nvPicPr>
        <p:blipFill>
          <a:blip r:embed="rId7">
            <a:alphaModFix/>
          </a:blip>
          <a:stretch>
            <a:fillRect/>
          </a:stretch>
        </p:blipFill>
        <p:spPr>
          <a:xfrm>
            <a:off x="4617025" y="4297525"/>
            <a:ext cx="594275" cy="594275"/>
          </a:xfrm>
          <a:prstGeom prst="rect">
            <a:avLst/>
          </a:prstGeom>
          <a:noFill/>
          <a:ln>
            <a:noFill/>
          </a:ln>
        </p:spPr>
      </p:pic>
      <p:pic>
        <p:nvPicPr>
          <p:cNvPr id="79" name="Google Shape;79;p14"/>
          <p:cNvPicPr preferRelativeResize="0"/>
          <p:nvPr/>
        </p:nvPicPr>
        <p:blipFill>
          <a:blip r:embed="rId7">
            <a:alphaModFix/>
          </a:blip>
          <a:stretch>
            <a:fillRect/>
          </a:stretch>
        </p:blipFill>
        <p:spPr>
          <a:xfrm rot="10800000">
            <a:off x="6961750" y="4297525"/>
            <a:ext cx="594275" cy="594275"/>
          </a:xfrm>
          <a:prstGeom prst="rect">
            <a:avLst/>
          </a:prstGeom>
          <a:noFill/>
          <a:ln>
            <a:noFill/>
          </a:ln>
        </p:spPr>
      </p:pic>
      <p:pic>
        <p:nvPicPr>
          <p:cNvPr id="80" name="Google Shape;80;p14"/>
          <p:cNvPicPr preferRelativeResize="0"/>
          <p:nvPr/>
        </p:nvPicPr>
        <p:blipFill>
          <a:blip r:embed="rId7">
            <a:alphaModFix/>
          </a:blip>
          <a:stretch>
            <a:fillRect/>
          </a:stretch>
        </p:blipFill>
        <p:spPr>
          <a:xfrm rot="10800000">
            <a:off x="2611901" y="4341300"/>
            <a:ext cx="594275" cy="594275"/>
          </a:xfrm>
          <a:prstGeom prst="rect">
            <a:avLst/>
          </a:prstGeom>
          <a:noFill/>
          <a:ln>
            <a:noFill/>
          </a:ln>
        </p:spPr>
      </p:pic>
      <p:pic>
        <p:nvPicPr>
          <p:cNvPr id="81" name="Google Shape;81;p14"/>
          <p:cNvPicPr preferRelativeResize="0"/>
          <p:nvPr/>
        </p:nvPicPr>
        <p:blipFill>
          <a:blip r:embed="rId7">
            <a:alphaModFix/>
          </a:blip>
          <a:stretch>
            <a:fillRect/>
          </a:stretch>
        </p:blipFill>
        <p:spPr>
          <a:xfrm rot="-5400000">
            <a:off x="3189087" y="3521450"/>
            <a:ext cx="594275" cy="594275"/>
          </a:xfrm>
          <a:prstGeom prst="rect">
            <a:avLst/>
          </a:prstGeom>
          <a:noFill/>
          <a:ln>
            <a:noFill/>
          </a:ln>
        </p:spPr>
      </p:pic>
      <p:pic>
        <p:nvPicPr>
          <p:cNvPr id="82" name="Google Shape;82;p14"/>
          <p:cNvPicPr preferRelativeResize="0"/>
          <p:nvPr/>
        </p:nvPicPr>
        <p:blipFill>
          <a:blip r:embed="rId7">
            <a:alphaModFix/>
          </a:blip>
          <a:stretch>
            <a:fillRect/>
          </a:stretch>
        </p:blipFill>
        <p:spPr>
          <a:xfrm>
            <a:off x="507125" y="4341285"/>
            <a:ext cx="594275" cy="594305"/>
          </a:xfrm>
          <a:prstGeom prst="rect">
            <a:avLst/>
          </a:prstGeom>
          <a:noFill/>
          <a:ln>
            <a:noFill/>
          </a:ln>
        </p:spPr>
      </p:pic>
      <p:pic>
        <p:nvPicPr>
          <p:cNvPr id="83" name="Google Shape;83;p14"/>
          <p:cNvPicPr preferRelativeResize="0"/>
          <p:nvPr/>
        </p:nvPicPr>
        <p:blipFill>
          <a:blip r:embed="rId7">
            <a:alphaModFix/>
          </a:blip>
          <a:stretch>
            <a:fillRect/>
          </a:stretch>
        </p:blipFill>
        <p:spPr>
          <a:xfrm rot="-5400000">
            <a:off x="4682815" y="2992975"/>
            <a:ext cx="528500" cy="528475"/>
          </a:xfrm>
          <a:prstGeom prst="rect">
            <a:avLst/>
          </a:prstGeom>
          <a:noFill/>
          <a:ln>
            <a:noFill/>
          </a:ln>
        </p:spPr>
      </p:pic>
      <p:pic>
        <p:nvPicPr>
          <p:cNvPr id="84" name="Google Shape;84;p14"/>
          <p:cNvPicPr preferRelativeResize="0"/>
          <p:nvPr/>
        </p:nvPicPr>
        <p:blipFill rotWithShape="1">
          <a:blip r:embed="rId8">
            <a:alphaModFix amt="97000"/>
          </a:blip>
          <a:srcRect b="9097" l="17966" r="19778" t="7894"/>
          <a:stretch/>
        </p:blipFill>
        <p:spPr>
          <a:xfrm>
            <a:off x="4572250" y="2027675"/>
            <a:ext cx="683823" cy="911774"/>
          </a:xfrm>
          <a:prstGeom prst="rect">
            <a:avLst/>
          </a:prstGeom>
          <a:noFill/>
          <a:ln>
            <a:noFill/>
          </a:ln>
        </p:spPr>
      </p:pic>
      <p:pic>
        <p:nvPicPr>
          <p:cNvPr id="85" name="Google Shape;85;p14"/>
          <p:cNvPicPr preferRelativeResize="0"/>
          <p:nvPr/>
        </p:nvPicPr>
        <p:blipFill>
          <a:blip r:embed="rId7">
            <a:alphaModFix/>
          </a:blip>
          <a:stretch>
            <a:fillRect/>
          </a:stretch>
        </p:blipFill>
        <p:spPr>
          <a:xfrm rot="-5400000">
            <a:off x="7134628" y="2992962"/>
            <a:ext cx="528500" cy="528475"/>
          </a:xfrm>
          <a:prstGeom prst="rect">
            <a:avLst/>
          </a:prstGeom>
          <a:noFill/>
          <a:ln>
            <a:noFill/>
          </a:ln>
        </p:spPr>
      </p:pic>
      <p:pic>
        <p:nvPicPr>
          <p:cNvPr id="86" name="Google Shape;86;p14"/>
          <p:cNvPicPr preferRelativeResize="0"/>
          <p:nvPr/>
        </p:nvPicPr>
        <p:blipFill>
          <a:blip r:embed="rId9">
            <a:alphaModFix/>
          </a:blip>
          <a:stretch>
            <a:fillRect/>
          </a:stretch>
        </p:blipFill>
        <p:spPr>
          <a:xfrm>
            <a:off x="577200" y="1273481"/>
            <a:ext cx="734426" cy="716674"/>
          </a:xfrm>
          <a:prstGeom prst="rect">
            <a:avLst/>
          </a:prstGeom>
          <a:noFill/>
          <a:ln>
            <a:noFill/>
          </a:ln>
        </p:spPr>
      </p:pic>
      <p:pic>
        <p:nvPicPr>
          <p:cNvPr id="87" name="Google Shape;87;p14"/>
          <p:cNvPicPr preferRelativeResize="0"/>
          <p:nvPr/>
        </p:nvPicPr>
        <p:blipFill>
          <a:blip r:embed="rId7">
            <a:alphaModFix/>
          </a:blip>
          <a:stretch>
            <a:fillRect/>
          </a:stretch>
        </p:blipFill>
        <p:spPr>
          <a:xfrm rot="-5400000">
            <a:off x="577200" y="2072912"/>
            <a:ext cx="594275" cy="594275"/>
          </a:xfrm>
          <a:prstGeom prst="rect">
            <a:avLst/>
          </a:prstGeom>
          <a:noFill/>
          <a:ln>
            <a:noFill/>
          </a:ln>
        </p:spPr>
      </p:pic>
      <p:pic>
        <p:nvPicPr>
          <p:cNvPr id="88" name="Google Shape;88;p14"/>
          <p:cNvPicPr preferRelativeResize="0"/>
          <p:nvPr/>
        </p:nvPicPr>
        <p:blipFill>
          <a:blip r:embed="rId10">
            <a:alphaModFix/>
          </a:blip>
          <a:stretch>
            <a:fillRect/>
          </a:stretch>
        </p:blipFill>
        <p:spPr>
          <a:xfrm>
            <a:off x="0" y="-61450"/>
            <a:ext cx="3549375" cy="1869350"/>
          </a:xfrm>
          <a:prstGeom prst="rect">
            <a:avLst/>
          </a:prstGeom>
          <a:noFill/>
          <a:ln>
            <a:noFill/>
          </a:ln>
        </p:spPr>
      </p:pic>
      <p:pic>
        <p:nvPicPr>
          <p:cNvPr id="89" name="Google Shape;89;p14"/>
          <p:cNvPicPr preferRelativeResize="0"/>
          <p:nvPr/>
        </p:nvPicPr>
        <p:blipFill>
          <a:blip r:embed="rId10">
            <a:alphaModFix/>
          </a:blip>
          <a:stretch>
            <a:fillRect/>
          </a:stretch>
        </p:blipFill>
        <p:spPr>
          <a:xfrm>
            <a:off x="2611900" y="-128400"/>
            <a:ext cx="3549375" cy="1869350"/>
          </a:xfrm>
          <a:prstGeom prst="rect">
            <a:avLst/>
          </a:prstGeom>
          <a:noFill/>
          <a:ln>
            <a:noFill/>
          </a:ln>
        </p:spPr>
      </p:pic>
      <p:pic>
        <p:nvPicPr>
          <p:cNvPr id="90" name="Google Shape;90;p14"/>
          <p:cNvPicPr preferRelativeResize="0"/>
          <p:nvPr/>
        </p:nvPicPr>
        <p:blipFill>
          <a:blip r:embed="rId10">
            <a:alphaModFix/>
          </a:blip>
          <a:stretch>
            <a:fillRect/>
          </a:stretch>
        </p:blipFill>
        <p:spPr>
          <a:xfrm>
            <a:off x="5954550" y="-303500"/>
            <a:ext cx="3549375" cy="1869350"/>
          </a:xfrm>
          <a:prstGeom prst="rect">
            <a:avLst/>
          </a:prstGeom>
          <a:noFill/>
          <a:ln>
            <a:noFill/>
          </a:ln>
        </p:spPr>
      </p:pic>
      <p:pic>
        <p:nvPicPr>
          <p:cNvPr id="91" name="Google Shape;91;p14"/>
          <p:cNvPicPr preferRelativeResize="0"/>
          <p:nvPr/>
        </p:nvPicPr>
        <p:blipFill>
          <a:blip r:embed="rId11">
            <a:alphaModFix/>
          </a:blip>
          <a:stretch>
            <a:fillRect/>
          </a:stretch>
        </p:blipFill>
        <p:spPr>
          <a:xfrm>
            <a:off x="1735825" y="2913225"/>
            <a:ext cx="615774" cy="511650"/>
          </a:xfrm>
          <a:prstGeom prst="rect">
            <a:avLst/>
          </a:prstGeom>
          <a:noFill/>
          <a:ln>
            <a:noFill/>
          </a:ln>
        </p:spPr>
      </p:pic>
      <p:pic>
        <p:nvPicPr>
          <p:cNvPr id="92" name="Google Shape;92;p14"/>
          <p:cNvPicPr preferRelativeResize="0"/>
          <p:nvPr/>
        </p:nvPicPr>
        <p:blipFill>
          <a:blip r:embed="rId11">
            <a:alphaModFix/>
          </a:blip>
          <a:stretch>
            <a:fillRect/>
          </a:stretch>
        </p:blipFill>
        <p:spPr>
          <a:xfrm>
            <a:off x="6096813" y="1565850"/>
            <a:ext cx="615774" cy="511650"/>
          </a:xfrm>
          <a:prstGeom prst="rect">
            <a:avLst/>
          </a:prstGeom>
          <a:noFill/>
          <a:ln>
            <a:noFill/>
          </a:ln>
        </p:spPr>
      </p:pic>
      <p:pic>
        <p:nvPicPr>
          <p:cNvPr id="93" name="Google Shape;93;p14"/>
          <p:cNvPicPr preferRelativeResize="0"/>
          <p:nvPr/>
        </p:nvPicPr>
        <p:blipFill>
          <a:blip r:embed="rId7">
            <a:alphaModFix/>
          </a:blip>
          <a:stretch>
            <a:fillRect/>
          </a:stretch>
        </p:blipFill>
        <p:spPr>
          <a:xfrm rot="-5400000">
            <a:off x="1746575" y="3461262"/>
            <a:ext cx="594275" cy="594275"/>
          </a:xfrm>
          <a:prstGeom prst="rect">
            <a:avLst/>
          </a:prstGeom>
          <a:noFill/>
          <a:ln>
            <a:noFill/>
          </a:ln>
        </p:spPr>
      </p:pic>
      <p:pic>
        <p:nvPicPr>
          <p:cNvPr id="94" name="Google Shape;94;p14"/>
          <p:cNvPicPr preferRelativeResize="0"/>
          <p:nvPr/>
        </p:nvPicPr>
        <p:blipFill>
          <a:blip r:embed="rId7">
            <a:alphaModFix/>
          </a:blip>
          <a:stretch>
            <a:fillRect/>
          </a:stretch>
        </p:blipFill>
        <p:spPr>
          <a:xfrm rot="-5400000">
            <a:off x="6204288" y="2186425"/>
            <a:ext cx="594275" cy="59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idx="4294967295" type="subTitle"/>
          </p:nvPr>
        </p:nvSpPr>
        <p:spPr>
          <a:xfrm>
            <a:off x="7556025" y="4796100"/>
            <a:ext cx="1544100" cy="34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Team Hunger 2019</a:t>
            </a:r>
            <a:endParaRPr sz="1200">
              <a:solidFill>
                <a:srgbClr val="000000"/>
              </a:solidFill>
            </a:endParaRPr>
          </a:p>
        </p:txBody>
      </p:sp>
      <p:pic>
        <p:nvPicPr>
          <p:cNvPr id="100" name="Google Shape;100;p15"/>
          <p:cNvPicPr preferRelativeResize="0"/>
          <p:nvPr/>
        </p:nvPicPr>
        <p:blipFill>
          <a:blip r:embed="rId3">
            <a:alphaModFix/>
          </a:blip>
          <a:stretch>
            <a:fillRect/>
          </a:stretch>
        </p:blipFill>
        <p:spPr>
          <a:xfrm>
            <a:off x="1242875" y="3915950"/>
            <a:ext cx="1227550" cy="1227550"/>
          </a:xfrm>
          <a:prstGeom prst="rect">
            <a:avLst/>
          </a:prstGeom>
          <a:noFill/>
          <a:ln>
            <a:noFill/>
          </a:ln>
        </p:spPr>
      </p:pic>
      <p:pic>
        <p:nvPicPr>
          <p:cNvPr id="101" name="Google Shape;101;p15"/>
          <p:cNvPicPr preferRelativeResize="0"/>
          <p:nvPr/>
        </p:nvPicPr>
        <p:blipFill>
          <a:blip r:embed="rId4">
            <a:alphaModFix/>
          </a:blip>
          <a:stretch>
            <a:fillRect/>
          </a:stretch>
        </p:blipFill>
        <p:spPr>
          <a:xfrm>
            <a:off x="5807830" y="3915950"/>
            <a:ext cx="1307870" cy="1227550"/>
          </a:xfrm>
          <a:prstGeom prst="rect">
            <a:avLst/>
          </a:prstGeom>
          <a:noFill/>
          <a:ln>
            <a:noFill/>
          </a:ln>
        </p:spPr>
      </p:pic>
      <p:pic>
        <p:nvPicPr>
          <p:cNvPr id="102" name="Google Shape;102;p15"/>
          <p:cNvPicPr preferRelativeResize="0"/>
          <p:nvPr/>
        </p:nvPicPr>
        <p:blipFill>
          <a:blip r:embed="rId5">
            <a:alphaModFix/>
          </a:blip>
          <a:stretch>
            <a:fillRect/>
          </a:stretch>
        </p:blipFill>
        <p:spPr>
          <a:xfrm>
            <a:off x="6008250" y="3573700"/>
            <a:ext cx="567750" cy="471746"/>
          </a:xfrm>
          <a:prstGeom prst="rect">
            <a:avLst/>
          </a:prstGeom>
          <a:noFill/>
          <a:ln>
            <a:noFill/>
          </a:ln>
        </p:spPr>
      </p:pic>
      <p:pic>
        <p:nvPicPr>
          <p:cNvPr id="103" name="Google Shape;103;p15"/>
          <p:cNvPicPr preferRelativeResize="0"/>
          <p:nvPr/>
        </p:nvPicPr>
        <p:blipFill>
          <a:blip r:embed="rId5">
            <a:alphaModFix/>
          </a:blip>
          <a:stretch>
            <a:fillRect/>
          </a:stretch>
        </p:blipFill>
        <p:spPr>
          <a:xfrm>
            <a:off x="1658725" y="2571775"/>
            <a:ext cx="615774" cy="511650"/>
          </a:xfrm>
          <a:prstGeom prst="rect">
            <a:avLst/>
          </a:prstGeom>
          <a:noFill/>
          <a:ln>
            <a:noFill/>
          </a:ln>
        </p:spPr>
      </p:pic>
      <p:pic>
        <p:nvPicPr>
          <p:cNvPr id="104" name="Google Shape;104;p15"/>
          <p:cNvPicPr preferRelativeResize="0"/>
          <p:nvPr/>
        </p:nvPicPr>
        <p:blipFill>
          <a:blip r:embed="rId6">
            <a:alphaModFix/>
          </a:blip>
          <a:stretch>
            <a:fillRect/>
          </a:stretch>
        </p:blipFill>
        <p:spPr>
          <a:xfrm>
            <a:off x="434450" y="4341285"/>
            <a:ext cx="594275" cy="594305"/>
          </a:xfrm>
          <a:prstGeom prst="rect">
            <a:avLst/>
          </a:prstGeom>
          <a:noFill/>
          <a:ln>
            <a:noFill/>
          </a:ln>
        </p:spPr>
      </p:pic>
      <p:pic>
        <p:nvPicPr>
          <p:cNvPr id="105" name="Google Shape;105;p15"/>
          <p:cNvPicPr preferRelativeResize="0"/>
          <p:nvPr/>
        </p:nvPicPr>
        <p:blipFill>
          <a:blip r:embed="rId6">
            <a:alphaModFix/>
          </a:blip>
          <a:stretch>
            <a:fillRect/>
          </a:stretch>
        </p:blipFill>
        <p:spPr>
          <a:xfrm rot="10800000">
            <a:off x="7081213" y="4297525"/>
            <a:ext cx="594275" cy="594275"/>
          </a:xfrm>
          <a:prstGeom prst="rect">
            <a:avLst/>
          </a:prstGeom>
          <a:noFill/>
          <a:ln>
            <a:noFill/>
          </a:ln>
        </p:spPr>
      </p:pic>
      <p:pic>
        <p:nvPicPr>
          <p:cNvPr id="106" name="Google Shape;106;p15"/>
          <p:cNvPicPr preferRelativeResize="0"/>
          <p:nvPr/>
        </p:nvPicPr>
        <p:blipFill>
          <a:blip r:embed="rId6">
            <a:alphaModFix/>
          </a:blip>
          <a:stretch>
            <a:fillRect/>
          </a:stretch>
        </p:blipFill>
        <p:spPr>
          <a:xfrm>
            <a:off x="5023350" y="4297525"/>
            <a:ext cx="594275" cy="594275"/>
          </a:xfrm>
          <a:prstGeom prst="rect">
            <a:avLst/>
          </a:prstGeom>
          <a:noFill/>
          <a:ln>
            <a:noFill/>
          </a:ln>
        </p:spPr>
      </p:pic>
      <p:pic>
        <p:nvPicPr>
          <p:cNvPr id="107" name="Google Shape;107;p15"/>
          <p:cNvPicPr preferRelativeResize="0"/>
          <p:nvPr/>
        </p:nvPicPr>
        <p:blipFill>
          <a:blip r:embed="rId6">
            <a:alphaModFix/>
          </a:blip>
          <a:stretch>
            <a:fillRect/>
          </a:stretch>
        </p:blipFill>
        <p:spPr>
          <a:xfrm rot="10800000">
            <a:off x="2684563" y="4341300"/>
            <a:ext cx="594275" cy="594275"/>
          </a:xfrm>
          <a:prstGeom prst="rect">
            <a:avLst/>
          </a:prstGeom>
          <a:noFill/>
          <a:ln>
            <a:noFill/>
          </a:ln>
        </p:spPr>
      </p:pic>
      <p:pic>
        <p:nvPicPr>
          <p:cNvPr id="108" name="Google Shape;108;p15"/>
          <p:cNvPicPr preferRelativeResize="0"/>
          <p:nvPr/>
        </p:nvPicPr>
        <p:blipFill>
          <a:blip r:embed="rId6">
            <a:alphaModFix/>
          </a:blip>
          <a:stretch>
            <a:fillRect/>
          </a:stretch>
        </p:blipFill>
        <p:spPr>
          <a:xfrm rot="5400000">
            <a:off x="1669475" y="1977500"/>
            <a:ext cx="594275" cy="594275"/>
          </a:xfrm>
          <a:prstGeom prst="rect">
            <a:avLst/>
          </a:prstGeom>
          <a:noFill/>
          <a:ln>
            <a:noFill/>
          </a:ln>
        </p:spPr>
      </p:pic>
      <p:pic>
        <p:nvPicPr>
          <p:cNvPr id="109" name="Google Shape;109;p15"/>
          <p:cNvPicPr preferRelativeResize="0"/>
          <p:nvPr/>
        </p:nvPicPr>
        <p:blipFill>
          <a:blip r:embed="rId6">
            <a:alphaModFix/>
          </a:blip>
          <a:stretch>
            <a:fillRect/>
          </a:stretch>
        </p:blipFill>
        <p:spPr>
          <a:xfrm rot="5400000">
            <a:off x="5981725" y="2788312"/>
            <a:ext cx="594275" cy="594275"/>
          </a:xfrm>
          <a:prstGeom prst="rect">
            <a:avLst/>
          </a:prstGeom>
          <a:noFill/>
          <a:ln>
            <a:noFill/>
          </a:ln>
        </p:spPr>
      </p:pic>
      <p:pic>
        <p:nvPicPr>
          <p:cNvPr id="110" name="Google Shape;110;p15"/>
          <p:cNvPicPr preferRelativeResize="0"/>
          <p:nvPr/>
        </p:nvPicPr>
        <p:blipFill>
          <a:blip r:embed="rId7">
            <a:alphaModFix/>
          </a:blip>
          <a:stretch>
            <a:fillRect/>
          </a:stretch>
        </p:blipFill>
        <p:spPr>
          <a:xfrm>
            <a:off x="3827900" y="0"/>
            <a:ext cx="1307875" cy="1307875"/>
          </a:xfrm>
          <a:prstGeom prst="rect">
            <a:avLst/>
          </a:prstGeom>
          <a:noFill/>
          <a:ln>
            <a:noFill/>
          </a:ln>
        </p:spPr>
      </p:pic>
      <p:pic>
        <p:nvPicPr>
          <p:cNvPr id="111" name="Google Shape;111;p15"/>
          <p:cNvPicPr preferRelativeResize="0"/>
          <p:nvPr/>
        </p:nvPicPr>
        <p:blipFill>
          <a:blip r:embed="rId6">
            <a:alphaModFix/>
          </a:blip>
          <a:stretch>
            <a:fillRect/>
          </a:stretch>
        </p:blipFill>
        <p:spPr>
          <a:xfrm rot="10800000">
            <a:off x="5413963" y="356800"/>
            <a:ext cx="594275" cy="594275"/>
          </a:xfrm>
          <a:prstGeom prst="rect">
            <a:avLst/>
          </a:prstGeom>
          <a:noFill/>
          <a:ln>
            <a:noFill/>
          </a:ln>
        </p:spPr>
      </p:pic>
      <p:pic>
        <p:nvPicPr>
          <p:cNvPr id="112" name="Google Shape;112;p15"/>
          <p:cNvPicPr preferRelativeResize="0"/>
          <p:nvPr/>
        </p:nvPicPr>
        <p:blipFill>
          <a:blip r:embed="rId6">
            <a:alphaModFix/>
          </a:blip>
          <a:stretch>
            <a:fillRect/>
          </a:stretch>
        </p:blipFill>
        <p:spPr>
          <a:xfrm>
            <a:off x="2851825" y="356800"/>
            <a:ext cx="594275" cy="59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6"/>
          <p:cNvPicPr preferRelativeResize="0"/>
          <p:nvPr/>
        </p:nvPicPr>
        <p:blipFill>
          <a:blip r:embed="rId3">
            <a:alphaModFix/>
          </a:blip>
          <a:stretch>
            <a:fillRect/>
          </a:stretch>
        </p:blipFill>
        <p:spPr>
          <a:xfrm>
            <a:off x="2225225" y="2922575"/>
            <a:ext cx="1227550" cy="1227550"/>
          </a:xfrm>
          <a:prstGeom prst="rect">
            <a:avLst/>
          </a:prstGeom>
          <a:noFill/>
          <a:ln>
            <a:noFill/>
          </a:ln>
        </p:spPr>
      </p:pic>
      <p:sp>
        <p:nvSpPr>
          <p:cNvPr id="118" name="Google Shape;118;p16"/>
          <p:cNvSpPr txBox="1"/>
          <p:nvPr>
            <p:ph idx="4294967295" type="subTitle"/>
          </p:nvPr>
        </p:nvSpPr>
        <p:spPr>
          <a:xfrm>
            <a:off x="7556025" y="4796100"/>
            <a:ext cx="1544100" cy="34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Team Hunger 2019</a:t>
            </a:r>
            <a:endParaRPr sz="1200">
              <a:solidFill>
                <a:srgbClr val="000000"/>
              </a:solidFill>
            </a:endParaRPr>
          </a:p>
        </p:txBody>
      </p:sp>
      <p:pic>
        <p:nvPicPr>
          <p:cNvPr id="119" name="Google Shape;119;p16"/>
          <p:cNvPicPr preferRelativeResize="0"/>
          <p:nvPr/>
        </p:nvPicPr>
        <p:blipFill>
          <a:blip r:embed="rId4">
            <a:alphaModFix/>
          </a:blip>
          <a:stretch>
            <a:fillRect/>
          </a:stretch>
        </p:blipFill>
        <p:spPr>
          <a:xfrm>
            <a:off x="5631230" y="2922575"/>
            <a:ext cx="1307870" cy="1227550"/>
          </a:xfrm>
          <a:prstGeom prst="rect">
            <a:avLst/>
          </a:prstGeom>
          <a:noFill/>
          <a:ln>
            <a:noFill/>
          </a:ln>
        </p:spPr>
      </p:pic>
      <p:pic>
        <p:nvPicPr>
          <p:cNvPr id="120" name="Google Shape;120;p16"/>
          <p:cNvPicPr preferRelativeResize="0"/>
          <p:nvPr/>
        </p:nvPicPr>
        <p:blipFill>
          <a:blip r:embed="rId5">
            <a:alphaModFix/>
          </a:blip>
          <a:stretch>
            <a:fillRect/>
          </a:stretch>
        </p:blipFill>
        <p:spPr>
          <a:xfrm>
            <a:off x="1242875" y="1044525"/>
            <a:ext cx="6939749" cy="1227550"/>
          </a:xfrm>
          <a:prstGeom prst="rect">
            <a:avLst/>
          </a:prstGeom>
          <a:noFill/>
          <a:ln>
            <a:noFill/>
          </a:ln>
        </p:spPr>
      </p:pic>
      <p:pic>
        <p:nvPicPr>
          <p:cNvPr id="121" name="Google Shape;121;p16"/>
          <p:cNvPicPr preferRelativeResize="0"/>
          <p:nvPr/>
        </p:nvPicPr>
        <p:blipFill>
          <a:blip r:embed="rId6">
            <a:alphaModFix/>
          </a:blip>
          <a:stretch>
            <a:fillRect/>
          </a:stretch>
        </p:blipFill>
        <p:spPr>
          <a:xfrm>
            <a:off x="5960936" y="2735175"/>
            <a:ext cx="648475" cy="648500"/>
          </a:xfrm>
          <a:prstGeom prst="rect">
            <a:avLst/>
          </a:prstGeom>
          <a:noFill/>
          <a:ln>
            <a:noFill/>
          </a:ln>
        </p:spPr>
      </p:pic>
      <p:pic>
        <p:nvPicPr>
          <p:cNvPr id="122" name="Google Shape;122;p16"/>
          <p:cNvPicPr preferRelativeResize="0"/>
          <p:nvPr/>
        </p:nvPicPr>
        <p:blipFill>
          <a:blip r:embed="rId6">
            <a:alphaModFix/>
          </a:blip>
          <a:stretch>
            <a:fillRect/>
          </a:stretch>
        </p:blipFill>
        <p:spPr>
          <a:xfrm>
            <a:off x="2514773" y="2735175"/>
            <a:ext cx="648475" cy="64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