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gif"/><Relationship Id="rId5" Type="http://schemas.openxmlformats.org/officeDocument/2006/relationships/image" Target="../media/image2.png"/><Relationship Id="rId6" Type="http://schemas.openxmlformats.org/officeDocument/2006/relationships/image" Target="../media/image3.gif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75" y="3179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650" y="47291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175" y="929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975" y="43403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625" y="10799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00" y="23493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75" y="47291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8700" y="47291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025" y="1655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5725" y="4340375"/>
            <a:ext cx="3787075" cy="8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825" y="7751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2850" y="43403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175" y="10799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4725" y="8820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8300" y="1655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2650" y="32487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0250" y="11868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4225" y="472915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7925" y="45668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8300" y="-57350"/>
            <a:ext cx="5531950" cy="1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405300" y="1258300"/>
            <a:ext cx="8333400" cy="31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Player1 or the </a:t>
            </a:r>
            <a:r>
              <a:rPr b="1" lang="en" u="sng">
                <a:solidFill>
                  <a:srgbClr val="4A86E8"/>
                </a:solidFill>
              </a:rPr>
              <a:t>blue candy</a:t>
            </a:r>
            <a:r>
              <a:rPr lang="en"/>
              <a:t>, the player would use the a,w,s,d, keys and the </a:t>
            </a:r>
            <a:r>
              <a:rPr lang="en"/>
              <a:t>spacebar</a:t>
            </a:r>
            <a:r>
              <a:rPr lang="en"/>
              <a:t> to play.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~ left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</a:t>
            </a:r>
            <a:r>
              <a:rPr lang="en"/>
              <a:t>~ 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</a:t>
            </a:r>
            <a:r>
              <a:rPr lang="en"/>
              <a:t>~ down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</a:t>
            </a:r>
            <a:r>
              <a:rPr lang="en"/>
              <a:t>~ right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Spacebar ~ shoot (2nd level)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Player2 or the </a:t>
            </a:r>
            <a:r>
              <a:rPr b="1" lang="en" u="sng">
                <a:solidFill>
                  <a:srgbClr val="EA9999"/>
                </a:solidFill>
              </a:rPr>
              <a:t>pink candy</a:t>
            </a:r>
            <a:r>
              <a:rPr lang="en"/>
              <a:t> , the player would use the arrow keys and the enter key on the keypad to play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← ~ left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→ ~ right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↓  ~ down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↑  ~ up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 ~ shoot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