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3AF128D-FC05-4B50-9DF3-8F711096C923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7429CB-712C-4BA7-9540-93450B3A976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code.microbi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en.wikipedia.org/wiki/Mu%E1%B8%A5ammad_ibn_M%C5%ABs%C4%81_al-Khw%C4%81rizm%C4%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Micro:bit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7543800" cy="914400"/>
          </a:xfrm>
        </p:spPr>
        <p:txBody>
          <a:bodyPr/>
          <a:lstStyle/>
          <a:p>
            <a:r>
              <a:rPr lang="en-US" dirty="0" smtClean="0"/>
              <a:t>Inca un </a:t>
            </a:r>
            <a:r>
              <a:rPr lang="en-US" dirty="0" err="1" smtClean="0"/>
              <a:t>joc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Micro:bit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00012"/>
            <a:ext cx="4222615" cy="550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6" y="1828800"/>
            <a:ext cx="3810868" cy="36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Calatorie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Marte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3810000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dirty="0">
                <a:effectLst/>
              </a:rPr>
              <a:t>Space Race by K. and S.</a:t>
            </a:r>
          </a:p>
          <a:p>
            <a:pPr marL="18288" indent="0">
              <a:buNone/>
            </a:pPr>
            <a:r>
              <a:rPr lang="en-US" dirty="0" smtClean="0">
                <a:effectLst/>
              </a:rPr>
              <a:t>Cum </a:t>
            </a:r>
            <a:r>
              <a:rPr lang="en-US" dirty="0" err="1" smtClean="0">
                <a:effectLst/>
              </a:rPr>
              <a:t>castig</a:t>
            </a:r>
            <a:r>
              <a:rPr lang="en-US" dirty="0" smtClean="0">
                <a:effectLst/>
              </a:rPr>
              <a:t>?: </a:t>
            </a:r>
            <a:r>
              <a:rPr lang="en-US" dirty="0" err="1" smtClean="0">
                <a:effectLst/>
              </a:rPr>
              <a:t>Toti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pornim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pamant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trebuie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ajungem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marte</a:t>
            </a:r>
            <a:endParaRPr lang="en-US" dirty="0">
              <a:effectLst/>
            </a:endParaRPr>
          </a:p>
          <a:p>
            <a:pPr marL="18288" indent="0">
              <a:buNone/>
            </a:pPr>
            <a:r>
              <a:rPr lang="en-US" dirty="0" err="1" smtClean="0">
                <a:effectLst/>
              </a:rPr>
              <a:t>Reguli</a:t>
            </a:r>
            <a:r>
              <a:rPr lang="en-US" dirty="0" smtClean="0">
                <a:effectLst/>
              </a:rPr>
              <a:t>: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1. </a:t>
            </a:r>
            <a:r>
              <a:rPr lang="en-US" dirty="0" err="1" smtClean="0">
                <a:effectLst/>
              </a:rPr>
              <a:t>Misca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Micro:bit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vedem</a:t>
            </a:r>
            <a:r>
              <a:rPr lang="en-US" dirty="0" smtClean="0">
                <a:effectLst/>
              </a:rPr>
              <a:t> cat de </a:t>
            </a:r>
            <a:r>
              <a:rPr lang="en-US" dirty="0" err="1" smtClean="0">
                <a:effectLst/>
              </a:rPr>
              <a:t>departe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trimite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spre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M</a:t>
            </a:r>
            <a:r>
              <a:rPr lang="en-US" dirty="0" err="1" smtClean="0">
                <a:effectLst/>
              </a:rPr>
              <a:t>arte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2</a:t>
            </a:r>
            <a:r>
              <a:rPr lang="en-US" dirty="0">
                <a:effectLst/>
              </a:rPr>
              <a:t> </a:t>
            </a:r>
            <a:r>
              <a:rPr lang="en-US" dirty="0" err="1" smtClean="0">
                <a:effectLst/>
              </a:rPr>
              <a:t>Daca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ajungi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</a:t>
            </a:r>
            <a:r>
              <a:rPr lang="en-US" dirty="0" smtClean="0">
                <a:effectLst/>
              </a:rPr>
              <a:t> un </a:t>
            </a:r>
            <a:r>
              <a:rPr lang="en-US" dirty="0" err="1" smtClean="0">
                <a:effectLst/>
              </a:rPr>
              <a:t>patratel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roz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apasa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butonul</a:t>
            </a:r>
            <a:r>
              <a:rPr lang="en-US" dirty="0" smtClean="0">
                <a:effectLst/>
              </a:rPr>
              <a:t> B </a:t>
            </a:r>
            <a:r>
              <a:rPr lang="en-US" dirty="0" err="1" smtClean="0">
                <a:effectLst/>
              </a:rPr>
              <a:t>pana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arata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numarul</a:t>
            </a:r>
            <a:r>
              <a:rPr lang="en-US" dirty="0" smtClean="0">
                <a:effectLst/>
              </a:rPr>
              <a:t> anterior.</a:t>
            </a:r>
            <a:br>
              <a:rPr lang="en-US" dirty="0" smtClean="0">
                <a:effectLst/>
              </a:rPr>
            </a:br>
            <a:r>
              <a:rPr lang="ro-RO" dirty="0"/>
              <a:t>Apoi apăsați în același timp A și B pentru a vedea dacă vă mutați sau nu pe baza numărului din </a:t>
            </a:r>
            <a:r>
              <a:rPr lang="ro-RO" dirty="0" smtClean="0"/>
              <a:t>pătrat</a:t>
            </a:r>
            <a:r>
              <a:rPr lang="en-US" dirty="0" smtClean="0"/>
              <a:t>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3</a:t>
            </a:r>
            <a:r>
              <a:rPr lang="en-US" dirty="0">
                <a:effectLst/>
              </a:rPr>
              <a:t> - </a:t>
            </a:r>
            <a:r>
              <a:rPr lang="en-US" dirty="0" err="1" smtClean="0">
                <a:effectLst/>
              </a:rPr>
              <a:t>Pana</a:t>
            </a:r>
            <a:r>
              <a:rPr lang="en-US" dirty="0" smtClean="0">
                <a:effectLst/>
              </a:rPr>
              <a:t> la 3 </a:t>
            </a:r>
            <a:r>
              <a:rPr lang="en-US" dirty="0" err="1" smtClean="0">
                <a:effectLst/>
              </a:rPr>
              <a:t>jucatori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543800" cy="914400"/>
          </a:xfrm>
        </p:spPr>
        <p:txBody>
          <a:bodyPr/>
          <a:lstStyle/>
          <a:p>
            <a:r>
              <a:rPr lang="en-US" dirty="0" err="1" smtClean="0"/>
              <a:t>Regulile</a:t>
            </a:r>
            <a:r>
              <a:rPr lang="en-US" dirty="0"/>
              <a:t> </a:t>
            </a:r>
            <a:r>
              <a:rPr lang="en-US" dirty="0" err="1" smtClean="0"/>
              <a:t>jocului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56764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304800"/>
            <a:ext cx="6096000" cy="36575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https://makecode.microbit.org/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943600" cy="2057400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543800" cy="914400"/>
          </a:xfrm>
        </p:spPr>
        <p:txBody>
          <a:bodyPr/>
          <a:lstStyle/>
          <a:p>
            <a:r>
              <a:rPr lang="en-US" dirty="0" err="1" smtClean="0"/>
              <a:t>Minirecapitulare</a:t>
            </a:r>
            <a:r>
              <a:rPr lang="en-US" dirty="0" smtClean="0"/>
              <a:t> curs anterior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676400"/>
            <a:ext cx="3427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Micro:bit</a:t>
            </a:r>
            <a:r>
              <a:rPr lang="en-US" sz="3200" dirty="0"/>
              <a:t>?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4138"/>
            <a:ext cx="7315200" cy="35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"/>
            <a:ext cx="6324600" cy="9906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3200" dirty="0" err="1" smtClean="0"/>
              <a:t>Ce</a:t>
            </a:r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un </a:t>
            </a:r>
            <a:r>
              <a:rPr lang="en-US" sz="3200" dirty="0" err="1" smtClean="0"/>
              <a:t>algoritm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81000" y="152400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dirty="0"/>
              <a:t>Cuvantul algoritm provine de la numele unui matematician arab (</a:t>
            </a:r>
            <a:r>
              <a:rPr lang="vi-VN" dirty="0">
                <a:hlinkClick r:id="rId2"/>
              </a:rPr>
              <a:t>Mohammed ibn-Musa </a:t>
            </a:r>
            <a:r>
              <a:rPr lang="vi-VN" b="1" i="1" dirty="0">
                <a:hlinkClick r:id="rId2"/>
              </a:rPr>
              <a:t>al-Khowarizmi</a:t>
            </a:r>
            <a:r>
              <a:rPr lang="vi-VN" dirty="0"/>
              <a:t>) ale carui lucrari au fost traduse in latina sub numele de </a:t>
            </a:r>
            <a:r>
              <a:rPr lang="vi-VN" b="1" i="1" dirty="0"/>
              <a:t>Algoritmus</a:t>
            </a:r>
            <a:r>
              <a:rPr lang="vi-VN" dirty="0"/>
              <a:t>.</a:t>
            </a:r>
          </a:p>
          <a:p>
            <a:pPr fontAlgn="base"/>
            <a:r>
              <a:rPr lang="vi-VN" dirty="0"/>
              <a:t>Definitia actuala a cuvantului </a:t>
            </a:r>
            <a:r>
              <a:rPr lang="vi-VN" b="1" dirty="0"/>
              <a:t>algoritm</a:t>
            </a:r>
            <a:r>
              <a:rPr lang="vi-VN" dirty="0"/>
              <a:t> :</a:t>
            </a:r>
          </a:p>
          <a:p>
            <a:pPr fontAlgn="base"/>
            <a:r>
              <a:rPr lang="vi-VN" dirty="0"/>
              <a:t>Ansamblu de simboluri folosite în matematică și în logică, permițând găsirea în mod mecanic (prin calcul) a unor rezultate.</a:t>
            </a:r>
          </a:p>
          <a:p>
            <a:pPr fontAlgn="base"/>
            <a:r>
              <a:rPr lang="vi-VN" dirty="0"/>
              <a:t>Succesiune de operații necesare în rezolvarea unei probleme oarecare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14185"/>
            <a:ext cx="4343400" cy="3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0624" y="1977590"/>
            <a:ext cx="8184776" cy="4499410"/>
          </a:xfrm>
        </p:spPr>
        <p:txBody>
          <a:bodyPr/>
          <a:lstStyle/>
          <a:p>
            <a:r>
              <a:rPr lang="vi-VN" dirty="0">
                <a:effectLst/>
              </a:rPr>
              <a:t>Variabilele au o durată de viață diferită sau, altfel spus, au scopuri diferite. Există variabile globale, valoarea acestora putând fi accesată sau modificată oricând în program.</a:t>
            </a:r>
          </a:p>
          <a:p>
            <a:r>
              <a:rPr lang="vi-VN" dirty="0">
                <a:effectLst/>
              </a:rPr>
              <a:t>Opusul lor fiind variabilele locale, acestea au o durată de viață definită de structura din care fac parte. Unele variabile locale există doar în corpul funcțiilor și procedurilor. Alte variabile locale există doar într-un segment de cod, cum ar fi într-o buclă, ca, după terminarea sa, ele să nu mai existe.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Variabilele reprezintă un element important în programare. Ele sunt categorizate de două coordonate: </a:t>
            </a:r>
            <a:r>
              <a:rPr lang="vi-VN" b="1" dirty="0"/>
              <a:t>numele</a:t>
            </a:r>
            <a:r>
              <a:rPr lang="vi-VN" dirty="0"/>
              <a:t> variabile și </a:t>
            </a:r>
            <a:r>
              <a:rPr lang="vi-VN" b="1" dirty="0"/>
              <a:t>tipul</a:t>
            </a:r>
            <a:r>
              <a:rPr lang="vi-VN" dirty="0"/>
              <a:t> ei.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450667" cy="4191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914400"/>
          </a:xfrm>
        </p:spPr>
        <p:txBody>
          <a:bodyPr/>
          <a:lstStyle/>
          <a:p>
            <a:r>
              <a:rPr lang="en-US" dirty="0" err="1" smtClean="0"/>
              <a:t>Astazi</a:t>
            </a:r>
            <a:r>
              <a:rPr lang="en-US" dirty="0" smtClean="0"/>
              <a:t> </a:t>
            </a:r>
            <a:r>
              <a:rPr lang="en-US" dirty="0" err="1" smtClean="0"/>
              <a:t>discutam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533400"/>
            <a:ext cx="6449391" cy="5562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2743200"/>
            <a:ext cx="7315200" cy="3657600"/>
          </a:xfrm>
        </p:spPr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Programele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computere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sunt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instructiuni</a:t>
            </a:r>
            <a:r>
              <a:rPr lang="en-US" dirty="0" smtClean="0">
                <a:effectLst/>
              </a:rPr>
              <a:t> care ii spun </a:t>
            </a:r>
            <a:r>
              <a:rPr lang="en-US" dirty="0" err="1" smtClean="0">
                <a:effectLst/>
              </a:rPr>
              <a:t>computerului</a:t>
            </a:r>
            <a:r>
              <a:rPr lang="en-US" dirty="0" smtClean="0">
                <a:effectLst/>
              </a:rPr>
              <a:t> cum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proceseze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intrare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iesire</a:t>
            </a:r>
            <a:r>
              <a:rPr lang="en-US" dirty="0" smtClean="0">
                <a:effectLst/>
              </a:rPr>
              <a:t>.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UN important </a:t>
            </a:r>
            <a:r>
              <a:rPr lang="en-US" dirty="0" err="1" smtClean="0">
                <a:effectLst/>
              </a:rPr>
              <a:t>lucru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este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acela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ii </a:t>
            </a:r>
            <a:r>
              <a:rPr lang="en-US" dirty="0" err="1" smtClean="0">
                <a:effectLst/>
              </a:rPr>
              <a:t>spunem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faca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anumita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activitate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calcul</a:t>
            </a:r>
            <a:r>
              <a:rPr lang="en-US" dirty="0" smtClean="0">
                <a:effectLst/>
              </a:rPr>
              <a:t>. In </a:t>
            </a:r>
            <a:r>
              <a:rPr lang="en-US" dirty="0" err="1" smtClean="0">
                <a:effectLst/>
              </a:rPr>
              <a:t>nevoia</a:t>
            </a:r>
            <a:r>
              <a:rPr lang="en-US" dirty="0" smtClean="0">
                <a:effectLst/>
              </a:rPr>
              <a:t> de a </a:t>
            </a:r>
            <a:r>
              <a:rPr lang="en-US" dirty="0" err="1" smtClean="0">
                <a:effectLst/>
              </a:rPr>
              <a:t>specifica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faca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acele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lucruri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avem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nevoie</a:t>
            </a:r>
            <a:r>
              <a:rPr lang="en-US" dirty="0" smtClean="0">
                <a:effectLst/>
              </a:rPr>
              <a:t> de CONDITIONALE. </a:t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19200"/>
            <a:ext cx="7543800" cy="914400"/>
          </a:xfrm>
        </p:spPr>
        <p:txBody>
          <a:bodyPr/>
          <a:lstStyle/>
          <a:p>
            <a:r>
              <a:rPr lang="en-US" dirty="0" err="1" smtClean="0"/>
              <a:t>Conditionalele</a:t>
            </a:r>
            <a:r>
              <a:rPr lang="en-US" dirty="0" smtClean="0"/>
              <a:t> in </a:t>
            </a:r>
            <a:r>
              <a:rPr lang="en-US" dirty="0" err="1" smtClean="0"/>
              <a:t>programare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99" y="0"/>
            <a:ext cx="8458200" cy="25145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>
                <a:effectLst/>
              </a:rPr>
              <a:t>V-au </a:t>
            </a:r>
            <a:r>
              <a:rPr lang="en-US" dirty="0" err="1">
                <a:effectLst/>
              </a:rPr>
              <a:t>spus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parintii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vreodata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</a:t>
            </a:r>
            <a:r>
              <a:rPr lang="en-US" dirty="0" err="1">
                <a:effectLst/>
              </a:rPr>
              <a:t>Daca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cureti</a:t>
            </a:r>
            <a:r>
              <a:rPr lang="en-US" dirty="0">
                <a:effectLst/>
              </a:rPr>
              <a:t> camera, </a:t>
            </a:r>
            <a:r>
              <a:rPr lang="en-US" dirty="0" err="1">
                <a:effectLst/>
              </a:rPr>
              <a:t>poti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iesi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afara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prietenii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joaca</a:t>
            </a:r>
            <a:r>
              <a:rPr lang="en-US" dirty="0">
                <a:effectLst/>
              </a:rPr>
              <a:t>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</a:t>
            </a:r>
            <a:r>
              <a:rPr lang="en-US" dirty="0" err="1">
                <a:effectLst/>
              </a:rPr>
              <a:t>Daca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iti</a:t>
            </a:r>
            <a:r>
              <a:rPr lang="en-US" dirty="0">
                <a:effectLst/>
              </a:rPr>
              <a:t> termini </a:t>
            </a:r>
            <a:r>
              <a:rPr lang="en-US" dirty="0" err="1">
                <a:effectLst/>
              </a:rPr>
              <a:t>temele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poti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joci</a:t>
            </a:r>
            <a:r>
              <a:rPr lang="en-US" dirty="0">
                <a:effectLst/>
              </a:rPr>
              <a:t> la calculator.</a:t>
            </a:r>
          </a:p>
          <a:p>
            <a:pPr marL="18288" indent="0">
              <a:buNone/>
            </a:pPr>
            <a:r>
              <a:rPr lang="en-US" dirty="0">
                <a:effectLst/>
              </a:rPr>
              <a:t>   </a:t>
            </a:r>
            <a:r>
              <a:rPr lang="en-US" dirty="0" err="1" smtClean="0">
                <a:effectLst/>
              </a:rPr>
              <a:t>Daca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iti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faci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treburile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cuminte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vina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Craciun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0240"/>
            <a:ext cx="3733800" cy="2599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1920240"/>
            <a:ext cx="4578773" cy="2575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61273"/>
            <a:ext cx="3322458" cy="222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228600"/>
            <a:ext cx="7543800" cy="914400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un </a:t>
            </a:r>
            <a:r>
              <a:rPr lang="en-US" dirty="0" err="1" smtClean="0"/>
              <a:t>joc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943600"/>
            <a:ext cx="685800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430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Castigatorul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care </a:t>
            </a:r>
            <a:r>
              <a:rPr lang="en-US" dirty="0" err="1" smtClean="0"/>
              <a:t>avanseaza</a:t>
            </a:r>
            <a:r>
              <a:rPr lang="en-US" dirty="0" smtClean="0"/>
              <a:t> in </a:t>
            </a:r>
            <a:r>
              <a:rPr lang="en-US" dirty="0" err="1" smtClean="0"/>
              <a:t>cealalta</a:t>
            </a:r>
            <a:r>
              <a:rPr lang="en-US" dirty="0" smtClean="0"/>
              <a:t> parte a </a:t>
            </a:r>
            <a:r>
              <a:rPr lang="en-US" dirty="0" err="1" smtClean="0"/>
              <a:t>salii</a:t>
            </a:r>
            <a:r>
              <a:rPr lang="en-US" dirty="0" smtClean="0"/>
              <a:t> </a:t>
            </a:r>
            <a:r>
              <a:rPr lang="en-US" dirty="0" err="1" smtClean="0"/>
              <a:t>primul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Regulile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asezati</a:t>
            </a:r>
            <a:r>
              <a:rPr lang="en-US" dirty="0" smtClean="0"/>
              <a:t> in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parte a </a:t>
            </a:r>
            <a:r>
              <a:rPr lang="en-US" dirty="0" err="1" smtClean="0"/>
              <a:t>salii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spun </a:t>
            </a:r>
            <a:r>
              <a:rPr lang="en-US" dirty="0" err="1" smtClean="0"/>
              <a:t>niste</a:t>
            </a:r>
            <a:r>
              <a:rPr lang="en-US" dirty="0" smtClean="0"/>
              <a:t> </a:t>
            </a:r>
            <a:r>
              <a:rPr lang="en-US" dirty="0" err="1" smtClean="0"/>
              <a:t>conditii</a:t>
            </a:r>
            <a:r>
              <a:rPr lang="en-US" dirty="0" smtClean="0"/>
              <a:t>, de </a:t>
            </a:r>
            <a:r>
              <a:rPr lang="en-US" dirty="0" err="1" smtClean="0"/>
              <a:t>exemplu</a:t>
            </a:r>
            <a:r>
              <a:rPr lang="en-US" dirty="0" smtClean="0"/>
              <a:t> , cine </a:t>
            </a:r>
            <a:r>
              <a:rPr lang="en-US" dirty="0" err="1" smtClean="0"/>
              <a:t>poarta</a:t>
            </a:r>
            <a:r>
              <a:rPr lang="en-US" dirty="0" smtClean="0"/>
              <a:t> </a:t>
            </a:r>
            <a:r>
              <a:rPr lang="en-US" dirty="0" err="1" smtClean="0"/>
              <a:t>ochelari</a:t>
            </a:r>
            <a:r>
              <a:rPr lang="en-US" dirty="0" smtClean="0"/>
              <a:t> face un pas </a:t>
            </a:r>
            <a:r>
              <a:rPr lang="en-US" dirty="0" err="1" smtClean="0"/>
              <a:t>inainte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cine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baiat</a:t>
            </a:r>
            <a:r>
              <a:rPr lang="en-US" dirty="0"/>
              <a:t> </a:t>
            </a:r>
            <a:r>
              <a:rPr lang="en-US" dirty="0" smtClean="0"/>
              <a:t>merge un pas </a:t>
            </a:r>
            <a:r>
              <a:rPr lang="en-US" dirty="0" err="1" smtClean="0"/>
              <a:t>inainte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Cine </a:t>
            </a:r>
            <a:r>
              <a:rPr lang="en-US" dirty="0" err="1" smtClean="0"/>
              <a:t>triseaza</a:t>
            </a:r>
            <a:r>
              <a:rPr lang="en-US" dirty="0" smtClean="0"/>
              <a:t> o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dat</a:t>
            </a:r>
            <a:r>
              <a:rPr lang="en-US" dirty="0" smtClean="0"/>
              <a:t> de la </a:t>
            </a:r>
            <a:r>
              <a:rPr lang="en-US" dirty="0" err="1" smtClean="0"/>
              <a:t>inceput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74325"/>
            <a:ext cx="5168900" cy="35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278</TotalTime>
  <Words>225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Palatino Linotype</vt:lpstr>
      <vt:lpstr>Times New Roman</vt:lpstr>
      <vt:lpstr>Wingdings</vt:lpstr>
      <vt:lpstr>Elemental</vt:lpstr>
      <vt:lpstr>Micro:bit</vt:lpstr>
      <vt:lpstr>Minirecapitulare curs anterior</vt:lpstr>
      <vt:lpstr>PowerPoint Presentation</vt:lpstr>
      <vt:lpstr>Ce sunt variabilele?</vt:lpstr>
      <vt:lpstr>Astazi discutam despre?</vt:lpstr>
      <vt:lpstr>PowerPoint Presentation</vt:lpstr>
      <vt:lpstr>Conditionalele in programare</vt:lpstr>
      <vt:lpstr>PowerPoint Presentation</vt:lpstr>
      <vt:lpstr>Hai sa facem un joc</vt:lpstr>
      <vt:lpstr>Inca un joc, dar in Micro:bit </vt:lpstr>
      <vt:lpstr>Calatorie spre Marte</vt:lpstr>
      <vt:lpstr>Regulile jocului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</dc:title>
  <dc:creator>Windows User</dc:creator>
  <cp:lastModifiedBy>IRIS Robotics</cp:lastModifiedBy>
  <cp:revision>28</cp:revision>
  <dcterms:created xsi:type="dcterms:W3CDTF">2019-09-13T23:47:29Z</dcterms:created>
  <dcterms:modified xsi:type="dcterms:W3CDTF">2019-12-19T09:04:54Z</dcterms:modified>
</cp:coreProperties>
</file>