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youtu.be/Wuza5WXiMk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Micro:bit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6096000" cy="3657599"/>
          </a:xfrm>
        </p:spPr>
        <p:txBody>
          <a:bodyPr/>
          <a:lstStyle/>
          <a:p>
            <a:r>
              <a:rPr lang="en-US" dirty="0" smtClean="0"/>
              <a:t>Este un set de </a:t>
            </a:r>
            <a:r>
              <a:rPr lang="en-US" dirty="0" err="1" smtClean="0"/>
              <a:t>instructiuni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dam </a:t>
            </a:r>
            <a:r>
              <a:rPr lang="en-US" dirty="0" err="1" smtClean="0"/>
              <a:t>unui</a:t>
            </a:r>
            <a:r>
              <a:rPr lang="en-US" dirty="0" smtClean="0"/>
              <a:t> computer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el le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atinge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dorit</a:t>
            </a:r>
            <a:r>
              <a:rPr lang="en-US" dirty="0" smtClean="0"/>
              <a:t> de </a:t>
            </a:r>
            <a:r>
              <a:rPr lang="en-US" dirty="0" err="1" smtClean="0"/>
              <a:t>noi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algoritm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228600"/>
            <a:ext cx="4267200" cy="32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09600"/>
            <a:ext cx="6248400" cy="46863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867400"/>
            <a:ext cx="7543800" cy="9144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799"/>
            <a:ext cx="6855259" cy="45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5835109" cy="33535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114800"/>
            <a:ext cx="7543800" cy="9144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Micro:bit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029200"/>
            <a:ext cx="77572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Tradus din engleză-Micro Bit este un sistem embedded bazat pe hardware-ul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open </a:t>
            </a:r>
            <a:r>
              <a:rPr lang="vi-VN" dirty="0"/>
              <a:t>source, proiectat de BBC pentru utilizarea în domeniul educației </a:t>
            </a:r>
            <a:r>
              <a:rPr lang="vi-VN" dirty="0" smtClean="0"/>
              <a:t>informatice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 </a:t>
            </a:r>
            <a:r>
              <a:rPr lang="vi-VN" dirty="0"/>
              <a:t>în Marea Britanie</a:t>
            </a:r>
            <a:r>
              <a:rPr lang="vi-VN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4953000"/>
            <a:ext cx="5257800" cy="1752600"/>
          </a:xfrm>
        </p:spPr>
        <p:txBody>
          <a:bodyPr/>
          <a:lstStyle/>
          <a:p>
            <a:pPr marL="18288" indent="0">
              <a:buNone/>
            </a:pPr>
            <a:endParaRPr lang="en-US" dirty="0">
              <a:hlinkClick r:id="rId2"/>
            </a:endParaRPr>
          </a:p>
          <a:p>
            <a:pPr marL="18288" indent="0">
              <a:buNone/>
            </a:pP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://youtu.be/Wuza5WXiMkc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49625" y="255494"/>
            <a:ext cx="7543800" cy="914400"/>
          </a:xfrm>
        </p:spPr>
        <p:txBody>
          <a:bodyPr/>
          <a:lstStyle/>
          <a:p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cu el?</a:t>
            </a:r>
            <a:endParaRPr lang="en-US" dirty="0"/>
          </a:p>
        </p:txBody>
      </p:sp>
      <p:pic>
        <p:nvPicPr>
          <p:cNvPr id="1026" name="Picture 2" descr="C:\Users\Catalin Diac\Desktop\istockphoto-118975182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21025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aruncam</a:t>
            </a:r>
            <a:r>
              <a:rPr lang="en-US" dirty="0" smtClean="0"/>
              <a:t> un </a:t>
            </a:r>
            <a:r>
              <a:rPr lang="en-US" dirty="0" err="1" smtClean="0"/>
              <a:t>ochi</a:t>
            </a:r>
            <a:r>
              <a:rPr lang="en-US" dirty="0" smtClean="0"/>
              <a:t> </a:t>
            </a:r>
            <a:r>
              <a:rPr lang="en-US" dirty="0" err="1" smtClean="0"/>
              <a:t>impreuna</a:t>
            </a:r>
            <a:r>
              <a:rPr lang="en-US" dirty="0" smtClean="0"/>
              <a:t>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608320" cy="35112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Aveti</a:t>
            </a:r>
            <a:r>
              <a:rPr lang="en-US" dirty="0" smtClean="0"/>
              <a:t> un animal de </a:t>
            </a:r>
            <a:r>
              <a:rPr lang="en-US" dirty="0" err="1" smtClean="0"/>
              <a:t>companie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543800" cy="9144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computer?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724400"/>
            <a:ext cx="503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componentele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computer..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9600"/>
            <a:ext cx="5047129" cy="42900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914400"/>
          </a:xfrm>
        </p:spPr>
        <p:txBody>
          <a:bodyPr/>
          <a:lstStyle/>
          <a:p>
            <a:r>
              <a:rPr lang="en-US" dirty="0" smtClean="0"/>
              <a:t>Un computer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alcatuit</a:t>
            </a:r>
            <a:r>
              <a:rPr lang="en-US" dirty="0" smtClean="0"/>
              <a:t> din: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vedem</a:t>
            </a:r>
            <a:r>
              <a:rPr lang="en-US" dirty="0" smtClean="0"/>
              <a:t> din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alcatuit</a:t>
            </a:r>
            <a:r>
              <a:rPr lang="en-US" dirty="0" smtClean="0"/>
              <a:t> Micro-Bit.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315200" cy="3571874"/>
          </a:xfrm>
        </p:spPr>
      </p:pic>
    </p:spTree>
    <p:extLst>
      <p:ext uri="{BB962C8B-B14F-4D97-AF65-F5344CB8AC3E}">
        <p14:creationId xmlns:p14="http://schemas.microsoft.com/office/powerpoint/2010/main" val="17657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63962" cy="39616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</a:t>
            </a:r>
            <a:r>
              <a:rPr lang="en-US" dirty="0" err="1" smtClean="0"/>
              <a:t>asiguram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am </a:t>
            </a:r>
            <a:r>
              <a:rPr lang="en-US" dirty="0" err="1" smtClean="0"/>
              <a:t>retinut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115</TotalTime>
  <Words>102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Palatino Linotype</vt:lpstr>
      <vt:lpstr>Times New Roman</vt:lpstr>
      <vt:lpstr>Wingdings</vt:lpstr>
      <vt:lpstr>Elemental</vt:lpstr>
      <vt:lpstr>Micro:bit</vt:lpstr>
      <vt:lpstr>PowerPoint Presentation</vt:lpstr>
      <vt:lpstr>Ce este Micro:bit?</vt:lpstr>
      <vt:lpstr>Ce facem cu el?</vt:lpstr>
      <vt:lpstr>Aveti un animal de companie?</vt:lpstr>
      <vt:lpstr>Ce este un computer?</vt:lpstr>
      <vt:lpstr>Un computer este alcatuit din: </vt:lpstr>
      <vt:lpstr>Hai sa vedem din ce este alcatuit Micro-Bit.</vt:lpstr>
      <vt:lpstr>Ne asiguram ca am retinut.</vt:lpstr>
      <vt:lpstr>Ce este un algoritm??</vt:lpstr>
      <vt:lpstr>Ce sunt variabilele?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Windows User</dc:creator>
  <cp:lastModifiedBy>IRIS Robotics</cp:lastModifiedBy>
  <cp:revision>18</cp:revision>
  <dcterms:created xsi:type="dcterms:W3CDTF">2019-09-13T23:47:29Z</dcterms:created>
  <dcterms:modified xsi:type="dcterms:W3CDTF">2019-12-19T09:04:25Z</dcterms:modified>
</cp:coreProperties>
</file>