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>
        <p:scale>
          <a:sx n="150" d="100"/>
          <a:sy n="150" d="100"/>
        </p:scale>
        <p:origin x="-1728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7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75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3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69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2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4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5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4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6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0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11" y="1780480"/>
            <a:ext cx="8273339" cy="1885606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COORDONATE SI LEDURI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939" y="4180229"/>
            <a:ext cx="8033749" cy="18668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Animare</a:t>
            </a:r>
            <a:r>
              <a:rPr lang="en-US" dirty="0" smtClean="0"/>
              <a:t> </a:t>
            </a:r>
            <a:r>
              <a:rPr lang="en-US" dirty="0" err="1" smtClean="0"/>
              <a:t>zambet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Generator de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aleatorii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Luminozitate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88" y="82701"/>
            <a:ext cx="2813649" cy="281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83" y="3769743"/>
            <a:ext cx="4358447" cy="2778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7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692" y="422694"/>
            <a:ext cx="3825655" cy="1568089"/>
          </a:xfrm>
        </p:spPr>
        <p:txBody>
          <a:bodyPr/>
          <a:lstStyle/>
          <a:p>
            <a:r>
              <a:rPr lang="en-US" smtClean="0"/>
              <a:t>finish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856" y="3252158"/>
            <a:ext cx="1122040" cy="882766"/>
          </a:xfrm>
        </p:spPr>
        <p:txBody>
          <a:bodyPr/>
          <a:lstStyle/>
          <a:p>
            <a:r>
              <a:rPr lang="en-US" dirty="0" err="1" smtClean="0"/>
              <a:t>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39" y="307676"/>
            <a:ext cx="4955715" cy="667109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Grila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coordonate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892" y="1349706"/>
            <a:ext cx="9730596" cy="4102188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Axe: </a:t>
            </a:r>
            <a:r>
              <a:rPr lang="pt-BR" dirty="0" smtClean="0"/>
              <a:t>O </a:t>
            </a:r>
            <a:r>
              <a:rPr lang="pt-BR" dirty="0"/>
              <a:t>axă </a:t>
            </a:r>
            <a:r>
              <a:rPr lang="pt-BR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pt-BR" dirty="0"/>
              <a:t> care se execută pe orizontală </a:t>
            </a:r>
            <a:r>
              <a:rPr lang="pt-BR" dirty="0" smtClean="0"/>
              <a:t>și o </a:t>
            </a:r>
            <a:r>
              <a:rPr lang="pt-BR" dirty="0"/>
              <a:t>axa </a:t>
            </a:r>
            <a:r>
              <a:rPr lang="pt-BR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t-BR" dirty="0" smtClean="0"/>
              <a:t> </a:t>
            </a:r>
            <a:r>
              <a:rPr lang="pt-BR" dirty="0"/>
              <a:t>care circula pe verticala</a:t>
            </a:r>
            <a:r>
              <a:rPr lang="pt-BR" dirty="0" smtClean="0"/>
              <a:t>.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Origine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/>
              <a:t>două</a:t>
            </a:r>
            <a:r>
              <a:rPr lang="en-US" dirty="0"/>
              <a:t> axe se </a:t>
            </a:r>
            <a:r>
              <a:rPr lang="en-US" dirty="0" err="1"/>
              <a:t>întâlnesc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punct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 smtClean="0"/>
              <a:t>origine</a:t>
            </a:r>
            <a:r>
              <a:rPr lang="en-US" dirty="0" smtClean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y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zero</a:t>
            </a:r>
            <a:r>
              <a:rPr lang="en-US" dirty="0" smtClean="0"/>
              <a:t>.</a:t>
            </a:r>
          </a:p>
          <a:p>
            <a:r>
              <a:rPr lang="en-US" b="1" dirty="0" err="1">
                <a:solidFill>
                  <a:srgbClr val="92D050"/>
                </a:solidFill>
              </a:rPr>
              <a:t>Pereche</a:t>
            </a:r>
            <a:r>
              <a:rPr lang="en-US" b="1" dirty="0">
                <a:solidFill>
                  <a:srgbClr val="92D050"/>
                </a:solidFill>
              </a:rPr>
              <a:t> de </a:t>
            </a:r>
            <a:r>
              <a:rPr lang="en-US" b="1" dirty="0" smtClean="0">
                <a:solidFill>
                  <a:srgbClr val="92D050"/>
                </a:solidFill>
              </a:rPr>
              <a:t>coordinate: </a:t>
            </a:r>
            <a:r>
              <a:rPr lang="en-US" dirty="0" smtClean="0"/>
              <a:t>Prima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pereche</a:t>
            </a:r>
            <a:r>
              <a:rPr lang="en-US" dirty="0"/>
              <a:t> de </a:t>
            </a:r>
            <a:r>
              <a:rPr lang="en-US" dirty="0" err="1"/>
              <a:t>coordonate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pereche</a:t>
            </a:r>
            <a:r>
              <a:rPr lang="en-US" dirty="0"/>
              <a:t> de </a:t>
            </a:r>
            <a:r>
              <a:rPr lang="en-US" dirty="0" err="1"/>
              <a:t>coordonate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y</a:t>
            </a:r>
            <a:r>
              <a:rPr lang="en-US" dirty="0" smtClean="0"/>
              <a:t>, P(</a:t>
            </a:r>
            <a:r>
              <a:rPr lang="en-US" b="1" dirty="0" smtClean="0">
                <a:solidFill>
                  <a:srgbClr val="92D05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y</a:t>
            </a:r>
            <a:r>
              <a:rPr lang="en-US" dirty="0" smtClean="0"/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96" y="3079632"/>
            <a:ext cx="3859414" cy="3709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8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05" y="314861"/>
            <a:ext cx="4084447" cy="736121"/>
          </a:xfrm>
        </p:spPr>
        <p:txBody>
          <a:bodyPr>
            <a:normAutofit/>
          </a:bodyPr>
          <a:lstStyle/>
          <a:p>
            <a:r>
              <a:rPr lang="en-US" b="1" dirty="0"/>
              <a:t>Smile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1380227"/>
            <a:ext cx="9220818" cy="51471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Creați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față</a:t>
            </a:r>
            <a:r>
              <a:rPr lang="en-US" dirty="0"/>
              <a:t> </a:t>
            </a:r>
            <a:r>
              <a:rPr lang="en-US" dirty="0" err="1"/>
              <a:t>zâmbitoare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care nu </a:t>
            </a:r>
            <a:r>
              <a:rPr lang="en-US" dirty="0" err="1" smtClean="0"/>
              <a:t>zâmbește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blocul</a:t>
            </a:r>
            <a:r>
              <a:rPr lang="en-US" dirty="0" smtClean="0"/>
              <a:t> “Show </a:t>
            </a:r>
            <a:r>
              <a:rPr lang="en-US" dirty="0" err="1" smtClean="0"/>
              <a:t>leds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1897811"/>
            <a:ext cx="203835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26" y="211667"/>
            <a:ext cx="873651" cy="83931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18243" y="2488557"/>
            <a:ext cx="6303395" cy="398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de a </a:t>
            </a:r>
            <a:r>
              <a:rPr lang="en-US" dirty="0" err="1" smtClean="0"/>
              <a:t>aprinde</a:t>
            </a:r>
            <a:r>
              <a:rPr lang="en-US" dirty="0" smtClean="0"/>
              <a:t> un led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blocului</a:t>
            </a:r>
            <a:r>
              <a:rPr lang="en-US" dirty="0" smtClean="0"/>
              <a:t> “plot </a:t>
            </a:r>
            <a:r>
              <a:rPr lang="en-US" b="1" dirty="0" smtClean="0">
                <a:solidFill>
                  <a:srgbClr val="92D05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y</a:t>
            </a:r>
            <a:r>
              <a:rPr lang="en-US" dirty="0" smtClean="0"/>
              <a:t>”. </a:t>
            </a:r>
            <a:r>
              <a:rPr lang="en-US" dirty="0" err="1" smtClean="0"/>
              <a:t>Determinati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leduri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aprinse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executarea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r>
              <a:rPr lang="en-US" dirty="0" smtClean="0"/>
              <a:t> din </a:t>
            </a:r>
            <a:r>
              <a:rPr lang="en-US" dirty="0" err="1" smtClean="0"/>
              <a:t>figura</a:t>
            </a:r>
            <a:r>
              <a:rPr lang="en-US" dirty="0" smtClean="0"/>
              <a:t> din </a:t>
            </a:r>
            <a:r>
              <a:rPr lang="en-US" dirty="0" err="1" smtClean="0"/>
              <a:t>dreapta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Comparati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determinati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leduri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arpinse</a:t>
            </a:r>
            <a:r>
              <a:rPr lang="en-US" dirty="0"/>
              <a:t>.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374" y="2312148"/>
            <a:ext cx="22860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4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45" y="350807"/>
            <a:ext cx="8596668" cy="1320800"/>
          </a:xfrm>
        </p:spPr>
        <p:txBody>
          <a:bodyPr/>
          <a:lstStyle/>
          <a:p>
            <a:r>
              <a:rPr lang="en-US" dirty="0" smtClean="0"/>
              <a:t>Generator de </a:t>
            </a: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aleatorii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2758"/>
            <a:ext cx="7850038" cy="4498173"/>
          </a:xfrm>
        </p:spPr>
        <p:txBody>
          <a:bodyPr/>
          <a:lstStyle/>
          <a:p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butonul</a:t>
            </a:r>
            <a:r>
              <a:rPr lang="en-US" b="1" dirty="0">
                <a:solidFill>
                  <a:srgbClr val="00B0F0"/>
                </a:solidFill>
              </a:rPr>
              <a:t> A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o </a:t>
            </a:r>
            <a:r>
              <a:rPr lang="en-US" dirty="0" err="1"/>
              <a:t>buclă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porni</a:t>
            </a:r>
            <a:r>
              <a:rPr lang="en-US" dirty="0"/>
              <a:t> un set </a:t>
            </a:r>
            <a:r>
              <a:rPr lang="en-US" dirty="0" err="1"/>
              <a:t>aleatoriu</a:t>
            </a:r>
            <a:r>
              <a:rPr lang="en-US" dirty="0"/>
              <a:t> de </a:t>
            </a:r>
            <a:r>
              <a:rPr lang="en-US" dirty="0" err="1"/>
              <a:t>lumini</a:t>
            </a:r>
            <a:r>
              <a:rPr lang="en-US" dirty="0"/>
              <a:t> </a:t>
            </a:r>
            <a:r>
              <a:rPr lang="en-US" dirty="0" smtClean="0"/>
              <a:t>LED.</a:t>
            </a:r>
          </a:p>
          <a:p>
            <a:r>
              <a:rPr lang="en-US" dirty="0" err="1" smtClean="0"/>
              <a:t>Afisorul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un led luminous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coloana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87" y="1285540"/>
            <a:ext cx="4049320" cy="4735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66998" cy="1320800"/>
          </a:xfrm>
        </p:spPr>
        <p:txBody>
          <a:bodyPr>
            <a:normAutofit fontScale="90000"/>
          </a:bodyPr>
          <a:lstStyle/>
          <a:p>
            <a:pPr fontAlgn="t"/>
            <a:r>
              <a:rPr lang="it-IT" dirty="0" smtClean="0"/>
              <a:t>Verificați </a:t>
            </a:r>
            <a:r>
              <a:rPr lang="it-IT" dirty="0"/>
              <a:t>starea de pornire / oprire a unui LED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4353" y="2833449"/>
            <a:ext cx="1927843" cy="3880773"/>
          </a:xfrm>
        </p:spPr>
        <p:txBody>
          <a:bodyPr/>
          <a:lstStyle/>
          <a:p>
            <a:r>
              <a:rPr lang="en-US" dirty="0" err="1" smtClean="0"/>
              <a:t>saas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88" y="1930400"/>
            <a:ext cx="5093737" cy="37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36" y="557842"/>
            <a:ext cx="8596668" cy="1320800"/>
          </a:xfrm>
        </p:spPr>
        <p:txBody>
          <a:bodyPr/>
          <a:lstStyle/>
          <a:p>
            <a:r>
              <a:rPr lang="en-US" dirty="0" err="1" smtClean="0"/>
              <a:t>Luminozitate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414" y="1138687"/>
            <a:ext cx="4011889" cy="43074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5868"/>
            <a:ext cx="3739391" cy="5332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1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Luminozitatea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exercitiu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4287"/>
            <a:ext cx="7147432" cy="489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7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636" y="161027"/>
            <a:ext cx="2229768" cy="684362"/>
          </a:xfrm>
        </p:spPr>
        <p:txBody>
          <a:bodyPr/>
          <a:lstStyle/>
          <a:p>
            <a:r>
              <a:rPr lang="en-US" dirty="0" err="1" smtClean="0"/>
              <a:t>Proiect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94582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20" y="1876336"/>
            <a:ext cx="396240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2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963" y="467340"/>
            <a:ext cx="3471971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418" y="2311880"/>
            <a:ext cx="4028537" cy="31141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13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178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COORDONATE SI LEDURI</vt:lpstr>
      <vt:lpstr>Grila de coordonate</vt:lpstr>
      <vt:lpstr>Smile animation</vt:lpstr>
      <vt:lpstr>Generator de modele aleatorii</vt:lpstr>
      <vt:lpstr>Verificați starea de pornire / oprire a unui LED </vt:lpstr>
      <vt:lpstr>Luminozitate</vt:lpstr>
      <vt:lpstr>Luminozitatea - exercitiu</vt:lpstr>
      <vt:lpstr>Proiect</vt:lpstr>
      <vt:lpstr>PowerPoint Presentation</vt:lpstr>
      <vt:lpstr>finish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Robotics</dc:creator>
  <cp:lastModifiedBy>IRIS Robotics</cp:lastModifiedBy>
  <cp:revision>11</cp:revision>
  <dcterms:created xsi:type="dcterms:W3CDTF">2019-10-18T10:31:40Z</dcterms:created>
  <dcterms:modified xsi:type="dcterms:W3CDTF">2019-10-18T11:56:55Z</dcterms:modified>
</cp:coreProperties>
</file>