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1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226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</inkml:traceFormat>
        <inkml:channelProperties>
          <inkml:channelProperty channel="X" name="resolution" value="2540.04126" units="1/in"/>
          <inkml:channelProperty channel="Y" name="resolution" value="2540.05981" units="1/in"/>
        </inkml:channelProperties>
      </inkml:inkSource>
      <inkml:timestamp xml:id="ts0" timeString="2012-09-27T00:08:16.314"/>
    </inkml:context>
    <inkml:brush xml:id="br0">
      <inkml:brushProperty name="width" value="0.0381" units="cm"/>
      <inkml:brushProperty name="height" value="0.0381" units="cm"/>
      <inkml:brushProperty name="color" value="#333399"/>
      <inkml:brushProperty name="fitToCurve" value="1"/>
    </inkml:brush>
  </inkml:definitions>
  <inkml:trace contextRef="#ctx0" brushRef="#br0">7062 1428,'-16'0,"0"10,0-8,-4 9,-3-3,-4 5,-2 0,-3 3,-3 3,-5 5,-7 5,-8 9,-6 5,-6 3,-7 3,-3 1,-12 5,-5 2,-7 0,-3 0,-11 2,-7 6,-9-2,-8 5,-3 2,-4 1,-10 5,-3 3,-4 1,2 0,-4 0,4 1,-2 1,0-4,4-2,6-2,8 2,7-2,9-4,8-3,14-3,12-3,16-2,21-17,2 15,29-27,3 14</inkml:trace>
  <inkml:trace contextRef="#ctx0" brushRef="#br0" timeOffset="31.2002">8183 1590,'0'0,"0"0,-4 49,4-1,5 20,-11 27,7 11,-2 37,7 15,-3 23,7 3,-2 10,5-1,1-5,-3-11,5-29,-6-17,-10-30,5-52,-10-28,5-55</inkml:trace>
  <inkml:trace contextRef="#ctx0" brushRef="#br0" timeOffset="32.2002">8896 1409,'0'0,"15"4,-1 19,18-6,5 8,11 5,12 6,14 6,13 0,16 9,15 0,8 8,19 4,6 5,15-1,7 9,10-3,4 10,10-1,4 5,11-3,3 9,2 0,5 2,3 2,0 7,1-5,-5 9,1-7,-7 3,-2-5,-10 2,-10-4,-13-2,-10-2,-10-10,-27 3,-23-3,-8-26,-35 0,-6-25,-37-1</inkml:trace>
  <inkml:trace contextRef="#ctx0" brushRef="#br0" timeOffset="33.2002">1943 6006,'-16'57,"12"2,-4 45,-1 25,4 30,0 27,9 12,0 16,3-5,2-11,4-16,-15-21,12-58,-12-27,17-57</inkml:trace>
  <inkml:trace contextRef="#ctx0" brushRef="#br0" timeOffset="34.2002">2440 6017,'32'33,"-13"31,13 12,5 27,6 19,8 21,2 16,4 6,2 4,0-3,-7-11,0-31,-23 3,11-45,-26 5</inkml:trace>
  <inkml:trace contextRef="#ctx0" brushRef="#br0" timeOffset="35.2002">21 8833,'0'0,"0"0,0 0,-15 0,15 0,0 0,0 0,21-12,2 1,1 11,9-8,2 6,4-1,-3 6,-4-1,-5 4,-8 7,-19-13,8 40,-14-19,-5 2,-5 0,2 1,-2-5,16-19,-20 29,20-29,2 28,9-9,5 2,3 2,7 7,-2-1,3 3,-3 0,-2-1,-6 1,-3-2,-8-1,-8-4,-9 1,-7-7,-9-2,-6-15,-6-4,-11-7,14-29,-11 4,21-23,-2 11</inkml:trace>
  <inkml:trace contextRef="#ctx0" brushRef="#br0" timeOffset="36.2002">2125 5320,'0'0,"12"40,-12-40,0 0,0 0,-12-55,-8 6,-2-18,-10-14,-3-10,-2 1,2-1,5 13,3 10,6 19,7 11,6 17,8 21,-4-19,4 19,0 0,0 0,29-2,-10 2,8 2,7-2,8-2,4 0,5 2,-2-2,-1 2,0-2,-5 4,-8 0,-3 7,-11-1,-5 7,-9 4,-8 8,-9 11,-10 11,-6 10,-6 13,-5 17,-4 3,8 6,-10 18,19-21,-6 13</inkml:trace>
  <inkml:trace contextRef="#ctx0" brushRef="#br0" timeOffset="37.2002">1432 5845,'0'0,"-15"0,-15 36,-8 19,-12 28,-14 29,-9 29,-12 33,4 14,-4 24,4 5,3-3,8-7,9-26,9-22,-3-24,25-46,1-22,29-67,0 0</inkml:trace>
  <inkml:trace contextRef="#ctx0" brushRef="#br0" timeOffset="38.2002">14671 5398,'8'25,"-8"-25,0 0,-4-30,-8-12,-9-4,0-16,-8-1,4-11,-2 4,3 3,1 8,4 8,5 13,6 8,3 9,5 21,5-23,-5 23,27-11,-5 9,12 2,4 0,10-2,2 4,5 0,3-2,-4 3,-1-3,-12 2,-4 0,-10 2,-3-2,-24-2,19 13,-19-13,-3 27,-8-1,-7 7,-2 12,-9 10,0 8,-4 9,-10 15,15-26,-8 13,20-21,-8 8</inkml:trace>
  <inkml:trace contextRef="#ctx0" brushRef="#br0" timeOffset="39.2002">9578 12204,'-30'-13,"30"13,0 0,0 0,-2-19,2 19,34-17,-12 15,5-9,1 9,4-2,-5 6,-1 4,-9 13,-9 7,-6 10,-4 8,-4 11,-5 2,-5 6,-2-3,1-6,4-7,2-11,6-11,5-25,0 0,32 4,-3-27,4-11,1-2,1-6,-3 4,-3-4,-7 10,-9 7,-13 25,0 0,0 0,-15 21,3 4,2 5,0 2,2 1,5-1,8-2,6-7,8-4,2-11,5-3,-2-12,1-7,-6-3,-1-11,-10 5,-7-7,-9 5,-4-7,-12 15,-2-4,-9 7,-2 1,9-8,-12 14,16-18,-5 17</inkml:trace>
  <inkml:trace contextRef="#ctx0" brushRef="#br0" timeOffset="40.2002">10973 12035,'-19'0,"19"0,-23 17,4-5,-2 1,1 6,4-2,1 4,9-2,0 13,12-9,-1 11,12-5,-1 13,8-4,0 7,2-7,-4 2,0-6,-4-3,-7-3,-6-3,-5-1,-10-3,-7 0,-4-2,-11 0,2-9,-7 1,-1-9,12-19,-3 4,23-22,-2 9</inkml:trace>
  <inkml:trace contextRef="#ctx0" brushRef="#br0" timeOffset="41.2002">11150 12178,'0'0,"0"0,0 0,-25-12,1 16,-10 4,-1-1,-5 5,-1 3,4 2,11-4,-7 18,33-31,-16 32,30-30</inkml:trace>
  <inkml:trace contextRef="#ctx0" brushRef="#br0" timeOffset="42.2002">11256 12168,'0'0,"-6"19,-8 8,3-6,-4 11,2 4,2 4,3 6,11-3,4 5,10-8,6 5,5-13,3-3,4-10,2-8,-7-16,-1-9,-8-14,-7-14,-13 0,-5-11,-14 4,-9-4,-5 11,-17 15,7-11,-12 27,19-14</inkml:trace>
  <inkml:trace contextRef="#ctx0" brushRef="#br0" timeOffset="43.2002">12170 12113,'0'0,"0"0,-3 29,3 5,-8 15,6-3,-4 15,2-1,8-3,7-2,-6-3,14-26,-5-3,12-31</inkml:trace>
  <inkml:trace contextRef="#ctx0" brushRef="#br0" timeOffset="44.2002">12369 12218,'0'0,"0"0,-17 24,9-1,-2 6,4 1,-4 6,7-2,0 6,9-6,4-3,4-3,4-5,3-10,4-9,-1-13,0-14,-8-6,0-11,-10-1,-3-3,-9 4,-3 2,-11 15,3 4,-4 14,-1 5,7 5,-7 14,22-19,-14 29</inkml:trace>
  <inkml:trace contextRef="#ctx0" brushRef="#br0" timeOffset="45.2002">12731 12218,'0'0,"2"19,-18 9,16-28,-21 40,10-10,5-1,2 11,12-6,2 2,11-4,4-1,7-12,2-4,2-15,-4-13,-5-12,-3-11,-8-6,-9-17,-9 0,-6-7,-11 9,-2 0,-7 17,-14 17,8 2,-13 42,13-4</inkml:trace>
  <inkml:trace contextRef="#ctx0" brushRef="#br0" timeOffset="46.2002">16426 12111,'0'0,"0"0,0 0,-8 25,7-6,-7 19,3 2,-3 13,0 4,3 0,2-2,-7 2,17-23,-6 4,17-30</inkml:trace>
  <inkml:trace contextRef="#ctx0" brushRef="#br0" timeOffset="47.2002">16679 12035,'0'0,"0"0,-8 25,4-6,6 2,-5 11,8-3,-5 9,9 0,-1 5,2-1,1 2,2-4,-5 5,-2-3,-3 0,-6-4,-2-6,-4-2,-14-5,23-25,-36 6,23-31</inkml:trace>
  <inkml:trace contextRef="#ctx0" brushRef="#br0" timeOffset="48.2002">16624 12163,'15'-31,"-15"31,25-30,-9 24,6-5,6-3,5 3,13-4,-9 9,16-20,-15 20,15-17</inkml:trace>
  <inkml:trace contextRef="#ctx0" brushRef="#br0" timeOffset="49.2002">17762 12037,'13'-19,"-21"38,8-19,-11 44,-1 3,1 1,-1 9,-1 7,0-3,13-8,-11 8,24-32,-10 3,22-30</inkml:trace>
  <inkml:trace contextRef="#ctx0" brushRef="#br0" timeOffset="50.2002">18021 11984,'9'-34,"-9"34,-16 13,16-13,-19 42,11-6,-3 13,1 1,1 14,4-1,5 2,6-3,7-5,3-15,3-6,7-11,-4-14,2-5,-1-16,-8-5,-2-11,-6-1,-4-7,-10 0,-1-2,-6 5,-7 1,-6 11,-6 11,4 1,-14 31,16-14,-13 30</inkml:trace>
  <inkml:trace contextRef="#ctx0" brushRef="#br0" timeOffset="51.2002">18862 12085,'0'0,"-12"62,11-16,1 22,0 1,3 1,-3 0,19-24,-11 13,21-33,-15 3</inkml:trace>
  <inkml:trace contextRef="#ctx0" brushRef="#br0" timeOffset="52.2002">19039 12030,'0'0,"3"-23,-3 23,19 4,2-2,1-2,10-2,5 0,0 2,1-4,-1 2,-4 2,-4-2,-5 4,-5 0,-19-2,16 19,-16 9,-6 12,1 8,-3 20,-8 14,17-6,-5 24,18-20</inkml:trace>
  <inkml:trace contextRef="#ctx0" brushRef="#br0" timeOffset="53.2002">1777 9009,'0'0,"0"0,-4 21,1 19,-2 15,4-4,-2 6,1 0,2-11,10-6,-10-4,14-29,-14-7,22-22</inkml:trace>
  <inkml:trace contextRef="#ctx0" brushRef="#br0" timeOffset="54.2002">1917 8918,'0'0,"35"-17,-16 25,-1 7,6-8,-8 16,3-6,-8 12,0 3,-6 6,-3 6,-2 3,-5 3,-1-1,1 0,0-9,0-2,7-9,1-3,5-7,-8-19,32 25,-15-16,14-16,-2 1,4-7,11-12,-5 6,12-23,-13 16</inkml:trace>
  <inkml:trace contextRef="#ctx0" brushRef="#br0" timeOffset="55.2002">3397 8912,'-10'-24,"-14"26,3-8,-11 6,-4 0,-3 6,-1 5,7 4,3 6,9 2,6 7,11-1,8 7,8-2,5 4,9-2,7 6,6-2,2 0,2-2,-3-2,-2-2,-4-4,-12-3,-11 1,-9-3,-12 2,-7-3,-9-1,-7-6,-2-7,4-7,1-16,6-13,5-12,9-12,10-11,7-7,10-6,9-4,-4 4,18-21,-14 21,17-15</inkml:trace>
  <inkml:trace contextRef="#ctx0" brushRef="#br0" timeOffset="56.2002">6786 8977,'0'0,"0"0,6-21,-6 21,29-11,-8 11,6-2,-3 6,5 1,-5 7,-5 5,-6 6,-7 9,-9 4,-7 6,-1 5,-6 1,-3 3,4-2,0-5,4-4,2-4,5-4,8-5,5-6,12 0,2-6,15-4,3-1,9-12,9-6,-10 1,7-20,-11 6,7-19</inkml:trace>
  <inkml:trace contextRef="#ctx0" brushRef="#br0" timeOffset="57.2002">9073 9087,'0'0,"-25"36,25-36,-19 46,3-12,8 0,1 6,9 0,9 2,5-2,8-1,6-10,2-6,5-8,0-19,0-17,-9-13,-2-13,-12-10,-6-2,-6-6,-12 4,-9 10,1 2,-20 35,9-8,-15 37</inkml:trace>
  <inkml:trace contextRef="#ctx0" brushRef="#br0" timeOffset="58.2002">8868 9032,'-18'46,"21"-18,-14 25,6-3,2 7,0-4,8-4,-9 6,22-32,-7 4,16-33</inkml:trace>
  <inkml:trace contextRef="#ctx0" brushRef="#br0" timeOffset="59.2002">8404 9290,'0'0,"0"0,23 0,-9 10,-14-10,26 0,-6-2,4-2,7-5,1 5,0 4,9-19,-9 13,10-17,-18 14</inkml:trace>
  <inkml:trace contextRef="#ctx0" brushRef="#br0" timeOffset="60.2002">8409 5913,'0'0,"-11"42,9-14,1 22,1 16,5 21,1 27,10 16,3 28,7 9,2 17,6-3,3-1,-5-5,4-23,3-17,-15-16,11-43,-19-11,12-37</inkml:trace>
  <inkml:trace contextRef="#ctx0" brushRef="#br0" timeOffset="61.2002">7830 6076,'-1'-19,"1"19,-24 4,-5 34,-5 23,-12 30,-2 23,-11 35,5 14,-5 18,9 3,4 2,3-11,13-27,4-17,4-27,14-39,1-14,7-51</inkml:trace>
  <inkml:trace contextRef="#ctx0" brushRef="#br0" timeOffset="62.2002">9058 5615,'0'0,"0"0,0 0,20 11,7 18,12 16,17 12,15 21,24 15,13 29,17 9,15 19,8 16,9 5,2 5,-4-3,-8-6,-14-13,-14-13,-12-18,-17-22,-18-16,-18-20,-14-16,-10-13,-10-17,-20-19,13 31,-13-31,0 0,22 5,-20 14</inkml:trace>
  <inkml:trace contextRef="#ctx0" brushRef="#br0" timeOffset="63.2002">8175 5243,'24'17,"-18"21,10-25,-5 6,-11-19,-14-15,-12-16,-2-24,-6-9,-2-14,-3-2,3-5,1 9,9 9,7 12,6 13,7 14,6 7,0 21,17-21,2 17,7-3,9 3,8 0,7 0,2-1,2 3,-3 0,-3 0,-5 2,-11 4,-6-2,-9 5,-17-7,8 38,-14 0,-5 12,-5 14,-3 8,-9 16,-4 10,15-20,-9 8,22-29,-8 5</inkml:trace>
  <inkml:trace contextRef="#ctx0" brushRef="#br0" timeOffset="64.2002">7926 270,'11'-42,"-11"42,0 0,0 0,-27 38,13 6,-9 24,1 4,-5 18,3-1,2-2,4-13,4-13,2-19,12-42,0 0,15-53,1-19,5-18,1-18,0-6,2 0,-5 14,-1 18,-7 12,-1 24,-6 18,-4 28,0 0,20 38,-11 9,6 6,-1 16,5 5,3 9,1-5,1-2,1-8,-2-9,-3-11,-4-10,0-8,-5-9,-11-21,13 28,-13-28,0 0,0 0,-25 21,2-11,-7 3,-10 2,-5-1,-14 8,-8-6,7-11,-3 3,11-12,-4 12</inkml:trace>
  <inkml:trace contextRef="#ctx0" brushRef="#br0" timeOffset="65.2002">14773 6019,'0'0,"0"0,-11 19,7 25,1 24,6 27,-3 35,10 24,3 32,7 14,1 16,5-3,-2-6,0-19,-2-29,-8-24,-10-30,7-45,-13-27,9-54,-15-21</inkml:trace>
  <inkml:trace contextRef="#ctx0" brushRef="#br0" timeOffset="66.2002">15322 5753,'0'0,"0"0,14 12,2 5,10 4,12 7,12 12,12 8,16 7,13 11,11 12,13 6,11 14,13 8,6 15,12 1,-3 13,6-2,-5 3,-1-3,-8-7,-17-3,-19-13,-6-24,-31-3,-9-30,-34-7</inkml:trace>
  <inkml:trace contextRef="#ctx0" brushRef="#br0" timeOffset="67.2002">15864 5546,'21'-7,"-21"7,37 19,-9-2,12-4,8 6,10 4,12 4,8 9,15 0,12 11,15-1,9 13,15 1,6 11,17 1,9 13,11 3,4 12,7 4,8 12,8 1,3 5,-2 5,-6 0,-1-1,-4 1,-14 0,-20-9,-1-21,-31 3,-7-31,-34 3</inkml:trace>
  <inkml:trace contextRef="#ctx0" brushRef="#br0" timeOffset="68.2002">14824 9021,'0'0,"6"-19,-6 19,-3 21,3-21,-5 49,4-9,-3 15,-2 11,3-1,3 5,-8 8,11-25,-8 6,18-30</inkml:trace>
  <inkml:trace contextRef="#ctx0" brushRef="#br0" timeOffset="69.2002">14974 9091,'0'0,"0"40,0-40,5 47,-9-14,6 3,0 7,4-1,5 0,4-2,2-8,4-2,1-14,2-7,2-18,-5-10,-1-19,-7-12,-5-12,-6-5,-4-1,-6 5,-3 4,-7 14,-7 16,-1 16,-14 28,15-2,-17 37,15-10</inkml:trace>
  <inkml:trace contextRef="#ctx0" brushRef="#br0" timeOffset="70.2002">17395 10149,'0'0,"0"0,-32 55,5 0,-4 4,-7 24,-3 10,-4 18,0-2,4 1,0-6,9-16,13-20,-2-2,22-35,4-5</inkml:trace>
  <inkml:trace contextRef="#ctx0" brushRef="#br0" timeOffset="71.2002">17706 8829,'19'-23,"-19"46,8 5,-8 29,-6 8,-2 5,-5 4,2-7,-2 1,2-13,0-15,0-10,11-30,0 0,-10-47,12-6,2-8,4-9,4-8,0-4,1 14,2 7,-1 17,3 8,-2 15,10 6,-1 21,10 11,1 10,10 9,-1 11,8 6,-3 6,-3 4,-4 1,-5-10,-9 1,-5-8,-7-9,-8-6,-7-5,-6-2,-6-3,-8-1,-8-2,-13 2,-6-2,-13 0,0-7,-15 5,-3-2,12-19,-4 12,18-14,0 10</inkml:trace>
  <inkml:trace contextRef="#ctx0" brushRef="#br0" timeOffset="72.2002">17799 10253,'0'0,"0"0,14 61,-12 3,7 14,-7 21,4 8,-1 7,0 4,-2-8,11-19,-6-3,15-35,-7-6</inkml:trace>
  <inkml:trace contextRef="#ctx0" brushRef="#br0" timeOffset="73.2002">18236 10094,'3'-21,"-3"21,16 36,5 9,3 10,8 6,5 17,7 9,6 8,4 1,2-10,-9 5,-5-13,7-12,-20 6,6-22,-28 7</inkml:trace>
  <inkml:trace contextRef="#ctx0" brushRef="#br0" timeOffset="74.2002">20389 8795,'0'0,"-26"21,26-21,-25 9,2 1,3-3,-4 3,5 1,1 4,18-15,-16 34,16-34,10 46,4-21,4 11,4-4,5 6,2-4,0 0,-1-5,-5-1,-1-5,-8-2,-4-2,-12 2,-9 4,0-3,-13 7,0-8,-1-2,-12 5,11-27,-7 6,20-31</inkml:trace>
  <inkml:trace contextRef="#ctx0" brushRef="#br0" timeOffset="75.2002">20384 8825,'29'-30,"16"-8,-10 15,-2 6,2-6,-3 10,0 3,-8 16,15-19,-17 20,13-16,-17 22</inkml:trace>
  <inkml:trace contextRef="#ctx0" brushRef="#br0" timeOffset="76.2002">11135 8757,'-9'-31,"9"31,-17 2,7 21,-11 17,7 15,-8 17,4 12,0 16,4 1,1-2,4-16,4-14,2-16,3-21,0-32,11-23,2-32,1-21,2-21,3-15,0-7,-1-1,-2 10,1 17,-7 19,0 19,-1 21,-9 34,14-16,-14 16,24 40,-11-2,6 8,0 13,5 5,0 8,6-1,-3 1,2-6,0-3,-2-10,-1-7,-4-3,-3-10,-6-3,-5-7,-8 5,-8-5,-8 0,-10 2,-4-1,-10 3,-9 3,-7-7,-3-2,1-10,1 1,-3-1,10-13,-1 4,21-15</inkml:trace>
  <inkml:trace contextRef="#ctx0" brushRef="#br0" timeOffset="77.2002">10813 10040,'0'0,"0"0,-32 44,0 4,-4 14,-17 22,-1 9,-12 23,6 2,-4 4,6-8,4-8,8-11,12-19,2-11,18-25,12-10,2-30,24-2,2-17,22-30</inkml:trace>
  <inkml:trace contextRef="#ctx0" brushRef="#br0" timeOffset="78.2002">11089 10130,'0'0,"0"0,-3 38,5 15,3 21,1 21,4 17,2 18,2 7,7-4,0-8,-4-17,14-32,-14-15,17-40,-15-10</inkml:trace>
  <inkml:trace contextRef="#ctx0" brushRef="#br0" timeOffset="79.2002">11467 10021,'18'-17,"-9"48,19 9,2 28,5 19,8 12,3 17,7 9,3 5,-3-2,-10-9,8-26,-22-2,4-37,-26-3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</inkml:traceFormat>
        <inkml:channelProperties>
          <inkml:channelProperty channel="X" name="resolution" value="2540.04126" units="1/in"/>
          <inkml:channelProperty channel="Y" name="resolution" value="2540.05981" units="1/in"/>
        </inkml:channelProperties>
      </inkml:inkSource>
      <inkml:timestamp xml:id="ts0" timeString="2012-09-27T00:08:16.579"/>
    </inkml:context>
    <inkml:brush xml:id="br0">
      <inkml:brushProperty name="width" value="0.0381" units="cm"/>
      <inkml:brushProperty name="height" value="0.0381" units="cm"/>
      <inkml:brushProperty name="color" value="#333399"/>
      <inkml:brushProperty name="fitToCurve" value="1"/>
    </inkml:brush>
  </inkml:definitions>
  <inkml:trace contextRef="#ctx0" brushRef="#br0">7281 1333,'-17'0,"1"9,0-7,-6 8,0-2,-6 4,-2 0,-2 3,-4 3,-5 4,-8 5,-7 9,-6 3,-7 5,-6 1,-4 2,-12 5,-6 1,-6 0,-3 0,-12 2,-8 4,-8 0,-8 5,-4 1,-3 2,-9 3,-6 3,-3 2,2 0,-3 0,2 0,0 2,-1-4,3-3,9-1,6 2,8-2,9-4,7-2,16-3,12-3,16-2,22-16,1 14,31-25,2 13</inkml:trace>
  <inkml:trace contextRef="#ctx0" brushRef="#br0" timeOffset="1">8427 1484,'0'0,"0"0,-3 46,3-1,5 18,-12 26,9 9,-4 36,9 12,-4 23,7 3,-2 9,5-2,2-3,-4-11,6-27,-7-16,-10-27,5-50,-10-25,5-52</inkml:trace>
  <inkml:trace contextRef="#ctx0" brushRef="#br0" timeOffset="2">9158 1315,'0'0,"15"4,0 17,18-5,4 8,12 3,13 7,14 5,14 1,14 7,17 0,9 8,17 5,8 3,15 0,7 8,11-4,3 9,11 1,4 4,10-2,4 8,3-1,4 3,4 1,0 7,-1-4,-4 7,1-5,-6 1,-3-3,-11 1,-9-3,-13-2,-12-3,-9-9,-28 4,-23-4,-9-24,-35 0,-7-23,-37-1</inkml:trace>
  <inkml:trace contextRef="#ctx0" brushRef="#br0" timeOffset="3">51 8837,'0'0,"0"0,0 0,0 0,0 0,-21 32,19-5,-4 17,4 1,0 10,4 4,6-4,-5 5,5-17,10-18,-4-3,7-22,-6-4</inkml:trace>
  <inkml:trace contextRef="#ctx0" brushRef="#br0" timeOffset="4">198 8835,'2'-23,"-2"23,0 0,36-26,-12 24,16-12,-3 10,9-6,-5 8,0-1,-7 4,-6 5,-10 6,-10 6,-10 6,-6 9,-3 6,-7 5,-2-1,-4 4,2-3,3-3,1-3,5-9,5-5,4-4,8-3,-4-17,26 26,-3-14,6-6,2 1,12-8,2 2,-5-1,10-11,-14 5,10-16</inkml:trace>
  <inkml:trace contextRef="#ctx0" brushRef="#br0" timeOffset="5">1847 8798,'0'0,"0"0,-23 41,12-3,7 3,-7 16,4 0,6 2,-3 4,1-5,16-23,-8 2,20-29,-11-4</inkml:trace>
  <inkml:trace contextRef="#ctx0" brushRef="#br0" timeOffset="6">2068 8794,'0'0,"0"0,-23 27,15-7,-1 6,0 9,4 3,0 7,8-2,0 7,10-5,4 2,2-9,8-9,0-7,6-14,-3-12,1-16,-7-8,-4-17,-7-6,-5-6,-11 0,-7-2,-10 9,-6 3,-3 14,-7 13,3 10,-13 24,18-8,-19 23</inkml:trace>
  <inkml:trace contextRef="#ctx0" brushRef="#br0" timeOffset="7">3226 8733,'-15'-8,"15"8,0 0,0 0,31-14,-6 16,12-8,9 4,8-2,3 2,1 0,-4 0,-2 0,-10-2,-7 4,-14 0,-5-2,-16 2,18 0,-18 0,0 0,-13 30,3-8,1 11,-4 13,1 9,-3 16,4 0,11-4,-7 19,19-15,-7 12</inkml:trace>
  <inkml:trace contextRef="#ctx0" brushRef="#br0" timeOffset="8">17186 11418,'0'-25,"0"25,0 0,0 0,-5 21,5-21,7 50,1-17,-3 14,5 7,0 9,-1 6,8-4,-9 5,-1-1,6-21,-8-1,4-23,-10 3</inkml:trace>
  <inkml:trace contextRef="#ctx0" brushRef="#br0" timeOffset="9">18112 11501,'0'0,"0"0,-13 22,6 5,11 1,-11 17,6-2,-4 19,1-1,8-4,-8 10,1-10,13-14,-4-1,16-29,-22-13</inkml:trace>
  <inkml:trace contextRef="#ctx0" brushRef="#br0" timeOffset="10">18253 11556,'0'0,"-8"-20,8 20,0 0,0 0,14-5,9-5,-2 6,12-10,-3 8,4-2,-1-2,-4 4,-4 4,-7 2,-18 0,23 10,-23-10,0 0,9 26,-10-8,-3 5,1 7,0 11,-2 6,2 9,-4 9,1 2,12-8,-3 10,11-22,-8 2</inkml:trace>
  <inkml:trace contextRef="#ctx0" brushRef="#br0" timeOffset="11">19396 11540,'0'0,"-6"-21,6 21,11-30,7 18,-2 8,10-3,-4 8,6 1,-7 12,0 6,-6 6,-5 1,-7 11,-5-1,-3 8,-3-1,-2-1,-1 0,-1-3,1-5,3-5,3-5,2-3,3-22,8 28,-8-28,36 10,-10-9,10-10,3 1,-4-2,10-20,-10 7,9-17</inkml:trace>
  <inkml:trace contextRef="#ctx0" brushRef="#br0" timeOffset="12">19910 11491,'-17'6,"17"-6,0 0,-19 22,19-22,-13 31,13-13,-2 6,10-5,0 7,9-6,-1 1,5 1,2 4,-2-5,2 5,-5 1,-1-1,-4 2,-3-3,-7 5,-1-5,-6 3,-2-6,-9 1,15-23,-33 28,5-18,12-22,-10 4,14-23</inkml:trace>
  <inkml:trace contextRef="#ctx0" brushRef="#br0" timeOffset="13">19951 11564,'0'0,"39"-47,-15 35,6-6,1 0,2 7,4-3,-1 4,3-2,-11 16,16-14,-16 16,16-12</inkml:trace>
  <inkml:trace contextRef="#ctx0" brushRef="#br0" timeOffset="14">15070 5035,'8'23,"-8"-23,0 0,-3-27,-10-13,-9-3,1-14,-8-2,2-10,0 4,2 2,2 7,4 9,4 12,7 7,3 8,5 20,5-21,-5 21,28-10,-6 8,13 2,4 0,10-2,2 4,6 0,2-2,-3 2,-2-2,-12 2,-4 0,-11 2,-2-2,-25-2,20 12,-20-12,-4 25,-7-1,-7 7,-3 11,-9 9,1 8,-6 8,-9 14,16-24,-9 12,20-20,-7 8</inkml:trace>
  <inkml:trace contextRef="#ctx0" brushRef="#br0" timeOffset="15">17859 9466,'0'0,"0"0,-33 51,5 0,-3 4,-8 22,-4 10,-3 15,1 1,2-1,2-5,9-15,12-18,-1-3,22-32,4-5</inkml:trace>
  <inkml:trace contextRef="#ctx0" brushRef="#br0" timeOffset="16">18272 9562,'0'0,"0"0,15 57,-13 2,8 14,-9 20,6 5,-2 9,0 3,-2-7,12-19,-7-1,15-34,-7-5</inkml:trace>
  <inkml:trace contextRef="#ctx0" brushRef="#br0" timeOffset="17">18721 9414,'3'-19,"-3"19,16 33,6 9,2 9,9 6,4 16,9 8,5 7,5 1,-1-8,-6 3,-6-11,7-12,-20 6,6-19,-30 5</inkml:trace>
  <inkml:trace contextRef="#ctx0" brushRef="#br0" timeOffset="18">20569 8705,'0'0,"0"0,0 0,-15-6,15 6,0 0,28-10,-8 10,7-7,6 1,1 2,6-6,-8 10,-1 4,5-10,-14 12,2-8,-24 2</inkml:trace>
  <inkml:trace contextRef="#ctx0" brushRef="#br0" timeOffset="19">21002 8451,'0'0,"0"0,0 0,0 0,17-20,-17 20,39-2,-8 6,7 0,1 0,-2 4,-1 2,-3 4,-5 0,-12 3,-6 3,-7 2,-7 3,-5-1,0 1,-5-1,1-2,2-1,11-21,-21 30,21-30,-4 26,4-26,10 31,2-11,4 2,0 3,4 5,1-1,-3 3,-1-3,-4-1,-7-2,-3-1,-6-3,-7-2,-3-3,-11-1,1-6,-10 4,-11-3,11-16,-13 7,17-16,-13 12</inkml:trace>
  <inkml:trace contextRef="#ctx0" brushRef="#br0" timeOffset="20">18178 8234,'19'-21,"-19"42,8 5,-8 27,-6 8,-2 4,-5 4,1-6,-1 0,2-12,-1-13,1-11,11-27,0 0,-10-43,12-6,2-8,5-8,2-8,2-4,0 14,2 6,0 15,3 9,-4 13,13 6,-3 20,10 10,2 10,10 7,0 11,6 5,-1 6,-3 4,-6 0,-4-8,-9 1,-6-9,-7-8,-7-5,-8-4,-6-3,-6-3,-9 0,-8-3,-13 3,-6-2,-13 0,-1-7,-14 5,-4-2,12-18,-3 12,18-14,-1 10</inkml:trace>
  <inkml:trace contextRef="#ctx0" brushRef="#br0" timeOffset="21">2227 4962,'0'0,"13"37,-13-37,0 0,0 0,-13-51,-7 6,-3-18,-10-12,-3-10,-1 0,1 1,5 11,3 10,7 17,6 11,7 15,8 20,-4-18,4 18,0 0,0 0,30-2,-11 2,9 2,7-2,7-2,6 0,4 2,-1-2,-2 2,0-2,-7 4,-6 0,-3 6,-12 0,-4 6,-9 4,-10 7,-8 11,-11 9,-5 10,-7 12,-4 16,-4 4,6 3,-9 19,20-21,-7 13</inkml:trace>
  <inkml:trace contextRef="#ctx0" brushRef="#br0" timeOffset="22">8419 4891,'25'16,"-19"19,11-23,-6 6,-11-18,-15-14,-11-16,-2-21,-6-8,-4-14,-1-2,2-4,1 8,9 8,8 12,6 12,6 13,7 6,0 20,18-19,2 15,6-2,10 2,8 0,7 0,3 0,0 2,-2 0,-3 0,-5 2,-11 4,-7-2,-8 4,-18-6,8 35,-14 1,-6 11,-4 12,-4 8,-7 16,-6 8,15-18,-8 7,21-26,-7 3</inkml:trace>
  <inkml:trace contextRef="#ctx0" brushRef="#br0" timeOffset="23">15174 5614,'0'0,"0"0,-11 18,8 23,0 22,6 26,-3 31,10 24,3 29,8 14,0 14,5-2,-1-6,-1-17,-1-29,-8-21,-12-27,9-44,-14-23,9-52,-15-19</inkml:trace>
  <inkml:trace contextRef="#ctx0" brushRef="#br0" timeOffset="24">15737 5366,'0'0,"0"0,15 11,1 5,10 4,14 5,10 13,14 7,15 6,14 11,12 10,12 7,13 12,12 7,7 15,11 1,-1 12,4-2,-4 2,-2-2,-8-5,-17-5,-19-12,-7-21,-30-4,-11-28,-34-5</inkml:trace>
  <inkml:trace contextRef="#ctx0" brushRef="#br0" timeOffset="25">16292 5173,'21'-6,"-21"6,38 17,-9-1,12-4,8 6,10 3,13 5,8 7,15 1,13 9,14 1,11 11,14 0,7 12,16 0,10 12,11 3,6 11,5 4,9 11,9 0,0 7,1 3,-6 0,-3 0,-2 0,-16 1,-20-9,-1-19,-32 1,-7-27,-35 2</inkml:trace>
  <inkml:trace contextRef="#ctx0" brushRef="#br0" timeOffset="26">15147 8573,'0'0,"0"0,-17-23,17 23,0 0,3-30,-3 30,12-24,-12 24,28-29,-9 21,6-8,-1 8,6 2,-2 2,0 8,-6 10,-2 6,-7 5,-6 11,-4 5,-8 7,-6 5,-4 2,-5 2,-3-2,-1-2,-1-3,-1-7,0-5,3-9,0-5,5-7,0-5,3-2,1 0,14-10,-20 12,20-12,0 0,-15 16,15-16,0 0,25 0,-2-2,8-6,5-2,8 0,10-4,-2 6,-1-2,10-5,-12 13,8-10,-16 16</inkml:trace>
  <inkml:trace contextRef="#ctx0" brushRef="#br0" timeOffset="27">7021 8699,'0'0,"0"-29,0 29,0 0,-5-18,5 18,0 0,0 0,-4 28,1 5,6 3,-4 17,4 4,-3 10,0 2,3-4,-4 2,4-18,2-13,-8-3,3-33,0 0,0 0</inkml:trace>
  <inkml:trace contextRef="#ctx0" brushRef="#br0" timeOffset="28">7325 8583,'0'0,"0"0,0 0,0 0,0 0,-8 22,8-22,0 43,1-11,-2 17,4 4,0 14,2 2,2 4,-1 0,6-6,-3 0,-2-6,9-30,-9 3,11-26,-18-8</inkml:trace>
  <inkml:trace contextRef="#ctx0" brushRef="#br0" timeOffset="29">9080 8510,'0'0,"0"0,0 0,0 0,0 0,-8-18,8 18,-12-23,12 23,-24-28,4 14,-1 10,-5 4,-2 2,-2 12,4 4,0 10,3 7,4 2,5 1,8-1,8 5,4-11,4-1,10-7,2-7,11-10,-3-4,2-10,-2-8,-2-3,-6-5,-2-4,-5-3,-5 9,-5-1,-5 23,3-28,-3 28,0 0,0 0,0 0,0 0,-5 28,5 3,-3 14,3 11,-2 15,2 5,3 3,1 2,-6 6,15-26,-13 6,11-30</inkml:trace>
  <inkml:trace contextRef="#ctx0" brushRef="#br0" timeOffset="30">8166 253,'11'-40,"-11"40,0 0,0 0,-28 36,14 5,-9 22,0 4,-5 18,3-2,3-2,4-12,3-12,3-18,12-39,0 0,15-49,1-18,6-18,1-15,-1-7,3 1,-5 13,-2 16,-7 12,-1 22,-5 17,-5 26,0 0,19 36,-9 7,5 6,0 16,4 4,4 8,0-4,2-2,1-8,-3-8,-2-9,-5-11,1-7,-7-9,-10-19,13 26,-13-26,0 0,0 0,-25 20,2-10,-8 1,-10 3,-5 0,-14 6,-9-5,7-11,-2 4,10-12,-3 12</inkml:trace>
  <inkml:trace contextRef="#ctx0" brushRef="#br0" timeOffset="31">9324 5238,'0'0,"0"0,0 0,21 9,7 19,11 13,18 13,17 18,22 15,16 27,15 9,15 16,11 15,7 6,3 3,-4-1,-8-7,-16-11,-12-12,-13-17,-19-21,-17-15,-19-18,-14-16,-11-11,-9-16,-21-18,13 29,-13-29,0 0,23 4,-21 14</inkml:trace>
  <inkml:trace contextRef="#ctx0" brushRef="#br0" timeOffset="32">11450 8167,'-8'-29,"8"29,-18 2,8 19,-11 17,6 13,-8 16,5 12,0 13,3 3,2-2,4-17,4-11,1-15,4-21,0-29,12-21,1-31,2-19,1-19,4-15,-1-5,-1-2,-1 9,1 17,-9 17,1 17,-2 21,-8 31,15-16,-15 16,25 38,-12-3,6 8,1 13,5 3,-1 8,7 0,-3 0,1-6,1-2,-2-10,-2-6,-3-3,-4-9,-6-3,-4-6,-9 3,-9-3,-7 0,-10 1,-5-1,-10 3,-10 3,-6-6,-4-3,3-9,0 2,-4-2,11-12,-1 4,21-14</inkml:trace>
  <inkml:trace contextRef="#ctx0" brushRef="#br0" timeOffset="33">11121 9363,'0'0,"0"0,-32 42,-1 3,-5 12,-16 22,-1 8,-12 21,4 0,-2 7,6-9,4-8,7-9,14-18,1-10,18-23,14-11,1-27,24-2,2-16,23-27</inkml:trace>
  <inkml:trace contextRef="#ctx0" brushRef="#br0" timeOffset="34">11404 9448,'0'0,"0"0,-3 35,5 15,3 19,1 19,4 17,3 15,0 8,8-4,1-8,-4-15,13-30,-13-14,16-37,-14-11</inkml:trace>
  <inkml:trace contextRef="#ctx0" brushRef="#br0" timeOffset="35">11790 9345,'18'-15,"-8"44,18 9,3 25,5 18,8 11,4 16,6 9,3 3,-3 0,-10-10,8-23,-22-2,4-34,-27-4</inkml:trace>
  <inkml:trace contextRef="#ctx0" brushRef="#br0" timeOffset="36">9957 11337,'0'0,"0"0,0 0,0 0,0 0,0 0,0 0,21-5,0-1,2 6,10-4,1 4,-1 2,3 2,-7 3,-3 3,-9 4,-17-14,6 38,-16-17,-3 5,-6 1,-3 1,0-4,2-1,4-1,16-22,-25 26,25-26,0 0,3 23,-3-23,25 22,-5-8,1-1,5 5,-2 2,1 0,0-1,-7 1,-2 4,-10-3,1 3,-9 2,-7 1,-5-1,-4 3,-3-5,-7-2,5-11,-8-1,-3-8,16-27,-6 5,14-23,-5 9</inkml:trace>
  <inkml:trace contextRef="#ctx0" brushRef="#br0" timeOffset="37">11154 11462,'0'0,"-5"23,-5 9,2 3,1 7,-4 13,3-2,-4 8,1 0,8-14,4-9,-2 3,1-41,19 32,4-44</inkml:trace>
  <inkml:trace contextRef="#ctx0" brushRef="#br0" timeOffset="38">11389 11426,'0'0,"0"0,0 0,0 0,-8 22,8-22,-1 23,-1-3,2-20,8 40,0-21,2 7,3-4,2 5,5-1,-2 1,1-1,-2 0,-3-1,1 3,-5-3,-5-1,-4 2,-4-3,-5 3,-2-6,-8 5,2-13,-9 4,1-12,6-10,-10 6,13-22,-14 8</inkml:trace>
  <inkml:trace contextRef="#ctx0" brushRef="#br0" timeOffset="39">11385 11554,'21'-33,"-21"33,28-24,-7 10,2 8,8-13,6 5,1-2,8-2,6-9,-11 19,11-8,-17 18</inkml:trace>
  <inkml:trace contextRef="#ctx0" brushRef="#br0" timeOffset="40">12466 11395,'-7'-28,"7"28,0 0,0 0,-5-22,5 22,15-15,3 5,2 4,7-2,3 4,3 0,-2 4,-2 2,-3 6,-8 2,-6 7,-9 7,-10 2,-6 3,-1 3,-6 1,-5-3,4-3,0-3,5-8,-1 0,17-16,-16 17,16-17,5 18,-5-18,21 22,-5-10,4 3,3 3,0 2,0 1,-2 1,-3 2,-3-1,-5 3,-6-2,-5-1,-7 1,-5-2,-7-7,-5-1,-1-8,-5-2,-2-12,14-16,-7 9,17-25,-5 13</inkml:trace>
  <inkml:trace contextRef="#ctx0" brushRef="#br0" timeOffset="41">12857 11400,'0'0,"-4"-21,4 21,20-18,0 10,-4 8,10-2,0 8,0 0,-3 8,-3 6,-5 5,-2 5,-8 5,-5 5,-5 1,-3 4,-4 3,-1-5,0-2,0-1,1-5,4-1,2-7,4-3,7-4,6-3,6-5,4-2,9-8,2 2,-1-4,17-22,-14 12,14-15,-21 13</inkml:trace>
  <inkml:trace contextRef="#ctx0" brushRef="#br0" timeOffset="42">1517 5452,'0'0,"-15"0,-16 34,-8 17,-12 26,-15 27,-9 28,-11 30,2 13,-3 22,4 6,4-4,7-6,10-23,8-23,-1-20,24-45,1-19,30-63,0 0</inkml:trace>
  <inkml:trace contextRef="#ctx0" brushRef="#br0" timeOffset="43">2040 5602,'-16'53,"12"2,-4 42,-2 23,6 28,-1 25,8 12,2 14,1-3,4-11,3-16,-14-19,10-54,-10-25,15-53</inkml:trace>
  <inkml:trace contextRef="#ctx0" brushRef="#br0" timeOffset="44">2549 5612,'32'31,"-12"29,13 10,4 27,8 15,7 22,2 14,5 6,1 3,1-1,-9-12,2-28,-24 2,10-41,-25 4</inkml:trace>
  <inkml:trace contextRef="#ctx0" brushRef="#br0" timeOffset="45">8067 5667,'-1'-18,"1"18,-25 4,-4 32,-5 21,-14 28,-1 21,-11 32,4 14,-5 17,11 2,2 3,4-11,13-25,5-16,3-25,15-36,1-14,7-47</inkml:trace>
  <inkml:trace contextRef="#ctx0" brushRef="#br0" timeOffset="46">8660 5515,'0'0,"-12"40,11-15,-1 23,2 13,5 19,1 27,11 13,2 28,7 7,4 17,4-3,4-1,-5-5,4-21,2-16,-14-15,11-40,-20-10,14-36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</inkml:traceFormat>
        <inkml:channelProperties>
          <inkml:channelProperty channel="X" name="resolution" value="2540.04126" units="1/in"/>
          <inkml:channelProperty channel="Y" name="resolution" value="2540.05981" units="1/in"/>
        </inkml:channelProperties>
      </inkml:inkSource>
      <inkml:timestamp xml:id="ts0" timeString="2012-09-27T00:08:16.314"/>
    </inkml:context>
    <inkml:brush xml:id="br0">
      <inkml:brushProperty name="width" value="0.0381" units="cm"/>
      <inkml:brushProperty name="height" value="0.0381" units="cm"/>
      <inkml:brushProperty name="color" value="#333399"/>
      <inkml:brushProperty name="fitToCurve" value="1"/>
    </inkml:brush>
  </inkml:definitions>
  <inkml:trace contextRef="#ctx0" brushRef="#br0">7062 1428,'-16'0,"0"10,0-8,-4 9,-3-3,-4 5,-2 0,-3 3,-3 3,-5 5,-7 5,-8 9,-6 5,-6 3,-7 3,-3 1,-12 5,-5 2,-7 0,-3 0,-11 2,-7 6,-9-2,-8 5,-3 2,-4 1,-10 5,-3 3,-4 1,2 0,-4 0,4 1,-2 1,0-4,4-2,6-2,8 2,7-2,9-4,8-3,14-3,12-3,16-2,21-17,2 15,29-27,3 14</inkml:trace>
  <inkml:trace contextRef="#ctx0" brushRef="#br0" timeOffset="31.2002">8183 1590,'0'0,"0"0,-4 49,4-1,5 20,-11 27,7 11,-2 37,7 15,-3 23,7 3,-2 10,5-1,1-5,-3-11,5-29,-6-17,-10-30,5-52,-10-28,5-55</inkml:trace>
  <inkml:trace contextRef="#ctx0" brushRef="#br0" timeOffset="32.2002">8896 1409,'0'0,"15"4,-1 19,18-6,5 8,11 5,12 6,14 6,13 0,16 9,15 0,8 8,19 4,6 5,15-1,7 9,10-3,4 10,10-1,4 5,11-3,3 9,2 0,5 2,3 2,0 7,1-5,-5 9,1-7,-7 3,-2-5,-10 2,-10-4,-13-2,-10-2,-10-10,-27 3,-23-3,-8-26,-35 0,-6-25,-37-1</inkml:trace>
  <inkml:trace contextRef="#ctx0" brushRef="#br0" timeOffset="33.2002">1943 6006,'-16'57,"12"2,-4 45,-1 25,4 30,0 27,9 12,0 16,3-5,2-11,4-16,-15-21,12-58,-12-27,17-57</inkml:trace>
  <inkml:trace contextRef="#ctx0" brushRef="#br0" timeOffset="34.2002">2440 6017,'32'33,"-13"31,13 12,5 27,6 19,8 21,2 16,4 6,2 4,0-3,-7-11,0-31,-23 3,11-45,-26 5</inkml:trace>
  <inkml:trace contextRef="#ctx0" brushRef="#br0" timeOffset="35.2002">21 8833,'0'0,"0"0,0 0,-15 0,15 0,0 0,0 0,21-12,2 1,1 11,9-8,2 6,4-1,-3 6,-4-1,-5 4,-8 7,-19-13,8 40,-14-19,-5 2,-5 0,2 1,-2-5,16-19,-20 29,20-29,2 28,9-9,5 2,3 2,7 7,-2-1,3 3,-3 0,-2-1,-6 1,-3-2,-8-1,-8-4,-9 1,-7-7,-9-2,-6-15,-6-4,-11-7,14-29,-11 4,21-23,-2 11</inkml:trace>
  <inkml:trace contextRef="#ctx0" brushRef="#br0" timeOffset="36.2002">2125 5320,'0'0,"12"40,-12-40,0 0,0 0,-12-55,-8 6,-2-18,-10-14,-3-10,-2 1,2-1,5 13,3 10,6 19,7 11,6 17,8 21,-4-19,4 19,0 0,0 0,29-2,-10 2,8 2,7-2,8-2,4 0,5 2,-2-2,-1 2,0-2,-5 4,-8 0,-3 7,-11-1,-5 7,-9 4,-8 8,-9 11,-10 11,-6 10,-6 13,-5 17,-4 3,8 6,-10 18,19-21,-6 13</inkml:trace>
  <inkml:trace contextRef="#ctx0" brushRef="#br0" timeOffset="37.2002">1432 5845,'0'0,"-15"0,-15 36,-8 19,-12 28,-14 29,-9 29,-12 33,4 14,-4 24,4 5,3-3,8-7,9-26,9-22,-3-24,25-46,1-22,29-67,0 0</inkml:trace>
  <inkml:trace contextRef="#ctx0" brushRef="#br0" timeOffset="38.2002">14671 5398,'8'25,"-8"-25,0 0,-4-30,-8-12,-9-4,0-16,-8-1,4-11,-2 4,3 3,1 8,4 8,5 13,6 8,3 9,5 21,5-23,-5 23,27-11,-5 9,12 2,4 0,10-2,2 4,5 0,3-2,-4 3,-1-3,-12 2,-4 0,-10 2,-3-2,-24-2,19 13,-19-13,-3 27,-8-1,-7 7,-2 12,-9 10,0 8,-4 9,-10 15,15-26,-8 13,20-21,-8 8</inkml:trace>
  <inkml:trace contextRef="#ctx0" brushRef="#br0" timeOffset="39.2002">9578 12204,'-30'-13,"30"13,0 0,0 0,-2-19,2 19,34-17,-12 15,5-9,1 9,4-2,-5 6,-1 4,-9 13,-9 7,-6 10,-4 8,-4 11,-5 2,-5 6,-2-3,1-6,4-7,2-11,6-11,5-25,0 0,32 4,-3-27,4-11,1-2,1-6,-3 4,-3-4,-7 10,-9 7,-13 25,0 0,0 0,-15 21,3 4,2 5,0 2,2 1,5-1,8-2,6-7,8-4,2-11,5-3,-2-12,1-7,-6-3,-1-11,-10 5,-7-7,-9 5,-4-7,-12 15,-2-4,-9 7,-2 1,9-8,-12 14,16-18,-5 17</inkml:trace>
  <inkml:trace contextRef="#ctx0" brushRef="#br0" timeOffset="40.2002">10973 12035,'-19'0,"19"0,-23 17,4-5,-2 1,1 6,4-2,1 4,9-2,0 13,12-9,-1 11,12-5,-1 13,8-4,0 7,2-7,-4 2,0-6,-4-3,-7-3,-6-3,-5-1,-10-3,-7 0,-4-2,-11 0,2-9,-7 1,-1-9,12-19,-3 4,23-22,-2 9</inkml:trace>
  <inkml:trace contextRef="#ctx0" brushRef="#br0" timeOffset="41.2002">11150 12178,'0'0,"0"0,0 0,-25-12,1 16,-10 4,-1-1,-5 5,-1 3,4 2,11-4,-7 18,33-31,-16 32,30-30</inkml:trace>
  <inkml:trace contextRef="#ctx0" brushRef="#br0" timeOffset="42.2002">11256 12168,'0'0,"-6"19,-8 8,3-6,-4 11,2 4,2 4,3 6,11-3,4 5,10-8,6 5,5-13,3-3,4-10,2-8,-7-16,-1-9,-8-14,-7-14,-13 0,-5-11,-14 4,-9-4,-5 11,-17 15,7-11,-12 27,19-14</inkml:trace>
  <inkml:trace contextRef="#ctx0" brushRef="#br0" timeOffset="43.2002">12170 12113,'0'0,"0"0,-3 29,3 5,-8 15,6-3,-4 15,2-1,8-3,7-2,-6-3,14-26,-5-3,12-31</inkml:trace>
  <inkml:trace contextRef="#ctx0" brushRef="#br0" timeOffset="44.2002">12369 12218,'0'0,"0"0,-17 24,9-1,-2 6,4 1,-4 6,7-2,0 6,9-6,4-3,4-3,4-5,3-10,4-9,-1-13,0-14,-8-6,0-11,-10-1,-3-3,-9 4,-3 2,-11 15,3 4,-4 14,-1 5,7 5,-7 14,22-19,-14 29</inkml:trace>
  <inkml:trace contextRef="#ctx0" brushRef="#br0" timeOffset="45.2002">12731 12218,'0'0,"2"19,-18 9,16-28,-21 40,10-10,5-1,2 11,12-6,2 2,11-4,4-1,7-12,2-4,2-15,-4-13,-5-12,-3-11,-8-6,-9-17,-9 0,-6-7,-11 9,-2 0,-7 17,-14 17,8 2,-13 42,13-4</inkml:trace>
  <inkml:trace contextRef="#ctx0" brushRef="#br0" timeOffset="46.2002">16426 12111,'0'0,"0"0,0 0,-8 25,7-6,-7 19,3 2,-3 13,0 4,3 0,2-2,-7 2,17-23,-6 4,17-30</inkml:trace>
  <inkml:trace contextRef="#ctx0" brushRef="#br0" timeOffset="47.2002">16679 12035,'0'0,"0"0,-8 25,4-6,6 2,-5 11,8-3,-5 9,9 0,-1 5,2-1,1 2,2-4,-5 5,-2-3,-3 0,-6-4,-2-6,-4-2,-14-5,23-25,-36 6,23-31</inkml:trace>
  <inkml:trace contextRef="#ctx0" brushRef="#br0" timeOffset="48.2002">16624 12163,'15'-31,"-15"31,25-30,-9 24,6-5,6-3,5 3,13-4,-9 9,16-20,-15 20,15-17</inkml:trace>
  <inkml:trace contextRef="#ctx0" brushRef="#br0" timeOffset="49.2002">17762 12037,'13'-19,"-21"38,8-19,-11 44,-1 3,1 1,-1 9,-1 7,0-3,13-8,-11 8,24-32,-10 3,22-30</inkml:trace>
  <inkml:trace contextRef="#ctx0" brushRef="#br0" timeOffset="50.2002">18021 11984,'9'-34,"-9"34,-16 13,16-13,-19 42,11-6,-3 13,1 1,1 14,4-1,5 2,6-3,7-5,3-15,3-6,7-11,-4-14,2-5,-1-16,-8-5,-2-11,-6-1,-4-7,-10 0,-1-2,-6 5,-7 1,-6 11,-6 11,4 1,-14 31,16-14,-13 30</inkml:trace>
  <inkml:trace contextRef="#ctx0" brushRef="#br0" timeOffset="51.2002">18862 12085,'0'0,"-12"62,11-16,1 22,0 1,3 1,-3 0,19-24,-11 13,21-33,-15 3</inkml:trace>
  <inkml:trace contextRef="#ctx0" brushRef="#br0" timeOffset="52.2002">19039 12030,'0'0,"3"-23,-3 23,19 4,2-2,1-2,10-2,5 0,0 2,1-4,-1 2,-4 2,-4-2,-5 4,-5 0,-19-2,16 19,-16 9,-6 12,1 8,-3 20,-8 14,17-6,-5 24,18-20</inkml:trace>
  <inkml:trace contextRef="#ctx0" brushRef="#br0" timeOffset="53.2002">1777 9009,'0'0,"0"0,-4 21,1 19,-2 15,4-4,-2 6,1 0,2-11,10-6,-10-4,14-29,-14-7,22-22</inkml:trace>
  <inkml:trace contextRef="#ctx0" brushRef="#br0" timeOffset="54.2002">1917 8918,'0'0,"35"-17,-16 25,-1 7,6-8,-8 16,3-6,-8 12,0 3,-6 6,-3 6,-2 3,-5 3,-1-1,1 0,0-9,0-2,7-9,1-3,5-7,-8-19,32 25,-15-16,14-16,-2 1,4-7,11-12,-5 6,12-23,-13 16</inkml:trace>
  <inkml:trace contextRef="#ctx0" brushRef="#br0" timeOffset="55.2002">3397 8912,'-10'-24,"-14"26,3-8,-11 6,-4 0,-3 6,-1 5,7 4,3 6,9 2,6 7,11-1,8 7,8-2,5 4,9-2,7 6,6-2,2 0,2-2,-3-2,-2-2,-4-4,-12-3,-11 1,-9-3,-12 2,-7-3,-9-1,-7-6,-2-7,4-7,1-16,6-13,5-12,9-12,10-11,7-7,10-6,9-4,-4 4,18-21,-14 21,17-15</inkml:trace>
  <inkml:trace contextRef="#ctx0" brushRef="#br0" timeOffset="56.2002">6786 8977,'0'0,"0"0,6-21,-6 21,29-11,-8 11,6-2,-3 6,5 1,-5 7,-5 5,-6 6,-7 9,-9 4,-7 6,-1 5,-6 1,-3 3,4-2,0-5,4-4,2-4,5-4,8-5,5-6,12 0,2-6,15-4,3-1,9-12,9-6,-10 1,7-20,-11 6,7-19</inkml:trace>
  <inkml:trace contextRef="#ctx0" brushRef="#br0" timeOffset="57.2002">9073 9087,'0'0,"-25"36,25-36,-19 46,3-12,8 0,1 6,9 0,9 2,5-2,8-1,6-10,2-6,5-8,0-19,0-17,-9-13,-2-13,-12-10,-6-2,-6-6,-12 4,-9 10,1 2,-20 35,9-8,-15 37</inkml:trace>
  <inkml:trace contextRef="#ctx0" brushRef="#br0" timeOffset="58.2002">8868 9032,'-18'46,"21"-18,-14 25,6-3,2 7,0-4,8-4,-9 6,22-32,-7 4,16-33</inkml:trace>
  <inkml:trace contextRef="#ctx0" brushRef="#br0" timeOffset="59.2002">8404 9290,'0'0,"0"0,23 0,-9 10,-14-10,26 0,-6-2,4-2,7-5,1 5,0 4,9-19,-9 13,10-17,-18 14</inkml:trace>
  <inkml:trace contextRef="#ctx0" brushRef="#br0" timeOffset="60.2002">8409 5913,'0'0,"-11"42,9-14,1 22,1 16,5 21,1 27,10 16,3 28,7 9,2 17,6-3,3-1,-5-5,4-23,3-17,-15-16,11-43,-19-11,12-37</inkml:trace>
  <inkml:trace contextRef="#ctx0" brushRef="#br0" timeOffset="61.2002">7830 6076,'-1'-19,"1"19,-24 4,-5 34,-5 23,-12 30,-2 23,-11 35,5 14,-5 18,9 3,4 2,3-11,13-27,4-17,4-27,14-39,1-14,7-51</inkml:trace>
  <inkml:trace contextRef="#ctx0" brushRef="#br0" timeOffset="62.2002">9058 5615,'0'0,"0"0,0 0,20 11,7 18,12 16,17 12,15 21,24 15,13 29,17 9,15 19,8 16,9 5,2 5,-4-3,-8-6,-14-13,-14-13,-12-18,-17-22,-18-16,-18-20,-14-16,-10-13,-10-17,-20-19,13 31,-13-31,0 0,22 5,-20 14</inkml:trace>
  <inkml:trace contextRef="#ctx0" brushRef="#br0" timeOffset="63.2002">8175 5243,'24'17,"-18"21,10-25,-5 6,-11-19,-14-15,-12-16,-2-24,-6-9,-2-14,-3-2,3-5,1 9,9 9,7 12,6 13,7 14,6 7,0 21,17-21,2 17,7-3,9 3,8 0,7 0,2-1,2 3,-3 0,-3 0,-5 2,-11 4,-6-2,-9 5,-17-7,8 38,-14 0,-5 12,-5 14,-3 8,-9 16,-4 10,15-20,-9 8,22-29,-8 5</inkml:trace>
  <inkml:trace contextRef="#ctx0" brushRef="#br0" timeOffset="64.2002">7926 270,'11'-42,"-11"42,0 0,0 0,-27 38,13 6,-9 24,1 4,-5 18,3-1,2-2,4-13,4-13,2-19,12-42,0 0,15-53,1-19,5-18,1-18,0-6,2 0,-5 14,-1 18,-7 12,-1 24,-6 18,-4 28,0 0,20 38,-11 9,6 6,-1 16,5 5,3 9,1-5,1-2,1-8,-2-9,-3-11,-4-10,0-8,-5-9,-11-21,13 28,-13-28,0 0,0 0,-25 21,2-11,-7 3,-10 2,-5-1,-14 8,-8-6,7-11,-3 3,11-12,-4 12</inkml:trace>
  <inkml:trace contextRef="#ctx0" brushRef="#br0" timeOffset="65.2002">14773 6019,'0'0,"0"0,-11 19,7 25,1 24,6 27,-3 35,10 24,3 32,7 14,1 16,5-3,-2-6,0-19,-2-29,-8-24,-10-30,7-45,-13-27,9-54,-15-21</inkml:trace>
  <inkml:trace contextRef="#ctx0" brushRef="#br0" timeOffset="66.2002">15322 5753,'0'0,"0"0,14 12,2 5,10 4,12 7,12 12,12 8,16 7,13 11,11 12,13 6,11 14,13 8,6 15,12 1,-3 13,6-2,-5 3,-1-3,-8-7,-17-3,-19-13,-6-24,-31-3,-9-30,-34-7</inkml:trace>
  <inkml:trace contextRef="#ctx0" brushRef="#br0" timeOffset="67.2002">15864 5546,'21'-7,"-21"7,37 19,-9-2,12-4,8 6,10 4,12 4,8 9,15 0,12 11,15-1,9 13,15 1,6 11,17 1,9 13,11 3,4 12,7 4,8 12,8 1,3 5,-2 5,-6 0,-1-1,-4 1,-14 0,-20-9,-1-21,-31 3,-7-31,-34 3</inkml:trace>
  <inkml:trace contextRef="#ctx0" brushRef="#br0" timeOffset="68.2002">14824 9021,'0'0,"6"-19,-6 19,-3 21,3-21,-5 49,4-9,-3 15,-2 11,3-1,3 5,-8 8,11-25,-8 6,18-30</inkml:trace>
  <inkml:trace contextRef="#ctx0" brushRef="#br0" timeOffset="69.2002">14974 9091,'0'0,"0"40,0-40,5 47,-9-14,6 3,0 7,4-1,5 0,4-2,2-8,4-2,1-14,2-7,2-18,-5-10,-1-19,-7-12,-5-12,-6-5,-4-1,-6 5,-3 4,-7 14,-7 16,-1 16,-14 28,15-2,-17 37,15-10</inkml:trace>
  <inkml:trace contextRef="#ctx0" brushRef="#br0" timeOffset="70.2002">17395 10149,'0'0,"0"0,-32 55,5 0,-4 4,-7 24,-3 10,-4 18,0-2,4 1,0-6,9-16,13-20,-2-2,22-35,4-5</inkml:trace>
  <inkml:trace contextRef="#ctx0" brushRef="#br0" timeOffset="71.2002">17706 8829,'19'-23,"-19"46,8 5,-8 29,-6 8,-2 5,-5 4,2-7,-2 1,2-13,0-15,0-10,11-30,0 0,-10-47,12-6,2-8,4-9,4-8,0-4,1 14,2 7,-1 17,3 8,-2 15,10 6,-1 21,10 11,1 10,10 9,-1 11,8 6,-3 6,-3 4,-4 1,-5-10,-9 1,-5-8,-7-9,-8-6,-7-5,-6-2,-6-3,-8-1,-8-2,-13 2,-6-2,-13 0,0-7,-15 5,-3-2,12-19,-4 12,18-14,0 10</inkml:trace>
  <inkml:trace contextRef="#ctx0" brushRef="#br0" timeOffset="72.2002">17799 10253,'0'0,"0"0,14 61,-12 3,7 14,-7 21,4 8,-1 7,0 4,-2-8,11-19,-6-3,15-35,-7-6</inkml:trace>
  <inkml:trace contextRef="#ctx0" brushRef="#br0" timeOffset="73.2002">18236 10094,'3'-21,"-3"21,16 36,5 9,3 10,8 6,5 17,7 9,6 8,4 1,2-10,-9 5,-5-13,7-12,-20 6,6-22,-28 7</inkml:trace>
  <inkml:trace contextRef="#ctx0" brushRef="#br0" timeOffset="74.2002">20389 8795,'0'0,"-26"21,26-21,-25 9,2 1,3-3,-4 3,5 1,1 4,18-15,-16 34,16-34,10 46,4-21,4 11,4-4,5 6,2-4,0 0,-1-5,-5-1,-1-5,-8-2,-4-2,-12 2,-9 4,0-3,-13 7,0-8,-1-2,-12 5,11-27,-7 6,20-31</inkml:trace>
  <inkml:trace contextRef="#ctx0" brushRef="#br0" timeOffset="75.2002">20384 8825,'29'-30,"16"-8,-10 15,-2 6,2-6,-3 10,0 3,-8 16,15-19,-17 20,13-16,-17 22</inkml:trace>
  <inkml:trace contextRef="#ctx0" brushRef="#br0" timeOffset="76.2002">11135 8757,'-9'-31,"9"31,-17 2,7 21,-11 17,7 15,-8 17,4 12,0 16,4 1,1-2,4-16,4-14,2-16,3-21,0-32,11-23,2-32,1-21,2-21,3-15,0-7,-1-1,-2 10,1 17,-7 19,0 19,-1 21,-9 34,14-16,-14 16,24 40,-11-2,6 8,0 13,5 5,0 8,6-1,-3 1,2-6,0-3,-2-10,-1-7,-4-3,-3-10,-6-3,-5-7,-8 5,-8-5,-8 0,-10 2,-4-1,-10 3,-9 3,-7-7,-3-2,1-10,1 1,-3-1,10-13,-1 4,21-15</inkml:trace>
  <inkml:trace contextRef="#ctx0" brushRef="#br0" timeOffset="77.2002">10813 10040,'0'0,"0"0,-32 44,0 4,-4 14,-17 22,-1 9,-12 23,6 2,-4 4,6-8,4-8,8-11,12-19,2-11,18-25,12-10,2-30,24-2,2-17,22-30</inkml:trace>
  <inkml:trace contextRef="#ctx0" brushRef="#br0" timeOffset="78.2002">11089 10130,'0'0,"0"0,-3 38,5 15,3 21,1 21,4 17,2 18,2 7,7-4,0-8,-4-17,14-32,-14-15,17-40,-15-10</inkml:trace>
  <inkml:trace contextRef="#ctx0" brushRef="#br0" timeOffset="79.2002">11467 10021,'18'-17,"-9"48,19 9,2 28,5 19,8 12,3 17,7 9,3 5,-3-2,-10-9,8-26,-22-2,4-37,-26-3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</inkml:traceFormat>
        <inkml:channelProperties>
          <inkml:channelProperty channel="X" name="resolution" value="2540.04126" units="1/in"/>
          <inkml:channelProperty channel="Y" name="resolution" value="2540.05981" units="1/in"/>
        </inkml:channelProperties>
      </inkml:inkSource>
      <inkml:timestamp xml:id="ts0" timeString="2012-09-27T00:08:16.579"/>
    </inkml:context>
    <inkml:brush xml:id="br0">
      <inkml:brushProperty name="width" value="0.0381" units="cm"/>
      <inkml:brushProperty name="height" value="0.0381" units="cm"/>
      <inkml:brushProperty name="color" value="#333399"/>
      <inkml:brushProperty name="fitToCurve" value="1"/>
    </inkml:brush>
  </inkml:definitions>
  <inkml:trace contextRef="#ctx0" brushRef="#br0">7281 1333,'-17'0,"1"9,0-7,-6 8,0-2,-6 4,-2 0,-2 3,-4 3,-5 4,-8 5,-7 9,-6 3,-7 5,-6 1,-4 2,-12 5,-6 1,-6 0,-3 0,-12 2,-8 4,-8 0,-8 5,-4 1,-3 2,-9 3,-6 3,-3 2,2 0,-3 0,2 0,0 2,-1-4,3-3,9-1,6 2,8-2,9-4,7-2,16-3,12-3,16-2,22-16,1 14,31-25,2 13</inkml:trace>
  <inkml:trace contextRef="#ctx0" brushRef="#br0" timeOffset="1">8427 1484,'0'0,"0"0,-3 46,3-1,5 18,-12 26,9 9,-4 36,9 12,-4 23,7 3,-2 9,5-2,2-3,-4-11,6-27,-7-16,-10-27,5-50,-10-25,5-52</inkml:trace>
  <inkml:trace contextRef="#ctx0" brushRef="#br0" timeOffset="2">9158 1315,'0'0,"15"4,0 17,18-5,4 8,12 3,13 7,14 5,14 1,14 7,17 0,9 8,17 5,8 3,15 0,7 8,11-4,3 9,11 1,4 4,10-2,4 8,3-1,4 3,4 1,0 7,-1-4,-4 7,1-5,-6 1,-3-3,-11 1,-9-3,-13-2,-12-3,-9-9,-28 4,-23-4,-9-24,-35 0,-7-23,-37-1</inkml:trace>
  <inkml:trace contextRef="#ctx0" brushRef="#br0" timeOffset="3">51 8837,'0'0,"0"0,0 0,0 0,0 0,-21 32,19-5,-4 17,4 1,0 10,4 4,6-4,-5 5,5-17,10-18,-4-3,7-22,-6-4</inkml:trace>
  <inkml:trace contextRef="#ctx0" brushRef="#br0" timeOffset="4">198 8835,'2'-23,"-2"23,0 0,36-26,-12 24,16-12,-3 10,9-6,-5 8,0-1,-7 4,-6 5,-10 6,-10 6,-10 6,-6 9,-3 6,-7 5,-2-1,-4 4,2-3,3-3,1-3,5-9,5-5,4-4,8-3,-4-17,26 26,-3-14,6-6,2 1,12-8,2 2,-5-1,10-11,-14 5,10-16</inkml:trace>
  <inkml:trace contextRef="#ctx0" brushRef="#br0" timeOffset="5">1847 8798,'0'0,"0"0,-23 41,12-3,7 3,-7 16,4 0,6 2,-3 4,1-5,16-23,-8 2,20-29,-11-4</inkml:trace>
  <inkml:trace contextRef="#ctx0" brushRef="#br0" timeOffset="6">2068 8794,'0'0,"0"0,-23 27,15-7,-1 6,0 9,4 3,0 7,8-2,0 7,10-5,4 2,2-9,8-9,0-7,6-14,-3-12,1-16,-7-8,-4-17,-7-6,-5-6,-11 0,-7-2,-10 9,-6 3,-3 14,-7 13,3 10,-13 24,18-8,-19 23</inkml:trace>
  <inkml:trace contextRef="#ctx0" brushRef="#br0" timeOffset="7">3226 8733,'-15'-8,"15"8,0 0,0 0,31-14,-6 16,12-8,9 4,8-2,3 2,1 0,-4 0,-2 0,-10-2,-7 4,-14 0,-5-2,-16 2,18 0,-18 0,0 0,-13 30,3-8,1 11,-4 13,1 9,-3 16,4 0,11-4,-7 19,19-15,-7 12</inkml:trace>
  <inkml:trace contextRef="#ctx0" brushRef="#br0" timeOffset="8">17186 11418,'0'-25,"0"25,0 0,0 0,-5 21,5-21,7 50,1-17,-3 14,5 7,0 9,-1 6,8-4,-9 5,-1-1,6-21,-8-1,4-23,-10 3</inkml:trace>
  <inkml:trace contextRef="#ctx0" brushRef="#br0" timeOffset="9">18112 11501,'0'0,"0"0,-13 22,6 5,11 1,-11 17,6-2,-4 19,1-1,8-4,-8 10,1-10,13-14,-4-1,16-29,-22-13</inkml:trace>
  <inkml:trace contextRef="#ctx0" brushRef="#br0" timeOffset="10">18253 11556,'0'0,"-8"-20,8 20,0 0,0 0,14-5,9-5,-2 6,12-10,-3 8,4-2,-1-2,-4 4,-4 4,-7 2,-18 0,23 10,-23-10,0 0,9 26,-10-8,-3 5,1 7,0 11,-2 6,2 9,-4 9,1 2,12-8,-3 10,11-22,-8 2</inkml:trace>
  <inkml:trace contextRef="#ctx0" brushRef="#br0" timeOffset="11">19396 11540,'0'0,"-6"-21,6 21,11-30,7 18,-2 8,10-3,-4 8,6 1,-7 12,0 6,-6 6,-5 1,-7 11,-5-1,-3 8,-3-1,-2-1,-1 0,-1-3,1-5,3-5,3-5,2-3,3-22,8 28,-8-28,36 10,-10-9,10-10,3 1,-4-2,10-20,-10 7,9-17</inkml:trace>
  <inkml:trace contextRef="#ctx0" brushRef="#br0" timeOffset="12">19910 11491,'-17'6,"17"-6,0 0,-19 22,19-22,-13 31,13-13,-2 6,10-5,0 7,9-6,-1 1,5 1,2 4,-2-5,2 5,-5 1,-1-1,-4 2,-3-3,-7 5,-1-5,-6 3,-2-6,-9 1,15-23,-33 28,5-18,12-22,-10 4,14-23</inkml:trace>
  <inkml:trace contextRef="#ctx0" brushRef="#br0" timeOffset="13">19951 11564,'0'0,"39"-47,-15 35,6-6,1 0,2 7,4-3,-1 4,3-2,-11 16,16-14,-16 16,16-12</inkml:trace>
  <inkml:trace contextRef="#ctx0" brushRef="#br0" timeOffset="14">15070 5035,'8'23,"-8"-23,0 0,-3-27,-10-13,-9-3,1-14,-8-2,2-10,0 4,2 2,2 7,4 9,4 12,7 7,3 8,5 20,5-21,-5 21,28-10,-6 8,13 2,4 0,10-2,2 4,6 0,2-2,-3 2,-2-2,-12 2,-4 0,-11 2,-2-2,-25-2,20 12,-20-12,-4 25,-7-1,-7 7,-3 11,-9 9,1 8,-6 8,-9 14,16-24,-9 12,20-20,-7 8</inkml:trace>
  <inkml:trace contextRef="#ctx0" brushRef="#br0" timeOffset="15">17859 9466,'0'0,"0"0,-33 51,5 0,-3 4,-8 22,-4 10,-3 15,1 1,2-1,2-5,9-15,12-18,-1-3,22-32,4-5</inkml:trace>
  <inkml:trace contextRef="#ctx0" brushRef="#br0" timeOffset="16">18272 9562,'0'0,"0"0,15 57,-13 2,8 14,-9 20,6 5,-2 9,0 3,-2-7,12-19,-7-1,15-34,-7-5</inkml:trace>
  <inkml:trace contextRef="#ctx0" brushRef="#br0" timeOffset="17">18721 9414,'3'-19,"-3"19,16 33,6 9,2 9,9 6,4 16,9 8,5 7,5 1,-1-8,-6 3,-6-11,7-12,-20 6,6-19,-30 5</inkml:trace>
  <inkml:trace contextRef="#ctx0" brushRef="#br0" timeOffset="18">20569 8705,'0'0,"0"0,0 0,-15-6,15 6,0 0,28-10,-8 10,7-7,6 1,1 2,6-6,-8 10,-1 4,5-10,-14 12,2-8,-24 2</inkml:trace>
  <inkml:trace contextRef="#ctx0" brushRef="#br0" timeOffset="19">21002 8451,'0'0,"0"0,0 0,0 0,17-20,-17 20,39-2,-8 6,7 0,1 0,-2 4,-1 2,-3 4,-5 0,-12 3,-6 3,-7 2,-7 3,-5-1,0 1,-5-1,1-2,2-1,11-21,-21 30,21-30,-4 26,4-26,10 31,2-11,4 2,0 3,4 5,1-1,-3 3,-1-3,-4-1,-7-2,-3-1,-6-3,-7-2,-3-3,-11-1,1-6,-10 4,-11-3,11-16,-13 7,17-16,-13 12</inkml:trace>
  <inkml:trace contextRef="#ctx0" brushRef="#br0" timeOffset="20">18178 8234,'19'-21,"-19"42,8 5,-8 27,-6 8,-2 4,-5 4,1-6,-1 0,2-12,-1-13,1-11,11-27,0 0,-10-43,12-6,2-8,5-8,2-8,2-4,0 14,2 6,0 15,3 9,-4 13,13 6,-3 20,10 10,2 10,10 7,0 11,6 5,-1 6,-3 4,-6 0,-4-8,-9 1,-6-9,-7-8,-7-5,-8-4,-6-3,-6-3,-9 0,-8-3,-13 3,-6-2,-13 0,-1-7,-14 5,-4-2,12-18,-3 12,18-14,-1 10</inkml:trace>
  <inkml:trace contextRef="#ctx0" brushRef="#br0" timeOffset="21">2227 4962,'0'0,"13"37,-13-37,0 0,0 0,-13-51,-7 6,-3-18,-10-12,-3-10,-1 0,1 1,5 11,3 10,7 17,6 11,7 15,8 20,-4-18,4 18,0 0,0 0,30-2,-11 2,9 2,7-2,7-2,6 0,4 2,-1-2,-2 2,0-2,-7 4,-6 0,-3 6,-12 0,-4 6,-9 4,-10 7,-8 11,-11 9,-5 10,-7 12,-4 16,-4 4,6 3,-9 19,20-21,-7 13</inkml:trace>
  <inkml:trace contextRef="#ctx0" brushRef="#br0" timeOffset="22">8419 4891,'25'16,"-19"19,11-23,-6 6,-11-18,-15-14,-11-16,-2-21,-6-8,-4-14,-1-2,2-4,1 8,9 8,8 12,6 12,6 13,7 6,0 20,18-19,2 15,6-2,10 2,8 0,7 0,3 0,0 2,-2 0,-3 0,-5 2,-11 4,-7-2,-8 4,-18-6,8 35,-14 1,-6 11,-4 12,-4 8,-7 16,-6 8,15-18,-8 7,21-26,-7 3</inkml:trace>
  <inkml:trace contextRef="#ctx0" brushRef="#br0" timeOffset="23">15174 5614,'0'0,"0"0,-11 18,8 23,0 22,6 26,-3 31,10 24,3 29,8 14,0 14,5-2,-1-6,-1-17,-1-29,-8-21,-12-27,9-44,-14-23,9-52,-15-19</inkml:trace>
  <inkml:trace contextRef="#ctx0" brushRef="#br0" timeOffset="24">15737 5366,'0'0,"0"0,15 11,1 5,10 4,14 5,10 13,14 7,15 6,14 11,12 10,12 7,13 12,12 7,7 15,11 1,-1 12,4-2,-4 2,-2-2,-8-5,-17-5,-19-12,-7-21,-30-4,-11-28,-34-5</inkml:trace>
  <inkml:trace contextRef="#ctx0" brushRef="#br0" timeOffset="25">16292 5173,'21'-6,"-21"6,38 17,-9-1,12-4,8 6,10 3,13 5,8 7,15 1,13 9,14 1,11 11,14 0,7 12,16 0,10 12,11 3,6 11,5 4,9 11,9 0,0 7,1 3,-6 0,-3 0,-2 0,-16 1,-20-9,-1-19,-32 1,-7-27,-35 2</inkml:trace>
  <inkml:trace contextRef="#ctx0" brushRef="#br0" timeOffset="26">15147 8573,'0'0,"0"0,-17-23,17 23,0 0,3-30,-3 30,12-24,-12 24,28-29,-9 21,6-8,-1 8,6 2,-2 2,0 8,-6 10,-2 6,-7 5,-6 11,-4 5,-8 7,-6 5,-4 2,-5 2,-3-2,-1-2,-1-3,-1-7,0-5,3-9,0-5,5-7,0-5,3-2,1 0,14-10,-20 12,20-12,0 0,-15 16,15-16,0 0,25 0,-2-2,8-6,5-2,8 0,10-4,-2 6,-1-2,10-5,-12 13,8-10,-16 16</inkml:trace>
  <inkml:trace contextRef="#ctx0" brushRef="#br0" timeOffset="27">7021 8699,'0'0,"0"-29,0 29,0 0,-5-18,5 18,0 0,0 0,-4 28,1 5,6 3,-4 17,4 4,-3 10,0 2,3-4,-4 2,4-18,2-13,-8-3,3-33,0 0,0 0</inkml:trace>
  <inkml:trace contextRef="#ctx0" brushRef="#br0" timeOffset="28">7325 8583,'0'0,"0"0,0 0,0 0,0 0,-8 22,8-22,0 43,1-11,-2 17,4 4,0 14,2 2,2 4,-1 0,6-6,-3 0,-2-6,9-30,-9 3,11-26,-18-8</inkml:trace>
  <inkml:trace contextRef="#ctx0" brushRef="#br0" timeOffset="29">9080 8510,'0'0,"0"0,0 0,0 0,0 0,-8-18,8 18,-12-23,12 23,-24-28,4 14,-1 10,-5 4,-2 2,-2 12,4 4,0 10,3 7,4 2,5 1,8-1,8 5,4-11,4-1,10-7,2-7,11-10,-3-4,2-10,-2-8,-2-3,-6-5,-2-4,-5-3,-5 9,-5-1,-5 23,3-28,-3 28,0 0,0 0,0 0,0 0,-5 28,5 3,-3 14,3 11,-2 15,2 5,3 3,1 2,-6 6,15-26,-13 6,11-30</inkml:trace>
  <inkml:trace contextRef="#ctx0" brushRef="#br0" timeOffset="30">8166 253,'11'-40,"-11"40,0 0,0 0,-28 36,14 5,-9 22,0 4,-5 18,3-2,3-2,4-12,3-12,3-18,12-39,0 0,15-49,1-18,6-18,1-15,-1-7,3 1,-5 13,-2 16,-7 12,-1 22,-5 17,-5 26,0 0,19 36,-9 7,5 6,0 16,4 4,4 8,0-4,2-2,1-8,-3-8,-2-9,-5-11,1-7,-7-9,-10-19,13 26,-13-26,0 0,0 0,-25 20,2-10,-8 1,-10 3,-5 0,-14 6,-9-5,7-11,-2 4,10-12,-3 12</inkml:trace>
  <inkml:trace contextRef="#ctx0" brushRef="#br0" timeOffset="31">9324 5238,'0'0,"0"0,0 0,21 9,7 19,11 13,18 13,17 18,22 15,16 27,15 9,15 16,11 15,7 6,3 3,-4-1,-8-7,-16-11,-12-12,-13-17,-19-21,-17-15,-19-18,-14-16,-11-11,-9-16,-21-18,13 29,-13-29,0 0,23 4,-21 14</inkml:trace>
  <inkml:trace contextRef="#ctx0" brushRef="#br0" timeOffset="32">11450 8167,'-8'-29,"8"29,-18 2,8 19,-11 17,6 13,-8 16,5 12,0 13,3 3,2-2,4-17,4-11,1-15,4-21,0-29,12-21,1-31,2-19,1-19,4-15,-1-5,-1-2,-1 9,1 17,-9 17,1 17,-2 21,-8 31,15-16,-15 16,25 38,-12-3,6 8,1 13,5 3,-1 8,7 0,-3 0,1-6,1-2,-2-10,-2-6,-3-3,-4-9,-6-3,-4-6,-9 3,-9-3,-7 0,-10 1,-5-1,-10 3,-10 3,-6-6,-4-3,3-9,0 2,-4-2,11-12,-1 4,21-14</inkml:trace>
  <inkml:trace contextRef="#ctx0" brushRef="#br0" timeOffset="33">11121 9363,'0'0,"0"0,-32 42,-1 3,-5 12,-16 22,-1 8,-12 21,4 0,-2 7,6-9,4-8,7-9,14-18,1-10,18-23,14-11,1-27,24-2,2-16,23-27</inkml:trace>
  <inkml:trace contextRef="#ctx0" brushRef="#br0" timeOffset="34">11404 9448,'0'0,"0"0,-3 35,5 15,3 19,1 19,4 17,3 15,0 8,8-4,1-8,-4-15,13-30,-13-14,16-37,-14-11</inkml:trace>
  <inkml:trace contextRef="#ctx0" brushRef="#br0" timeOffset="35">11790 9345,'18'-15,"-8"44,18 9,3 25,5 18,8 11,4 16,6 9,3 3,-3 0,-10-10,8-23,-22-2,4-34,-27-4</inkml:trace>
  <inkml:trace contextRef="#ctx0" brushRef="#br0" timeOffset="36">9957 11337,'0'0,"0"0,0 0,0 0,0 0,0 0,0 0,21-5,0-1,2 6,10-4,1 4,-1 2,3 2,-7 3,-3 3,-9 4,-17-14,6 38,-16-17,-3 5,-6 1,-3 1,0-4,2-1,4-1,16-22,-25 26,25-26,0 0,3 23,-3-23,25 22,-5-8,1-1,5 5,-2 2,1 0,0-1,-7 1,-2 4,-10-3,1 3,-9 2,-7 1,-5-1,-4 3,-3-5,-7-2,5-11,-8-1,-3-8,16-27,-6 5,14-23,-5 9</inkml:trace>
  <inkml:trace contextRef="#ctx0" brushRef="#br0" timeOffset="37">11154 11462,'0'0,"-5"23,-5 9,2 3,1 7,-4 13,3-2,-4 8,1 0,8-14,4-9,-2 3,1-41,19 32,4-44</inkml:trace>
  <inkml:trace contextRef="#ctx0" brushRef="#br0" timeOffset="38">11389 11426,'0'0,"0"0,0 0,0 0,-8 22,8-22,-1 23,-1-3,2-20,8 40,0-21,2 7,3-4,2 5,5-1,-2 1,1-1,-2 0,-3-1,1 3,-5-3,-5-1,-4 2,-4-3,-5 3,-2-6,-8 5,2-13,-9 4,1-12,6-10,-10 6,13-22,-14 8</inkml:trace>
  <inkml:trace contextRef="#ctx0" brushRef="#br0" timeOffset="39">11385 11554,'21'-33,"-21"33,28-24,-7 10,2 8,8-13,6 5,1-2,8-2,6-9,-11 19,11-8,-17 18</inkml:trace>
  <inkml:trace contextRef="#ctx0" brushRef="#br0" timeOffset="40">12466 11395,'-7'-28,"7"28,0 0,0 0,-5-22,5 22,15-15,3 5,2 4,7-2,3 4,3 0,-2 4,-2 2,-3 6,-8 2,-6 7,-9 7,-10 2,-6 3,-1 3,-6 1,-5-3,4-3,0-3,5-8,-1 0,17-16,-16 17,16-17,5 18,-5-18,21 22,-5-10,4 3,3 3,0 2,0 1,-2 1,-3 2,-3-1,-5 3,-6-2,-5-1,-7 1,-5-2,-7-7,-5-1,-1-8,-5-2,-2-12,14-16,-7 9,17-25,-5 13</inkml:trace>
  <inkml:trace contextRef="#ctx0" brushRef="#br0" timeOffset="41">12857 11400,'0'0,"-4"-21,4 21,20-18,0 10,-4 8,10-2,0 8,0 0,-3 8,-3 6,-5 5,-2 5,-8 5,-5 5,-5 1,-3 4,-4 3,-1-5,0-2,0-1,1-5,4-1,2-7,4-3,7-4,6-3,6-5,4-2,9-8,2 2,-1-4,17-22,-14 12,14-15,-21 13</inkml:trace>
  <inkml:trace contextRef="#ctx0" brushRef="#br0" timeOffset="42">1517 5452,'0'0,"-15"0,-16 34,-8 17,-12 26,-15 27,-9 28,-11 30,2 13,-3 22,4 6,4-4,7-6,10-23,8-23,-1-20,24-45,1-19,30-63,0 0</inkml:trace>
  <inkml:trace contextRef="#ctx0" brushRef="#br0" timeOffset="43">2040 5602,'-16'53,"12"2,-4 42,-2 23,6 28,-1 25,8 12,2 14,1-3,4-11,3-16,-14-19,10-54,-10-25,15-53</inkml:trace>
  <inkml:trace contextRef="#ctx0" brushRef="#br0" timeOffset="44">2549 5612,'32'31,"-12"29,13 10,4 27,8 15,7 22,2 14,5 6,1 3,1-1,-9-12,2-28,-24 2,10-41,-25 4</inkml:trace>
  <inkml:trace contextRef="#ctx0" brushRef="#br0" timeOffset="45">8067 5667,'-1'-18,"1"18,-25 4,-4 32,-5 21,-14 28,-1 21,-11 32,4 14,-5 17,11 2,2 3,4-11,13-25,5-16,3-25,15-36,1-14,7-47</inkml:trace>
  <inkml:trace contextRef="#ctx0" brushRef="#br0" timeOffset="46">8660 5515,'0'0,"-12"40,11-15,-1 23,2 13,5 19,1 27,11 13,2 28,7 7,4 17,4-3,4-1,-5-5,4-21,2-16,-14-15,11-40,-20-10,14-36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</inkml:traceFormat>
        <inkml:channelProperties>
          <inkml:channelProperty channel="X" name="resolution" value="2540.04126" units="1/in"/>
          <inkml:channelProperty channel="Y" name="resolution" value="2540.05981" units="1/in"/>
        </inkml:channelProperties>
      </inkml:inkSource>
      <inkml:timestamp xml:id="ts0" timeString="2012-09-27T00:08:16.314"/>
    </inkml:context>
    <inkml:brush xml:id="br0">
      <inkml:brushProperty name="width" value="0.0381" units="cm"/>
      <inkml:brushProperty name="height" value="0.0381" units="cm"/>
      <inkml:brushProperty name="color" value="#333399"/>
      <inkml:brushProperty name="fitToCurve" value="1"/>
    </inkml:brush>
  </inkml:definitions>
  <inkml:trace contextRef="#ctx0" brushRef="#br0">7062 1428,'-16'0,"0"10,0-8,-4 9,-3-3,-4 5,-2 0,-3 3,-3 3,-5 5,-7 5,-8 9,-6 5,-6 3,-7 3,-3 1,-12 5,-5 2,-7 0,-3 0,-11 2,-7 6,-9-2,-8 5,-3 2,-4 1,-10 5,-3 3,-4 1,2 0,-4 0,4 1,-2 1,0-4,4-2,6-2,8 2,7-2,9-4,8-3,14-3,12-3,16-2,21-17,2 15,29-27,3 14</inkml:trace>
  <inkml:trace contextRef="#ctx0" brushRef="#br0" timeOffset="31.2002">8183 1590,'0'0,"0"0,-4 49,4-1,5 20,-11 27,7 11,-2 37,7 15,-3 23,7 3,-2 10,5-1,1-5,-3-11,5-29,-6-17,-10-30,5-52,-10-28,5-55</inkml:trace>
  <inkml:trace contextRef="#ctx0" brushRef="#br0" timeOffset="32.2002">8896 1409,'0'0,"15"4,-1 19,18-6,5 8,11 5,12 6,14 6,13 0,16 9,15 0,8 8,19 4,6 5,15-1,7 9,10-3,4 10,10-1,4 5,11-3,3 9,2 0,5 2,3 2,0 7,1-5,-5 9,1-7,-7 3,-2-5,-10 2,-10-4,-13-2,-10-2,-10-10,-27 3,-23-3,-8-26,-35 0,-6-25,-37-1</inkml:trace>
  <inkml:trace contextRef="#ctx0" brushRef="#br0" timeOffset="33.2002">1943 6006,'-16'57,"12"2,-4 45,-1 25,4 30,0 27,9 12,0 16,3-5,2-11,4-16,-15-21,12-58,-12-27,17-57</inkml:trace>
  <inkml:trace contextRef="#ctx0" brushRef="#br0" timeOffset="34.2002">2440 6017,'32'33,"-13"31,13 12,5 27,6 19,8 21,2 16,4 6,2 4,0-3,-7-11,0-31,-23 3,11-45,-26 5</inkml:trace>
  <inkml:trace contextRef="#ctx0" brushRef="#br0" timeOffset="35.2002">21 8833,'0'0,"0"0,0 0,-15 0,15 0,0 0,0 0,21-12,2 1,1 11,9-8,2 6,4-1,-3 6,-4-1,-5 4,-8 7,-19-13,8 40,-14-19,-5 2,-5 0,2 1,-2-5,16-19,-20 29,20-29,2 28,9-9,5 2,3 2,7 7,-2-1,3 3,-3 0,-2-1,-6 1,-3-2,-8-1,-8-4,-9 1,-7-7,-9-2,-6-15,-6-4,-11-7,14-29,-11 4,21-23,-2 11</inkml:trace>
  <inkml:trace contextRef="#ctx0" brushRef="#br0" timeOffset="36.2002">2125 5320,'0'0,"12"40,-12-40,0 0,0 0,-12-55,-8 6,-2-18,-10-14,-3-10,-2 1,2-1,5 13,3 10,6 19,7 11,6 17,8 21,-4-19,4 19,0 0,0 0,29-2,-10 2,8 2,7-2,8-2,4 0,5 2,-2-2,-1 2,0-2,-5 4,-8 0,-3 7,-11-1,-5 7,-9 4,-8 8,-9 11,-10 11,-6 10,-6 13,-5 17,-4 3,8 6,-10 18,19-21,-6 13</inkml:trace>
  <inkml:trace contextRef="#ctx0" brushRef="#br0" timeOffset="37.2002">1432 5845,'0'0,"-15"0,-15 36,-8 19,-12 28,-14 29,-9 29,-12 33,4 14,-4 24,4 5,3-3,8-7,9-26,9-22,-3-24,25-46,1-22,29-67,0 0</inkml:trace>
  <inkml:trace contextRef="#ctx0" brushRef="#br0" timeOffset="38.2002">14671 5398,'8'25,"-8"-25,0 0,-4-30,-8-12,-9-4,0-16,-8-1,4-11,-2 4,3 3,1 8,4 8,5 13,6 8,3 9,5 21,5-23,-5 23,27-11,-5 9,12 2,4 0,10-2,2 4,5 0,3-2,-4 3,-1-3,-12 2,-4 0,-10 2,-3-2,-24-2,19 13,-19-13,-3 27,-8-1,-7 7,-2 12,-9 10,0 8,-4 9,-10 15,15-26,-8 13,20-21,-8 8</inkml:trace>
  <inkml:trace contextRef="#ctx0" brushRef="#br0" timeOffset="39.2002">9578 12204,'-30'-13,"30"13,0 0,0 0,-2-19,2 19,34-17,-12 15,5-9,1 9,4-2,-5 6,-1 4,-9 13,-9 7,-6 10,-4 8,-4 11,-5 2,-5 6,-2-3,1-6,4-7,2-11,6-11,5-25,0 0,32 4,-3-27,4-11,1-2,1-6,-3 4,-3-4,-7 10,-9 7,-13 25,0 0,0 0,-15 21,3 4,2 5,0 2,2 1,5-1,8-2,6-7,8-4,2-11,5-3,-2-12,1-7,-6-3,-1-11,-10 5,-7-7,-9 5,-4-7,-12 15,-2-4,-9 7,-2 1,9-8,-12 14,16-18,-5 17</inkml:trace>
  <inkml:trace contextRef="#ctx0" brushRef="#br0" timeOffset="40.2002">10973 12035,'-19'0,"19"0,-23 17,4-5,-2 1,1 6,4-2,1 4,9-2,0 13,12-9,-1 11,12-5,-1 13,8-4,0 7,2-7,-4 2,0-6,-4-3,-7-3,-6-3,-5-1,-10-3,-7 0,-4-2,-11 0,2-9,-7 1,-1-9,12-19,-3 4,23-22,-2 9</inkml:trace>
  <inkml:trace contextRef="#ctx0" brushRef="#br0" timeOffset="41.2002">11150 12178,'0'0,"0"0,0 0,-25-12,1 16,-10 4,-1-1,-5 5,-1 3,4 2,11-4,-7 18,33-31,-16 32,30-30</inkml:trace>
  <inkml:trace contextRef="#ctx0" brushRef="#br0" timeOffset="42.2002">11256 12168,'0'0,"-6"19,-8 8,3-6,-4 11,2 4,2 4,3 6,11-3,4 5,10-8,6 5,5-13,3-3,4-10,2-8,-7-16,-1-9,-8-14,-7-14,-13 0,-5-11,-14 4,-9-4,-5 11,-17 15,7-11,-12 27,19-14</inkml:trace>
  <inkml:trace contextRef="#ctx0" brushRef="#br0" timeOffset="43.2002">12170 12113,'0'0,"0"0,-3 29,3 5,-8 15,6-3,-4 15,2-1,8-3,7-2,-6-3,14-26,-5-3,12-31</inkml:trace>
  <inkml:trace contextRef="#ctx0" brushRef="#br0" timeOffset="44.2002">12369 12218,'0'0,"0"0,-17 24,9-1,-2 6,4 1,-4 6,7-2,0 6,9-6,4-3,4-3,4-5,3-10,4-9,-1-13,0-14,-8-6,0-11,-10-1,-3-3,-9 4,-3 2,-11 15,3 4,-4 14,-1 5,7 5,-7 14,22-19,-14 29</inkml:trace>
  <inkml:trace contextRef="#ctx0" brushRef="#br0" timeOffset="45.2002">12731 12218,'0'0,"2"19,-18 9,16-28,-21 40,10-10,5-1,2 11,12-6,2 2,11-4,4-1,7-12,2-4,2-15,-4-13,-5-12,-3-11,-8-6,-9-17,-9 0,-6-7,-11 9,-2 0,-7 17,-14 17,8 2,-13 42,13-4</inkml:trace>
  <inkml:trace contextRef="#ctx0" brushRef="#br0" timeOffset="46.2002">16426 12111,'0'0,"0"0,0 0,-8 25,7-6,-7 19,3 2,-3 13,0 4,3 0,2-2,-7 2,17-23,-6 4,17-30</inkml:trace>
  <inkml:trace contextRef="#ctx0" brushRef="#br0" timeOffset="47.2002">16679 12035,'0'0,"0"0,-8 25,4-6,6 2,-5 11,8-3,-5 9,9 0,-1 5,2-1,1 2,2-4,-5 5,-2-3,-3 0,-6-4,-2-6,-4-2,-14-5,23-25,-36 6,23-31</inkml:trace>
  <inkml:trace contextRef="#ctx0" brushRef="#br0" timeOffset="48.2002">16624 12163,'15'-31,"-15"31,25-30,-9 24,6-5,6-3,5 3,13-4,-9 9,16-20,-15 20,15-17</inkml:trace>
  <inkml:trace contextRef="#ctx0" brushRef="#br0" timeOffset="49.2002">17762 12037,'13'-19,"-21"38,8-19,-11 44,-1 3,1 1,-1 9,-1 7,0-3,13-8,-11 8,24-32,-10 3,22-30</inkml:trace>
  <inkml:trace contextRef="#ctx0" brushRef="#br0" timeOffset="50.2002">18021 11984,'9'-34,"-9"34,-16 13,16-13,-19 42,11-6,-3 13,1 1,1 14,4-1,5 2,6-3,7-5,3-15,3-6,7-11,-4-14,2-5,-1-16,-8-5,-2-11,-6-1,-4-7,-10 0,-1-2,-6 5,-7 1,-6 11,-6 11,4 1,-14 31,16-14,-13 30</inkml:trace>
  <inkml:trace contextRef="#ctx0" brushRef="#br0" timeOffset="51.2002">18862 12085,'0'0,"-12"62,11-16,1 22,0 1,3 1,-3 0,19-24,-11 13,21-33,-15 3</inkml:trace>
  <inkml:trace contextRef="#ctx0" brushRef="#br0" timeOffset="52.2002">19039 12030,'0'0,"3"-23,-3 23,19 4,2-2,1-2,10-2,5 0,0 2,1-4,-1 2,-4 2,-4-2,-5 4,-5 0,-19-2,16 19,-16 9,-6 12,1 8,-3 20,-8 14,17-6,-5 24,18-20</inkml:trace>
  <inkml:trace contextRef="#ctx0" brushRef="#br0" timeOffset="53.2002">1777 9009,'0'0,"0"0,-4 21,1 19,-2 15,4-4,-2 6,1 0,2-11,10-6,-10-4,14-29,-14-7,22-22</inkml:trace>
  <inkml:trace contextRef="#ctx0" brushRef="#br0" timeOffset="54.2002">1917 8918,'0'0,"35"-17,-16 25,-1 7,6-8,-8 16,3-6,-8 12,0 3,-6 6,-3 6,-2 3,-5 3,-1-1,1 0,0-9,0-2,7-9,1-3,5-7,-8-19,32 25,-15-16,14-16,-2 1,4-7,11-12,-5 6,12-23,-13 16</inkml:trace>
  <inkml:trace contextRef="#ctx0" brushRef="#br0" timeOffset="55.2002">3397 8912,'-10'-24,"-14"26,3-8,-11 6,-4 0,-3 6,-1 5,7 4,3 6,9 2,6 7,11-1,8 7,8-2,5 4,9-2,7 6,6-2,2 0,2-2,-3-2,-2-2,-4-4,-12-3,-11 1,-9-3,-12 2,-7-3,-9-1,-7-6,-2-7,4-7,1-16,6-13,5-12,9-12,10-11,7-7,10-6,9-4,-4 4,18-21,-14 21,17-15</inkml:trace>
  <inkml:trace contextRef="#ctx0" brushRef="#br0" timeOffset="56.2002">6786 8977,'0'0,"0"0,6-21,-6 21,29-11,-8 11,6-2,-3 6,5 1,-5 7,-5 5,-6 6,-7 9,-9 4,-7 6,-1 5,-6 1,-3 3,4-2,0-5,4-4,2-4,5-4,8-5,5-6,12 0,2-6,15-4,3-1,9-12,9-6,-10 1,7-20,-11 6,7-19</inkml:trace>
  <inkml:trace contextRef="#ctx0" brushRef="#br0" timeOffset="57.2002">9073 9087,'0'0,"-25"36,25-36,-19 46,3-12,8 0,1 6,9 0,9 2,5-2,8-1,6-10,2-6,5-8,0-19,0-17,-9-13,-2-13,-12-10,-6-2,-6-6,-12 4,-9 10,1 2,-20 35,9-8,-15 37</inkml:trace>
  <inkml:trace contextRef="#ctx0" brushRef="#br0" timeOffset="58.2002">8868 9032,'-18'46,"21"-18,-14 25,6-3,2 7,0-4,8-4,-9 6,22-32,-7 4,16-33</inkml:trace>
  <inkml:trace contextRef="#ctx0" brushRef="#br0" timeOffset="59.2002">8404 9290,'0'0,"0"0,23 0,-9 10,-14-10,26 0,-6-2,4-2,7-5,1 5,0 4,9-19,-9 13,10-17,-18 14</inkml:trace>
  <inkml:trace contextRef="#ctx0" brushRef="#br0" timeOffset="60.2002">8409 5913,'0'0,"-11"42,9-14,1 22,1 16,5 21,1 27,10 16,3 28,7 9,2 17,6-3,3-1,-5-5,4-23,3-17,-15-16,11-43,-19-11,12-37</inkml:trace>
  <inkml:trace contextRef="#ctx0" brushRef="#br0" timeOffset="61.2002">7830 6076,'-1'-19,"1"19,-24 4,-5 34,-5 23,-12 30,-2 23,-11 35,5 14,-5 18,9 3,4 2,3-11,13-27,4-17,4-27,14-39,1-14,7-51</inkml:trace>
  <inkml:trace contextRef="#ctx0" brushRef="#br0" timeOffset="62.2002">9058 5615,'0'0,"0"0,0 0,20 11,7 18,12 16,17 12,15 21,24 15,13 29,17 9,15 19,8 16,9 5,2 5,-4-3,-8-6,-14-13,-14-13,-12-18,-17-22,-18-16,-18-20,-14-16,-10-13,-10-17,-20-19,13 31,-13-31,0 0,22 5,-20 14</inkml:trace>
  <inkml:trace contextRef="#ctx0" brushRef="#br0" timeOffset="63.2002">8175 5243,'24'17,"-18"21,10-25,-5 6,-11-19,-14-15,-12-16,-2-24,-6-9,-2-14,-3-2,3-5,1 9,9 9,7 12,6 13,7 14,6 7,0 21,17-21,2 17,7-3,9 3,8 0,7 0,2-1,2 3,-3 0,-3 0,-5 2,-11 4,-6-2,-9 5,-17-7,8 38,-14 0,-5 12,-5 14,-3 8,-9 16,-4 10,15-20,-9 8,22-29,-8 5</inkml:trace>
  <inkml:trace contextRef="#ctx0" brushRef="#br0" timeOffset="64.2002">7926 270,'11'-42,"-11"42,0 0,0 0,-27 38,13 6,-9 24,1 4,-5 18,3-1,2-2,4-13,4-13,2-19,12-42,0 0,15-53,1-19,5-18,1-18,0-6,2 0,-5 14,-1 18,-7 12,-1 24,-6 18,-4 28,0 0,20 38,-11 9,6 6,-1 16,5 5,3 9,1-5,1-2,1-8,-2-9,-3-11,-4-10,0-8,-5-9,-11-21,13 28,-13-28,0 0,0 0,-25 21,2-11,-7 3,-10 2,-5-1,-14 8,-8-6,7-11,-3 3,11-12,-4 12</inkml:trace>
  <inkml:trace contextRef="#ctx0" brushRef="#br0" timeOffset="65.2002">14773 6019,'0'0,"0"0,-11 19,7 25,1 24,6 27,-3 35,10 24,3 32,7 14,1 16,5-3,-2-6,0-19,-2-29,-8-24,-10-30,7-45,-13-27,9-54,-15-21</inkml:trace>
  <inkml:trace contextRef="#ctx0" brushRef="#br0" timeOffset="66.2002">15322 5753,'0'0,"0"0,14 12,2 5,10 4,12 7,12 12,12 8,16 7,13 11,11 12,13 6,11 14,13 8,6 15,12 1,-3 13,6-2,-5 3,-1-3,-8-7,-17-3,-19-13,-6-24,-31-3,-9-30,-34-7</inkml:trace>
  <inkml:trace contextRef="#ctx0" brushRef="#br0" timeOffset="67.2002">15864 5546,'21'-7,"-21"7,37 19,-9-2,12-4,8 6,10 4,12 4,8 9,15 0,12 11,15-1,9 13,15 1,6 11,17 1,9 13,11 3,4 12,7 4,8 12,8 1,3 5,-2 5,-6 0,-1-1,-4 1,-14 0,-20-9,-1-21,-31 3,-7-31,-34 3</inkml:trace>
  <inkml:trace contextRef="#ctx0" brushRef="#br0" timeOffset="68.2002">14824 9021,'0'0,"6"-19,-6 19,-3 21,3-21,-5 49,4-9,-3 15,-2 11,3-1,3 5,-8 8,11-25,-8 6,18-30</inkml:trace>
  <inkml:trace contextRef="#ctx0" brushRef="#br0" timeOffset="69.2002">14974 9091,'0'0,"0"40,0-40,5 47,-9-14,6 3,0 7,4-1,5 0,4-2,2-8,4-2,1-14,2-7,2-18,-5-10,-1-19,-7-12,-5-12,-6-5,-4-1,-6 5,-3 4,-7 14,-7 16,-1 16,-14 28,15-2,-17 37,15-10</inkml:trace>
  <inkml:trace contextRef="#ctx0" brushRef="#br0" timeOffset="70.2002">17395 10149,'0'0,"0"0,-32 55,5 0,-4 4,-7 24,-3 10,-4 18,0-2,4 1,0-6,9-16,13-20,-2-2,22-35,4-5</inkml:trace>
  <inkml:trace contextRef="#ctx0" brushRef="#br0" timeOffset="71.2002">17706 8829,'19'-23,"-19"46,8 5,-8 29,-6 8,-2 5,-5 4,2-7,-2 1,2-13,0-15,0-10,11-30,0 0,-10-47,12-6,2-8,4-9,4-8,0-4,1 14,2 7,-1 17,3 8,-2 15,10 6,-1 21,10 11,1 10,10 9,-1 11,8 6,-3 6,-3 4,-4 1,-5-10,-9 1,-5-8,-7-9,-8-6,-7-5,-6-2,-6-3,-8-1,-8-2,-13 2,-6-2,-13 0,0-7,-15 5,-3-2,12-19,-4 12,18-14,0 10</inkml:trace>
  <inkml:trace contextRef="#ctx0" brushRef="#br0" timeOffset="72.2002">17799 10253,'0'0,"0"0,14 61,-12 3,7 14,-7 21,4 8,-1 7,0 4,-2-8,11-19,-6-3,15-35,-7-6</inkml:trace>
  <inkml:trace contextRef="#ctx0" brushRef="#br0" timeOffset="73.2002">18236 10094,'3'-21,"-3"21,16 36,5 9,3 10,8 6,5 17,7 9,6 8,4 1,2-10,-9 5,-5-13,7-12,-20 6,6-22,-28 7</inkml:trace>
  <inkml:trace contextRef="#ctx0" brushRef="#br0" timeOffset="74.2002">20389 8795,'0'0,"-26"21,26-21,-25 9,2 1,3-3,-4 3,5 1,1 4,18-15,-16 34,16-34,10 46,4-21,4 11,4-4,5 6,2-4,0 0,-1-5,-5-1,-1-5,-8-2,-4-2,-12 2,-9 4,0-3,-13 7,0-8,-1-2,-12 5,11-27,-7 6,20-31</inkml:trace>
  <inkml:trace contextRef="#ctx0" brushRef="#br0" timeOffset="75.2002">20384 8825,'29'-30,"16"-8,-10 15,-2 6,2-6,-3 10,0 3,-8 16,15-19,-17 20,13-16,-17 22</inkml:trace>
  <inkml:trace contextRef="#ctx0" brushRef="#br0" timeOffset="76.2002">11135 8757,'-9'-31,"9"31,-17 2,7 21,-11 17,7 15,-8 17,4 12,0 16,4 1,1-2,4-16,4-14,2-16,3-21,0-32,11-23,2-32,1-21,2-21,3-15,0-7,-1-1,-2 10,1 17,-7 19,0 19,-1 21,-9 34,14-16,-14 16,24 40,-11-2,6 8,0 13,5 5,0 8,6-1,-3 1,2-6,0-3,-2-10,-1-7,-4-3,-3-10,-6-3,-5-7,-8 5,-8-5,-8 0,-10 2,-4-1,-10 3,-9 3,-7-7,-3-2,1-10,1 1,-3-1,10-13,-1 4,21-15</inkml:trace>
  <inkml:trace contextRef="#ctx0" brushRef="#br0" timeOffset="77.2002">10813 10040,'0'0,"0"0,-32 44,0 4,-4 14,-17 22,-1 9,-12 23,6 2,-4 4,6-8,4-8,8-11,12-19,2-11,18-25,12-10,2-30,24-2,2-17,22-30</inkml:trace>
  <inkml:trace contextRef="#ctx0" brushRef="#br0" timeOffset="78.2002">11089 10130,'0'0,"0"0,-3 38,5 15,3 21,1 21,4 17,2 18,2 7,7-4,0-8,-4-17,14-32,-14-15,17-40,-15-10</inkml:trace>
  <inkml:trace contextRef="#ctx0" brushRef="#br0" timeOffset="79.2002">11467 10021,'18'-17,"-9"48,19 9,2 28,5 19,8 12,3 17,7 9,3 5,-3-2,-10-9,8-26,-22-2,4-37,-26-3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</inkml:traceFormat>
        <inkml:channelProperties>
          <inkml:channelProperty channel="X" name="resolution" value="2540.04126" units="1/in"/>
          <inkml:channelProperty channel="Y" name="resolution" value="2540.05981" units="1/in"/>
        </inkml:channelProperties>
      </inkml:inkSource>
      <inkml:timestamp xml:id="ts0" timeString="2012-09-27T00:08:16.579"/>
    </inkml:context>
    <inkml:brush xml:id="br0">
      <inkml:brushProperty name="width" value="0.0381" units="cm"/>
      <inkml:brushProperty name="height" value="0.0381" units="cm"/>
      <inkml:brushProperty name="color" value="#333399"/>
      <inkml:brushProperty name="fitToCurve" value="1"/>
    </inkml:brush>
  </inkml:definitions>
  <inkml:trace contextRef="#ctx0" brushRef="#br0">7281 1333,'-17'0,"1"9,0-7,-6 8,0-2,-6 4,-2 0,-2 3,-4 3,-5 4,-8 5,-7 9,-6 3,-7 5,-6 1,-4 2,-12 5,-6 1,-6 0,-3 0,-12 2,-8 4,-8 0,-8 5,-4 1,-3 2,-9 3,-6 3,-3 2,2 0,-3 0,2 0,0 2,-1-4,3-3,9-1,6 2,8-2,9-4,7-2,16-3,12-3,16-2,22-16,1 14,31-25,2 13</inkml:trace>
  <inkml:trace contextRef="#ctx0" brushRef="#br0" timeOffset="1">8427 1484,'0'0,"0"0,-3 46,3-1,5 18,-12 26,9 9,-4 36,9 12,-4 23,7 3,-2 9,5-2,2-3,-4-11,6-27,-7-16,-10-27,5-50,-10-25,5-52</inkml:trace>
  <inkml:trace contextRef="#ctx0" brushRef="#br0" timeOffset="2">9158 1315,'0'0,"15"4,0 17,18-5,4 8,12 3,13 7,14 5,14 1,14 7,17 0,9 8,17 5,8 3,15 0,7 8,11-4,3 9,11 1,4 4,10-2,4 8,3-1,4 3,4 1,0 7,-1-4,-4 7,1-5,-6 1,-3-3,-11 1,-9-3,-13-2,-12-3,-9-9,-28 4,-23-4,-9-24,-35 0,-7-23,-37-1</inkml:trace>
  <inkml:trace contextRef="#ctx0" brushRef="#br0" timeOffset="3">51 8837,'0'0,"0"0,0 0,0 0,0 0,-21 32,19-5,-4 17,4 1,0 10,4 4,6-4,-5 5,5-17,10-18,-4-3,7-22,-6-4</inkml:trace>
  <inkml:trace contextRef="#ctx0" brushRef="#br0" timeOffset="4">198 8835,'2'-23,"-2"23,0 0,36-26,-12 24,16-12,-3 10,9-6,-5 8,0-1,-7 4,-6 5,-10 6,-10 6,-10 6,-6 9,-3 6,-7 5,-2-1,-4 4,2-3,3-3,1-3,5-9,5-5,4-4,8-3,-4-17,26 26,-3-14,6-6,2 1,12-8,2 2,-5-1,10-11,-14 5,10-16</inkml:trace>
  <inkml:trace contextRef="#ctx0" brushRef="#br0" timeOffset="5">1847 8798,'0'0,"0"0,-23 41,12-3,7 3,-7 16,4 0,6 2,-3 4,1-5,16-23,-8 2,20-29,-11-4</inkml:trace>
  <inkml:trace contextRef="#ctx0" brushRef="#br0" timeOffset="6">2068 8794,'0'0,"0"0,-23 27,15-7,-1 6,0 9,4 3,0 7,8-2,0 7,10-5,4 2,2-9,8-9,0-7,6-14,-3-12,1-16,-7-8,-4-17,-7-6,-5-6,-11 0,-7-2,-10 9,-6 3,-3 14,-7 13,3 10,-13 24,18-8,-19 23</inkml:trace>
  <inkml:trace contextRef="#ctx0" brushRef="#br0" timeOffset="7">3226 8733,'-15'-8,"15"8,0 0,0 0,31-14,-6 16,12-8,9 4,8-2,3 2,1 0,-4 0,-2 0,-10-2,-7 4,-14 0,-5-2,-16 2,18 0,-18 0,0 0,-13 30,3-8,1 11,-4 13,1 9,-3 16,4 0,11-4,-7 19,19-15,-7 12</inkml:trace>
  <inkml:trace contextRef="#ctx0" brushRef="#br0" timeOffset="8">17186 11418,'0'-25,"0"25,0 0,0 0,-5 21,5-21,7 50,1-17,-3 14,5 7,0 9,-1 6,8-4,-9 5,-1-1,6-21,-8-1,4-23,-10 3</inkml:trace>
  <inkml:trace contextRef="#ctx0" brushRef="#br0" timeOffset="9">18112 11501,'0'0,"0"0,-13 22,6 5,11 1,-11 17,6-2,-4 19,1-1,8-4,-8 10,1-10,13-14,-4-1,16-29,-22-13</inkml:trace>
  <inkml:trace contextRef="#ctx0" brushRef="#br0" timeOffset="10">18253 11556,'0'0,"-8"-20,8 20,0 0,0 0,14-5,9-5,-2 6,12-10,-3 8,4-2,-1-2,-4 4,-4 4,-7 2,-18 0,23 10,-23-10,0 0,9 26,-10-8,-3 5,1 7,0 11,-2 6,2 9,-4 9,1 2,12-8,-3 10,11-22,-8 2</inkml:trace>
  <inkml:trace contextRef="#ctx0" brushRef="#br0" timeOffset="11">19396 11540,'0'0,"-6"-21,6 21,11-30,7 18,-2 8,10-3,-4 8,6 1,-7 12,0 6,-6 6,-5 1,-7 11,-5-1,-3 8,-3-1,-2-1,-1 0,-1-3,1-5,3-5,3-5,2-3,3-22,8 28,-8-28,36 10,-10-9,10-10,3 1,-4-2,10-20,-10 7,9-17</inkml:trace>
  <inkml:trace contextRef="#ctx0" brushRef="#br0" timeOffset="12">19910 11491,'-17'6,"17"-6,0 0,-19 22,19-22,-13 31,13-13,-2 6,10-5,0 7,9-6,-1 1,5 1,2 4,-2-5,2 5,-5 1,-1-1,-4 2,-3-3,-7 5,-1-5,-6 3,-2-6,-9 1,15-23,-33 28,5-18,12-22,-10 4,14-23</inkml:trace>
  <inkml:trace contextRef="#ctx0" brushRef="#br0" timeOffset="13">19951 11564,'0'0,"39"-47,-15 35,6-6,1 0,2 7,4-3,-1 4,3-2,-11 16,16-14,-16 16,16-12</inkml:trace>
  <inkml:trace contextRef="#ctx0" brushRef="#br0" timeOffset="14">15070 5035,'8'23,"-8"-23,0 0,-3-27,-10-13,-9-3,1-14,-8-2,2-10,0 4,2 2,2 7,4 9,4 12,7 7,3 8,5 20,5-21,-5 21,28-10,-6 8,13 2,4 0,10-2,2 4,6 0,2-2,-3 2,-2-2,-12 2,-4 0,-11 2,-2-2,-25-2,20 12,-20-12,-4 25,-7-1,-7 7,-3 11,-9 9,1 8,-6 8,-9 14,16-24,-9 12,20-20,-7 8</inkml:trace>
  <inkml:trace contextRef="#ctx0" brushRef="#br0" timeOffset="15">17859 9466,'0'0,"0"0,-33 51,5 0,-3 4,-8 22,-4 10,-3 15,1 1,2-1,2-5,9-15,12-18,-1-3,22-32,4-5</inkml:trace>
  <inkml:trace contextRef="#ctx0" brushRef="#br0" timeOffset="16">18272 9562,'0'0,"0"0,15 57,-13 2,8 14,-9 20,6 5,-2 9,0 3,-2-7,12-19,-7-1,15-34,-7-5</inkml:trace>
  <inkml:trace contextRef="#ctx0" brushRef="#br0" timeOffset="17">18721 9414,'3'-19,"-3"19,16 33,6 9,2 9,9 6,4 16,9 8,5 7,5 1,-1-8,-6 3,-6-11,7-12,-20 6,6-19,-30 5</inkml:trace>
  <inkml:trace contextRef="#ctx0" brushRef="#br0" timeOffset="18">20569 8705,'0'0,"0"0,0 0,-15-6,15 6,0 0,28-10,-8 10,7-7,6 1,1 2,6-6,-8 10,-1 4,5-10,-14 12,2-8,-24 2</inkml:trace>
  <inkml:trace contextRef="#ctx0" brushRef="#br0" timeOffset="19">21002 8451,'0'0,"0"0,0 0,0 0,17-20,-17 20,39-2,-8 6,7 0,1 0,-2 4,-1 2,-3 4,-5 0,-12 3,-6 3,-7 2,-7 3,-5-1,0 1,-5-1,1-2,2-1,11-21,-21 30,21-30,-4 26,4-26,10 31,2-11,4 2,0 3,4 5,1-1,-3 3,-1-3,-4-1,-7-2,-3-1,-6-3,-7-2,-3-3,-11-1,1-6,-10 4,-11-3,11-16,-13 7,17-16,-13 12</inkml:trace>
  <inkml:trace contextRef="#ctx0" brushRef="#br0" timeOffset="20">18178 8234,'19'-21,"-19"42,8 5,-8 27,-6 8,-2 4,-5 4,1-6,-1 0,2-12,-1-13,1-11,11-27,0 0,-10-43,12-6,2-8,5-8,2-8,2-4,0 14,2 6,0 15,3 9,-4 13,13 6,-3 20,10 10,2 10,10 7,0 11,6 5,-1 6,-3 4,-6 0,-4-8,-9 1,-6-9,-7-8,-7-5,-8-4,-6-3,-6-3,-9 0,-8-3,-13 3,-6-2,-13 0,-1-7,-14 5,-4-2,12-18,-3 12,18-14,-1 10</inkml:trace>
  <inkml:trace contextRef="#ctx0" brushRef="#br0" timeOffset="21">2227 4962,'0'0,"13"37,-13-37,0 0,0 0,-13-51,-7 6,-3-18,-10-12,-3-10,-1 0,1 1,5 11,3 10,7 17,6 11,7 15,8 20,-4-18,4 18,0 0,0 0,30-2,-11 2,9 2,7-2,7-2,6 0,4 2,-1-2,-2 2,0-2,-7 4,-6 0,-3 6,-12 0,-4 6,-9 4,-10 7,-8 11,-11 9,-5 10,-7 12,-4 16,-4 4,6 3,-9 19,20-21,-7 13</inkml:trace>
  <inkml:trace contextRef="#ctx0" brushRef="#br0" timeOffset="22">8419 4891,'25'16,"-19"19,11-23,-6 6,-11-18,-15-14,-11-16,-2-21,-6-8,-4-14,-1-2,2-4,1 8,9 8,8 12,6 12,6 13,7 6,0 20,18-19,2 15,6-2,10 2,8 0,7 0,3 0,0 2,-2 0,-3 0,-5 2,-11 4,-7-2,-8 4,-18-6,8 35,-14 1,-6 11,-4 12,-4 8,-7 16,-6 8,15-18,-8 7,21-26,-7 3</inkml:trace>
  <inkml:trace contextRef="#ctx0" brushRef="#br0" timeOffset="23">15174 5614,'0'0,"0"0,-11 18,8 23,0 22,6 26,-3 31,10 24,3 29,8 14,0 14,5-2,-1-6,-1-17,-1-29,-8-21,-12-27,9-44,-14-23,9-52,-15-19</inkml:trace>
  <inkml:trace contextRef="#ctx0" brushRef="#br0" timeOffset="24">15737 5366,'0'0,"0"0,15 11,1 5,10 4,14 5,10 13,14 7,15 6,14 11,12 10,12 7,13 12,12 7,7 15,11 1,-1 12,4-2,-4 2,-2-2,-8-5,-17-5,-19-12,-7-21,-30-4,-11-28,-34-5</inkml:trace>
  <inkml:trace contextRef="#ctx0" brushRef="#br0" timeOffset="25">16292 5173,'21'-6,"-21"6,38 17,-9-1,12-4,8 6,10 3,13 5,8 7,15 1,13 9,14 1,11 11,14 0,7 12,16 0,10 12,11 3,6 11,5 4,9 11,9 0,0 7,1 3,-6 0,-3 0,-2 0,-16 1,-20-9,-1-19,-32 1,-7-27,-35 2</inkml:trace>
  <inkml:trace contextRef="#ctx0" brushRef="#br0" timeOffset="26">15147 8573,'0'0,"0"0,-17-23,17 23,0 0,3-30,-3 30,12-24,-12 24,28-29,-9 21,6-8,-1 8,6 2,-2 2,0 8,-6 10,-2 6,-7 5,-6 11,-4 5,-8 7,-6 5,-4 2,-5 2,-3-2,-1-2,-1-3,-1-7,0-5,3-9,0-5,5-7,0-5,3-2,1 0,14-10,-20 12,20-12,0 0,-15 16,15-16,0 0,25 0,-2-2,8-6,5-2,8 0,10-4,-2 6,-1-2,10-5,-12 13,8-10,-16 16</inkml:trace>
  <inkml:trace contextRef="#ctx0" brushRef="#br0" timeOffset="27">7021 8699,'0'0,"0"-29,0 29,0 0,-5-18,5 18,0 0,0 0,-4 28,1 5,6 3,-4 17,4 4,-3 10,0 2,3-4,-4 2,4-18,2-13,-8-3,3-33,0 0,0 0</inkml:trace>
  <inkml:trace contextRef="#ctx0" brushRef="#br0" timeOffset="28">7325 8583,'0'0,"0"0,0 0,0 0,0 0,-8 22,8-22,0 43,1-11,-2 17,4 4,0 14,2 2,2 4,-1 0,6-6,-3 0,-2-6,9-30,-9 3,11-26,-18-8</inkml:trace>
  <inkml:trace contextRef="#ctx0" brushRef="#br0" timeOffset="29">9080 8510,'0'0,"0"0,0 0,0 0,0 0,-8-18,8 18,-12-23,12 23,-24-28,4 14,-1 10,-5 4,-2 2,-2 12,4 4,0 10,3 7,4 2,5 1,8-1,8 5,4-11,4-1,10-7,2-7,11-10,-3-4,2-10,-2-8,-2-3,-6-5,-2-4,-5-3,-5 9,-5-1,-5 23,3-28,-3 28,0 0,0 0,0 0,0 0,-5 28,5 3,-3 14,3 11,-2 15,2 5,3 3,1 2,-6 6,15-26,-13 6,11-30</inkml:trace>
  <inkml:trace contextRef="#ctx0" brushRef="#br0" timeOffset="30">8166 253,'11'-40,"-11"40,0 0,0 0,-28 36,14 5,-9 22,0 4,-5 18,3-2,3-2,4-12,3-12,3-18,12-39,0 0,15-49,1-18,6-18,1-15,-1-7,3 1,-5 13,-2 16,-7 12,-1 22,-5 17,-5 26,0 0,19 36,-9 7,5 6,0 16,4 4,4 8,0-4,2-2,1-8,-3-8,-2-9,-5-11,1-7,-7-9,-10-19,13 26,-13-26,0 0,0 0,-25 20,2-10,-8 1,-10 3,-5 0,-14 6,-9-5,7-11,-2 4,10-12,-3 12</inkml:trace>
  <inkml:trace contextRef="#ctx0" brushRef="#br0" timeOffset="31">9324 5238,'0'0,"0"0,0 0,21 9,7 19,11 13,18 13,17 18,22 15,16 27,15 9,15 16,11 15,7 6,3 3,-4-1,-8-7,-16-11,-12-12,-13-17,-19-21,-17-15,-19-18,-14-16,-11-11,-9-16,-21-18,13 29,-13-29,0 0,23 4,-21 14</inkml:trace>
  <inkml:trace contextRef="#ctx0" brushRef="#br0" timeOffset="32">11450 8167,'-8'-29,"8"29,-18 2,8 19,-11 17,6 13,-8 16,5 12,0 13,3 3,2-2,4-17,4-11,1-15,4-21,0-29,12-21,1-31,2-19,1-19,4-15,-1-5,-1-2,-1 9,1 17,-9 17,1 17,-2 21,-8 31,15-16,-15 16,25 38,-12-3,6 8,1 13,5 3,-1 8,7 0,-3 0,1-6,1-2,-2-10,-2-6,-3-3,-4-9,-6-3,-4-6,-9 3,-9-3,-7 0,-10 1,-5-1,-10 3,-10 3,-6-6,-4-3,3-9,0 2,-4-2,11-12,-1 4,21-14</inkml:trace>
  <inkml:trace contextRef="#ctx0" brushRef="#br0" timeOffset="33">11121 9363,'0'0,"0"0,-32 42,-1 3,-5 12,-16 22,-1 8,-12 21,4 0,-2 7,6-9,4-8,7-9,14-18,1-10,18-23,14-11,1-27,24-2,2-16,23-27</inkml:trace>
  <inkml:trace contextRef="#ctx0" brushRef="#br0" timeOffset="34">11404 9448,'0'0,"0"0,-3 35,5 15,3 19,1 19,4 17,3 15,0 8,8-4,1-8,-4-15,13-30,-13-14,16-37,-14-11</inkml:trace>
  <inkml:trace contextRef="#ctx0" brushRef="#br0" timeOffset="35">11790 9345,'18'-15,"-8"44,18 9,3 25,5 18,8 11,4 16,6 9,3 3,-3 0,-10-10,8-23,-22-2,4-34,-27-4</inkml:trace>
  <inkml:trace contextRef="#ctx0" brushRef="#br0" timeOffset="36">9957 11337,'0'0,"0"0,0 0,0 0,0 0,0 0,0 0,21-5,0-1,2 6,10-4,1 4,-1 2,3 2,-7 3,-3 3,-9 4,-17-14,6 38,-16-17,-3 5,-6 1,-3 1,0-4,2-1,4-1,16-22,-25 26,25-26,0 0,3 23,-3-23,25 22,-5-8,1-1,5 5,-2 2,1 0,0-1,-7 1,-2 4,-10-3,1 3,-9 2,-7 1,-5-1,-4 3,-3-5,-7-2,5-11,-8-1,-3-8,16-27,-6 5,14-23,-5 9</inkml:trace>
  <inkml:trace contextRef="#ctx0" brushRef="#br0" timeOffset="37">11154 11462,'0'0,"-5"23,-5 9,2 3,1 7,-4 13,3-2,-4 8,1 0,8-14,4-9,-2 3,1-41,19 32,4-44</inkml:trace>
  <inkml:trace contextRef="#ctx0" brushRef="#br0" timeOffset="38">11389 11426,'0'0,"0"0,0 0,0 0,-8 22,8-22,-1 23,-1-3,2-20,8 40,0-21,2 7,3-4,2 5,5-1,-2 1,1-1,-2 0,-3-1,1 3,-5-3,-5-1,-4 2,-4-3,-5 3,-2-6,-8 5,2-13,-9 4,1-12,6-10,-10 6,13-22,-14 8</inkml:trace>
  <inkml:trace contextRef="#ctx0" brushRef="#br0" timeOffset="39">11385 11554,'21'-33,"-21"33,28-24,-7 10,2 8,8-13,6 5,1-2,8-2,6-9,-11 19,11-8,-17 18</inkml:trace>
  <inkml:trace contextRef="#ctx0" brushRef="#br0" timeOffset="40">12466 11395,'-7'-28,"7"28,0 0,0 0,-5-22,5 22,15-15,3 5,2 4,7-2,3 4,3 0,-2 4,-2 2,-3 6,-8 2,-6 7,-9 7,-10 2,-6 3,-1 3,-6 1,-5-3,4-3,0-3,5-8,-1 0,17-16,-16 17,16-17,5 18,-5-18,21 22,-5-10,4 3,3 3,0 2,0 1,-2 1,-3 2,-3-1,-5 3,-6-2,-5-1,-7 1,-5-2,-7-7,-5-1,-1-8,-5-2,-2-12,14-16,-7 9,17-25,-5 13</inkml:trace>
  <inkml:trace contextRef="#ctx0" brushRef="#br0" timeOffset="41">12857 11400,'0'0,"-4"-21,4 21,20-18,0 10,-4 8,10-2,0 8,0 0,-3 8,-3 6,-5 5,-2 5,-8 5,-5 5,-5 1,-3 4,-4 3,-1-5,0-2,0-1,1-5,4-1,2-7,4-3,7-4,6-3,6-5,4-2,9-8,2 2,-1-4,17-22,-14 12,14-15,-21 13</inkml:trace>
  <inkml:trace contextRef="#ctx0" brushRef="#br0" timeOffset="42">1517 5452,'0'0,"-15"0,-16 34,-8 17,-12 26,-15 27,-9 28,-11 30,2 13,-3 22,4 6,4-4,7-6,10-23,8-23,-1-20,24-45,1-19,30-63,0 0</inkml:trace>
  <inkml:trace contextRef="#ctx0" brushRef="#br0" timeOffset="43">2040 5602,'-16'53,"12"2,-4 42,-2 23,6 28,-1 25,8 12,2 14,1-3,4-11,3-16,-14-19,10-54,-10-25,15-53</inkml:trace>
  <inkml:trace contextRef="#ctx0" brushRef="#br0" timeOffset="44">2549 5612,'32'31,"-12"29,13 10,4 27,8 15,7 22,2 14,5 6,1 3,1-1,-9-12,2-28,-24 2,10-41,-25 4</inkml:trace>
  <inkml:trace contextRef="#ctx0" brushRef="#br0" timeOffset="45">8067 5667,'-1'-18,"1"18,-25 4,-4 32,-5 21,-14 28,-1 21,-11 32,4 14,-5 17,11 2,2 3,4-11,13-25,5-16,3-25,15-36,1-14,7-47</inkml:trace>
  <inkml:trace contextRef="#ctx0" brushRef="#br0" timeOffset="46">8660 5515,'0'0,"-12"40,11-15,-1 23,2 13,5 19,1 27,11 13,2 28,7 7,4 17,4-3,4-1,-5-5,4-21,2-16,-14-15,11-40,-20-10,14-36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07DC-0C98-499F-9866-AF7AAD072658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C650-A11D-4A75-8C38-1D6FCCE07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6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07DC-0C98-499F-9866-AF7AAD072658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C650-A11D-4A75-8C38-1D6FCCE07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5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07DC-0C98-499F-9866-AF7AAD072658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C650-A11D-4A75-8C38-1D6FCCE07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0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07DC-0C98-499F-9866-AF7AAD072658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C650-A11D-4A75-8C38-1D6FCCE07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2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07DC-0C98-499F-9866-AF7AAD072658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C650-A11D-4A75-8C38-1D6FCCE07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8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07DC-0C98-499F-9866-AF7AAD072658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C650-A11D-4A75-8C38-1D6FCCE07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6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07DC-0C98-499F-9866-AF7AAD072658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C650-A11D-4A75-8C38-1D6FCCE07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3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07DC-0C98-499F-9866-AF7AAD072658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C650-A11D-4A75-8C38-1D6FCCE07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07DC-0C98-499F-9866-AF7AAD072658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C650-A11D-4A75-8C38-1D6FCCE07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5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07DC-0C98-499F-9866-AF7AAD072658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C650-A11D-4A75-8C38-1D6FCCE07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5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07DC-0C98-499F-9866-AF7AAD072658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C650-A11D-4A75-8C38-1D6FCCE07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0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707DC-0C98-499F-9866-AF7AAD072658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BC650-A11D-4A75-8C38-1D6FCCE07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33400" y="1066800"/>
              <a:ext cx="7467600" cy="4572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560" y="1059961"/>
                <a:ext cx="7481280" cy="45856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897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14400" y="1219200"/>
              <a:ext cx="7696200" cy="4343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7560" y="1212360"/>
                <a:ext cx="7709880" cy="435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8783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96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33400" y="1066800"/>
              <a:ext cx="7467600" cy="4572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560" y="1059961"/>
                <a:ext cx="7481280" cy="45856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120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14400" y="1219200"/>
              <a:ext cx="7696200" cy="4343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7560" y="1212360"/>
                <a:ext cx="7709880" cy="435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3115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964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33400" y="1066800"/>
              <a:ext cx="7467600" cy="4572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560" y="1059961"/>
                <a:ext cx="7481280" cy="45856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120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14400" y="1219200"/>
              <a:ext cx="7696200" cy="4343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7560" y="1212360"/>
                <a:ext cx="7709880" cy="435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3115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2</cp:revision>
  <dcterms:created xsi:type="dcterms:W3CDTF">2012-09-26T20:01:03Z</dcterms:created>
  <dcterms:modified xsi:type="dcterms:W3CDTF">2012-09-27T00:08:39Z</dcterms:modified>
</cp:coreProperties>
</file>