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5" r:id="rId2"/>
    <p:sldId id="323" r:id="rId3"/>
    <p:sldId id="340" r:id="rId4"/>
    <p:sldId id="324" r:id="rId5"/>
    <p:sldId id="328" r:id="rId6"/>
    <p:sldId id="349" r:id="rId7"/>
    <p:sldId id="329" r:id="rId8"/>
    <p:sldId id="357" r:id="rId9"/>
    <p:sldId id="330" r:id="rId10"/>
    <p:sldId id="331" r:id="rId11"/>
    <p:sldId id="332" r:id="rId12"/>
    <p:sldId id="333" r:id="rId13"/>
    <p:sldId id="334" r:id="rId14"/>
    <p:sldId id="336" r:id="rId15"/>
    <p:sldId id="337" r:id="rId16"/>
    <p:sldId id="338" r:id="rId17"/>
    <p:sldId id="339" r:id="rId18"/>
    <p:sldId id="341" r:id="rId19"/>
    <p:sldId id="342" r:id="rId20"/>
    <p:sldId id="343" r:id="rId21"/>
    <p:sldId id="345" r:id="rId22"/>
    <p:sldId id="346" r:id="rId23"/>
    <p:sldId id="347" r:id="rId24"/>
    <p:sldId id="344" r:id="rId25"/>
    <p:sldId id="359" r:id="rId26"/>
    <p:sldId id="358" r:id="rId27"/>
    <p:sldId id="351" r:id="rId28"/>
    <p:sldId id="356" r:id="rId29"/>
    <p:sldId id="354" r:id="rId30"/>
    <p:sldId id="355" r:id="rId31"/>
    <p:sldId id="348" r:id="rId32"/>
    <p:sldId id="350" r:id="rId33"/>
    <p:sldId id="360" r:id="rId34"/>
    <p:sldId id="282" r:id="rId35"/>
    <p:sldId id="320" r:id="rId36"/>
    <p:sldId id="317" r:id="rId37"/>
    <p:sldId id="31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07251-CA33-514E-B5D6-746ED642E8E4}" v="75" dt="2022-04-02T15:26:0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3" autoAdjust="0"/>
    <p:restoredTop sz="94660"/>
  </p:normalViewPr>
  <p:slideViewPr>
    <p:cSldViewPr snapToGrid="0" showGuides="1">
      <p:cViewPr varScale="1">
        <p:scale>
          <a:sx n="209" d="100"/>
          <a:sy n="209" d="100"/>
        </p:scale>
        <p:origin x="184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ion" userId="57ca9762-b1ce-44fd-8b7a-57e71eaeedbf" providerId="ADAL" clId="{040010C4-9E96-4259-8123-063719AC3C2D}"/>
    <pc:docChg chg="addSld modSld">
      <pc:chgData name="William Dion" userId="57ca9762-b1ce-44fd-8b7a-57e71eaeedbf" providerId="ADAL" clId="{040010C4-9E96-4259-8123-063719AC3C2D}" dt="2022-03-21T13:34:00.983" v="0"/>
      <pc:docMkLst>
        <pc:docMk/>
      </pc:docMkLst>
      <pc:sldChg chg="add">
        <pc:chgData name="William Dion" userId="57ca9762-b1ce-44fd-8b7a-57e71eaeedbf" providerId="ADAL" clId="{040010C4-9E96-4259-8123-063719AC3C2D}" dt="2022-03-21T13:34:00.983" v="0"/>
        <pc:sldMkLst>
          <pc:docMk/>
          <pc:sldMk cId="2982159819" sldId="327"/>
        </pc:sldMkLst>
      </pc:sldChg>
    </pc:docChg>
  </pc:docChgLst>
  <pc:docChgLst>
    <pc:chgData name="William Dion" userId="57ca9762-b1ce-44fd-8b7a-57e71eaeedbf" providerId="ADAL" clId="{5C807251-CA33-514E-B5D6-746ED642E8E4}"/>
    <pc:docChg chg="undo redo custSel addSld delSld modSld sldOrd">
      <pc:chgData name="William Dion" userId="57ca9762-b1ce-44fd-8b7a-57e71eaeedbf" providerId="ADAL" clId="{5C807251-CA33-514E-B5D6-746ED642E8E4}" dt="2022-04-02T17:57:12.515" v="7442" actId="20577"/>
      <pc:docMkLst>
        <pc:docMk/>
      </pc:docMkLst>
      <pc:sldChg chg="modSp mod">
        <pc:chgData name="William Dion" userId="57ca9762-b1ce-44fd-8b7a-57e71eaeedbf" providerId="ADAL" clId="{5C807251-CA33-514E-B5D6-746ED642E8E4}" dt="2022-04-02T15:31:48.689" v="7372" actId="20577"/>
        <pc:sldMkLst>
          <pc:docMk/>
          <pc:sldMk cId="1109218323" sldId="275"/>
        </pc:sldMkLst>
        <pc:spChg chg="mod">
          <ac:chgData name="William Dion" userId="57ca9762-b1ce-44fd-8b7a-57e71eaeedbf" providerId="ADAL" clId="{5C807251-CA33-514E-B5D6-746ED642E8E4}" dt="2022-04-02T15:31:48.689" v="7372" actId="20577"/>
          <ac:spMkLst>
            <pc:docMk/>
            <pc:sldMk cId="1109218323" sldId="275"/>
            <ac:spMk id="7" creationId="{00000000-0000-0000-0000-000000000000}"/>
          </ac:spMkLst>
        </pc:spChg>
        <pc:spChg chg="mod">
          <ac:chgData name="William Dion" userId="57ca9762-b1ce-44fd-8b7a-57e71eaeedbf" providerId="ADAL" clId="{5C807251-CA33-514E-B5D6-746ED642E8E4}" dt="2022-03-31T19:37:29.332" v="6752" actId="20577"/>
          <ac:spMkLst>
            <pc:docMk/>
            <pc:sldMk cId="1109218323" sldId="275"/>
            <ac:spMk id="9" creationId="{00000000-0000-0000-0000-000000000000}"/>
          </ac:spMkLst>
        </pc:spChg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329325105" sldId="283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952957698" sldId="285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384947637" sldId="287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1406373" sldId="288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565250230" sldId="289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61441869" sldId="290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002758231" sldId="293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2572518393" sldId="294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773550752" sldId="296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22574421" sldId="300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392434375" sldId="301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902252510" sldId="302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4281570502" sldId="303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4144290276" sldId="304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345423891" sldId="305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00802238" sldId="306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57935679" sldId="307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2911338349" sldId="308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2913865692" sldId="309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795703110" sldId="310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4042596429" sldId="311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341374169" sldId="312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748852499" sldId="313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374658095" sldId="314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138480448" sldId="315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547589465" sldId="316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911310033" sldId="318"/>
        </pc:sldMkLst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1268888587" sldId="322"/>
        </pc:sldMkLst>
      </pc:sldChg>
      <pc:sldChg chg="modSp new mod">
        <pc:chgData name="William Dion" userId="57ca9762-b1ce-44fd-8b7a-57e71eaeedbf" providerId="ADAL" clId="{5C807251-CA33-514E-B5D6-746ED642E8E4}" dt="2022-04-02T15:23:05.284" v="7220" actId="20577"/>
        <pc:sldMkLst>
          <pc:docMk/>
          <pc:sldMk cId="276319820" sldId="323"/>
        </pc:sldMkLst>
        <pc:spChg chg="mod">
          <ac:chgData name="William Dion" userId="57ca9762-b1ce-44fd-8b7a-57e71eaeedbf" providerId="ADAL" clId="{5C807251-CA33-514E-B5D6-746ED642E8E4}" dt="2022-04-02T15:23:05.284" v="7220" actId="20577"/>
          <ac:spMkLst>
            <pc:docMk/>
            <pc:sldMk cId="276319820" sldId="323"/>
            <ac:spMk id="2" creationId="{40B67B89-82F7-0644-B80D-1DF10D1A91B1}"/>
          </ac:spMkLst>
        </pc:spChg>
        <pc:spChg chg="mod">
          <ac:chgData name="William Dion" userId="57ca9762-b1ce-44fd-8b7a-57e71eaeedbf" providerId="ADAL" clId="{5C807251-CA33-514E-B5D6-746ED642E8E4}" dt="2022-03-21T23:26:55.850" v="979" actId="790"/>
          <ac:spMkLst>
            <pc:docMk/>
            <pc:sldMk cId="276319820" sldId="323"/>
            <ac:spMk id="3" creationId="{6FA85BAC-072A-A947-9A5B-A01CFBF4D623}"/>
          </ac:spMkLst>
        </pc:spChg>
      </pc:sldChg>
      <pc:sldChg chg="addSp delSp modSp new mod">
        <pc:chgData name="William Dion" userId="57ca9762-b1ce-44fd-8b7a-57e71eaeedbf" providerId="ADAL" clId="{5C807251-CA33-514E-B5D6-746ED642E8E4}" dt="2022-03-14T15:30:08.811" v="682" actId="20577"/>
        <pc:sldMkLst>
          <pc:docMk/>
          <pc:sldMk cId="586175410" sldId="324"/>
        </pc:sldMkLst>
        <pc:spChg chg="mod">
          <ac:chgData name="William Dion" userId="57ca9762-b1ce-44fd-8b7a-57e71eaeedbf" providerId="ADAL" clId="{5C807251-CA33-514E-B5D6-746ED642E8E4}" dt="2022-03-14T15:05:44.621" v="362" actId="20577"/>
          <ac:spMkLst>
            <pc:docMk/>
            <pc:sldMk cId="586175410" sldId="324"/>
            <ac:spMk id="2" creationId="{FBD6368A-E843-5C48-8AF9-54D912E9F81E}"/>
          </ac:spMkLst>
        </pc:spChg>
        <pc:spChg chg="mod">
          <ac:chgData name="William Dion" userId="57ca9762-b1ce-44fd-8b7a-57e71eaeedbf" providerId="ADAL" clId="{5C807251-CA33-514E-B5D6-746ED642E8E4}" dt="2022-03-14T15:30:08.811" v="682" actId="20577"/>
          <ac:spMkLst>
            <pc:docMk/>
            <pc:sldMk cId="586175410" sldId="324"/>
            <ac:spMk id="3" creationId="{3BBB14BB-B647-D04E-843C-A6C54B641D3C}"/>
          </ac:spMkLst>
        </pc:spChg>
        <pc:picChg chg="add del mod">
          <ac:chgData name="William Dion" userId="57ca9762-b1ce-44fd-8b7a-57e71eaeedbf" providerId="ADAL" clId="{5C807251-CA33-514E-B5D6-746ED642E8E4}" dt="2022-03-14T15:12:59.167" v="615" actId="478"/>
          <ac:picMkLst>
            <pc:docMk/>
            <pc:sldMk cId="586175410" sldId="324"/>
            <ac:picMk id="5" creationId="{C067FD19-4771-2042-9984-EBA98D8A514A}"/>
          </ac:picMkLst>
        </pc:picChg>
      </pc:sldChg>
      <pc:sldChg chg="addSp delSp modSp new del mod">
        <pc:chgData name="William Dion" userId="57ca9762-b1ce-44fd-8b7a-57e71eaeedbf" providerId="ADAL" clId="{5C807251-CA33-514E-B5D6-746ED642E8E4}" dt="2022-03-14T15:34:04.466" v="713" actId="2696"/>
        <pc:sldMkLst>
          <pc:docMk/>
          <pc:sldMk cId="2357440027" sldId="325"/>
        </pc:sldMkLst>
        <pc:spChg chg="mod">
          <ac:chgData name="William Dion" userId="57ca9762-b1ce-44fd-8b7a-57e71eaeedbf" providerId="ADAL" clId="{5C807251-CA33-514E-B5D6-746ED642E8E4}" dt="2022-03-14T15:33:57.814" v="711" actId="20577"/>
          <ac:spMkLst>
            <pc:docMk/>
            <pc:sldMk cId="2357440027" sldId="325"/>
            <ac:spMk id="2" creationId="{1FC73A13-FC31-584F-908F-85E07327ABAA}"/>
          </ac:spMkLst>
        </pc:spChg>
        <pc:spChg chg="del mod">
          <ac:chgData name="William Dion" userId="57ca9762-b1ce-44fd-8b7a-57e71eaeedbf" providerId="ADAL" clId="{5C807251-CA33-514E-B5D6-746ED642E8E4}" dt="2022-03-14T15:11:05.124" v="564" actId="478"/>
          <ac:spMkLst>
            <pc:docMk/>
            <pc:sldMk cId="2357440027" sldId="325"/>
            <ac:spMk id="3" creationId="{7D109B12-2EC4-FF43-AEEE-1EC47C5E7884}"/>
          </ac:spMkLst>
        </pc:spChg>
        <pc:spChg chg="add del mod">
          <ac:chgData name="William Dion" userId="57ca9762-b1ce-44fd-8b7a-57e71eaeedbf" providerId="ADAL" clId="{5C807251-CA33-514E-B5D6-746ED642E8E4}" dt="2022-03-14T15:11:13.295" v="567" actId="478"/>
          <ac:spMkLst>
            <pc:docMk/>
            <pc:sldMk cId="2357440027" sldId="325"/>
            <ac:spMk id="6" creationId="{AACFBEB3-D2AB-EC4C-AE1A-1BDA1DF8C54B}"/>
          </ac:spMkLst>
        </pc:spChg>
        <pc:spChg chg="add del">
          <ac:chgData name="William Dion" userId="57ca9762-b1ce-44fd-8b7a-57e71eaeedbf" providerId="ADAL" clId="{5C807251-CA33-514E-B5D6-746ED642E8E4}" dt="2022-03-14T15:11:11.288" v="566" actId="22"/>
          <ac:spMkLst>
            <pc:docMk/>
            <pc:sldMk cId="2357440027" sldId="325"/>
            <ac:spMk id="8" creationId="{60F12F07-79E2-734E-8FCD-6056647DC6C9}"/>
          </ac:spMkLst>
        </pc:spChg>
        <pc:spChg chg="add del">
          <ac:chgData name="William Dion" userId="57ca9762-b1ce-44fd-8b7a-57e71eaeedbf" providerId="ADAL" clId="{5C807251-CA33-514E-B5D6-746ED642E8E4}" dt="2022-03-14T15:11:22.265" v="569" actId="22"/>
          <ac:spMkLst>
            <pc:docMk/>
            <pc:sldMk cId="2357440027" sldId="325"/>
            <ac:spMk id="10" creationId="{602AE26D-2A00-D548-A574-AB863EAC85C6}"/>
          </ac:spMkLst>
        </pc:spChg>
        <pc:spChg chg="add del">
          <ac:chgData name="William Dion" userId="57ca9762-b1ce-44fd-8b7a-57e71eaeedbf" providerId="ADAL" clId="{5C807251-CA33-514E-B5D6-746ED642E8E4}" dt="2022-03-14T15:11:24.153" v="571" actId="22"/>
          <ac:spMkLst>
            <pc:docMk/>
            <pc:sldMk cId="2357440027" sldId="325"/>
            <ac:spMk id="12" creationId="{D6B3FA8D-9BD9-E647-B2F5-C6CB2F3D6DF8}"/>
          </ac:spMkLst>
        </pc:spChg>
        <pc:spChg chg="add del mod">
          <ac:chgData name="William Dion" userId="57ca9762-b1ce-44fd-8b7a-57e71eaeedbf" providerId="ADAL" clId="{5C807251-CA33-514E-B5D6-746ED642E8E4}" dt="2022-03-14T15:11:31.108" v="575" actId="22"/>
          <ac:spMkLst>
            <pc:docMk/>
            <pc:sldMk cId="2357440027" sldId="325"/>
            <ac:spMk id="14" creationId="{006E9A2D-9283-E14D-88BB-B4E7D3393C29}"/>
          </ac:spMkLst>
        </pc:spChg>
      </pc:sldChg>
      <pc:sldChg chg="modSp new del mod">
        <pc:chgData name="William Dion" userId="57ca9762-b1ce-44fd-8b7a-57e71eaeedbf" providerId="ADAL" clId="{5C807251-CA33-514E-B5D6-746ED642E8E4}" dt="2022-03-31T19:36:46.895" v="6745" actId="2696"/>
        <pc:sldMkLst>
          <pc:docMk/>
          <pc:sldMk cId="1073448808" sldId="326"/>
        </pc:sldMkLst>
        <pc:spChg chg="mod">
          <ac:chgData name="William Dion" userId="57ca9762-b1ce-44fd-8b7a-57e71eaeedbf" providerId="ADAL" clId="{5C807251-CA33-514E-B5D6-746ED642E8E4}" dt="2022-03-14T15:34:18.727" v="744" actId="20577"/>
          <ac:spMkLst>
            <pc:docMk/>
            <pc:sldMk cId="1073448808" sldId="326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14T15:35:39.825" v="963" actId="20577"/>
          <ac:spMkLst>
            <pc:docMk/>
            <pc:sldMk cId="1073448808" sldId="326"/>
            <ac:spMk id="3" creationId="{1461068C-5CD2-E54E-A871-434965855813}"/>
          </ac:spMkLst>
        </pc:spChg>
      </pc:sldChg>
      <pc:sldChg chg="del">
        <pc:chgData name="William Dion" userId="57ca9762-b1ce-44fd-8b7a-57e71eaeedbf" providerId="ADAL" clId="{5C807251-CA33-514E-B5D6-746ED642E8E4}" dt="2022-03-31T19:36:46.895" v="6745" actId="2696"/>
        <pc:sldMkLst>
          <pc:docMk/>
          <pc:sldMk cId="2982159819" sldId="327"/>
        </pc:sldMkLst>
      </pc:sldChg>
      <pc:sldChg chg="addSp modSp add del mod">
        <pc:chgData name="William Dion" userId="57ca9762-b1ce-44fd-8b7a-57e71eaeedbf" providerId="ADAL" clId="{5C807251-CA33-514E-B5D6-746ED642E8E4}" dt="2022-03-28T14:03:31.070" v="5264" actId="2696"/>
        <pc:sldMkLst>
          <pc:docMk/>
          <pc:sldMk cId="182161061" sldId="328"/>
        </pc:sldMkLst>
        <pc:spChg chg="mod">
          <ac:chgData name="William Dion" userId="57ca9762-b1ce-44fd-8b7a-57e71eaeedbf" providerId="ADAL" clId="{5C807251-CA33-514E-B5D6-746ED642E8E4}" dt="2022-03-21T23:36:00.407" v="1192" actId="404"/>
          <ac:spMkLst>
            <pc:docMk/>
            <pc:sldMk cId="182161061" sldId="328"/>
            <ac:spMk id="3" creationId="{3BBB14BB-B647-D04E-843C-A6C54B641D3C}"/>
          </ac:spMkLst>
        </pc:spChg>
        <pc:picChg chg="add mod">
          <ac:chgData name="William Dion" userId="57ca9762-b1ce-44fd-8b7a-57e71eaeedbf" providerId="ADAL" clId="{5C807251-CA33-514E-B5D6-746ED642E8E4}" dt="2022-03-21T23:35:27.555" v="1138" actId="1076"/>
          <ac:picMkLst>
            <pc:docMk/>
            <pc:sldMk cId="182161061" sldId="328"/>
            <ac:picMk id="6" creationId="{751EF9C2-16FC-9941-9410-9076C9E69624}"/>
          </ac:picMkLst>
        </pc:picChg>
        <pc:picChg chg="add mod">
          <ac:chgData name="William Dion" userId="57ca9762-b1ce-44fd-8b7a-57e71eaeedbf" providerId="ADAL" clId="{5C807251-CA33-514E-B5D6-746ED642E8E4}" dt="2022-03-21T23:35:24.623" v="1137" actId="1076"/>
          <ac:picMkLst>
            <pc:docMk/>
            <pc:sldMk cId="182161061" sldId="328"/>
            <ac:picMk id="8" creationId="{7C6C48A4-485E-E840-A838-515D2EB2FCA0}"/>
          </ac:picMkLst>
        </pc:picChg>
      </pc:sldChg>
      <pc:sldChg chg="addSp modSp add mod ord setBg">
        <pc:chgData name="William Dion" userId="57ca9762-b1ce-44fd-8b7a-57e71eaeedbf" providerId="ADAL" clId="{5C807251-CA33-514E-B5D6-746ED642E8E4}" dt="2022-03-28T14:04:44.125" v="5296" actId="1076"/>
        <pc:sldMkLst>
          <pc:docMk/>
          <pc:sldMk cId="376794611" sldId="329"/>
        </pc:sldMkLst>
        <pc:spChg chg="mod">
          <ac:chgData name="William Dion" userId="57ca9762-b1ce-44fd-8b7a-57e71eaeedbf" providerId="ADAL" clId="{5C807251-CA33-514E-B5D6-746ED642E8E4}" dt="2022-03-21T23:47:18.526" v="1307" actId="26606"/>
          <ac:spMkLst>
            <pc:docMk/>
            <pc:sldMk cId="376794611" sldId="329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1T23:47:18.526" v="1307" actId="26606"/>
          <ac:spMkLst>
            <pc:docMk/>
            <pc:sldMk cId="376794611" sldId="329"/>
            <ac:spMk id="3" creationId="{1461068C-5CD2-E54E-A871-434965855813}"/>
          </ac:spMkLst>
        </pc:spChg>
        <pc:spChg chg="mod ord">
          <ac:chgData name="William Dion" userId="57ca9762-b1ce-44fd-8b7a-57e71eaeedbf" providerId="ADAL" clId="{5C807251-CA33-514E-B5D6-746ED642E8E4}" dt="2022-03-21T23:47:18.526" v="1307" actId="26606"/>
          <ac:spMkLst>
            <pc:docMk/>
            <pc:sldMk cId="376794611" sldId="329"/>
            <ac:spMk id="4" creationId="{268360BE-900E-2847-B339-3C72353BDE7D}"/>
          </ac:spMkLst>
        </pc:spChg>
        <pc:spChg chg="add mod">
          <ac:chgData name="William Dion" userId="57ca9762-b1ce-44fd-8b7a-57e71eaeedbf" providerId="ADAL" clId="{5C807251-CA33-514E-B5D6-746ED642E8E4}" dt="2022-03-21T23:48:40.733" v="1376" actId="114"/>
          <ac:spMkLst>
            <pc:docMk/>
            <pc:sldMk cId="376794611" sldId="329"/>
            <ac:spMk id="7" creationId="{437E1588-B2E2-8541-98F6-C692BE688D3B}"/>
          </ac:spMkLst>
        </pc:spChg>
        <pc:spChg chg="add mod">
          <ac:chgData name="William Dion" userId="57ca9762-b1ce-44fd-8b7a-57e71eaeedbf" providerId="ADAL" clId="{5C807251-CA33-514E-B5D6-746ED642E8E4}" dt="2022-03-28T14:04:44.125" v="5296" actId="1076"/>
          <ac:spMkLst>
            <pc:docMk/>
            <pc:sldMk cId="376794611" sldId="329"/>
            <ac:spMk id="8" creationId="{163EB2F6-F377-BB42-9F35-6142FE9843D4}"/>
          </ac:spMkLst>
        </pc:spChg>
        <pc:picChg chg="add mod">
          <ac:chgData name="William Dion" userId="57ca9762-b1ce-44fd-8b7a-57e71eaeedbf" providerId="ADAL" clId="{5C807251-CA33-514E-B5D6-746ED642E8E4}" dt="2022-03-21T23:47:18.526" v="1307" actId="26606"/>
          <ac:picMkLst>
            <pc:docMk/>
            <pc:sldMk cId="376794611" sldId="329"/>
            <ac:picMk id="6" creationId="{0AB1E5B0-3149-E84C-AF3B-284BF04F44A7}"/>
          </ac:picMkLst>
        </pc:picChg>
      </pc:sldChg>
      <pc:sldChg chg="addSp modSp add mod setBg">
        <pc:chgData name="William Dion" userId="57ca9762-b1ce-44fd-8b7a-57e71eaeedbf" providerId="ADAL" clId="{5C807251-CA33-514E-B5D6-746ED642E8E4}" dt="2022-03-21T23:51:04.276" v="1555" actId="20577"/>
        <pc:sldMkLst>
          <pc:docMk/>
          <pc:sldMk cId="1707149570" sldId="330"/>
        </pc:sldMkLst>
        <pc:spChg chg="mod">
          <ac:chgData name="William Dion" userId="57ca9762-b1ce-44fd-8b7a-57e71eaeedbf" providerId="ADAL" clId="{5C807251-CA33-514E-B5D6-746ED642E8E4}" dt="2022-03-21T23:50:33.863" v="1483" actId="26606"/>
          <ac:spMkLst>
            <pc:docMk/>
            <pc:sldMk cId="1707149570" sldId="330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1T23:51:04.276" v="1555" actId="20577"/>
          <ac:spMkLst>
            <pc:docMk/>
            <pc:sldMk cId="1707149570" sldId="330"/>
            <ac:spMk id="3" creationId="{1461068C-5CD2-E54E-A871-434965855813}"/>
          </ac:spMkLst>
        </pc:spChg>
        <pc:spChg chg="mod ord">
          <ac:chgData name="William Dion" userId="57ca9762-b1ce-44fd-8b7a-57e71eaeedbf" providerId="ADAL" clId="{5C807251-CA33-514E-B5D6-746ED642E8E4}" dt="2022-03-21T23:50:33.863" v="1483" actId="26606"/>
          <ac:spMkLst>
            <pc:docMk/>
            <pc:sldMk cId="1707149570" sldId="330"/>
            <ac:spMk id="4" creationId="{268360BE-900E-2847-B339-3C72353BDE7D}"/>
          </ac:spMkLst>
        </pc:spChg>
        <pc:spChg chg="add">
          <ac:chgData name="William Dion" userId="57ca9762-b1ce-44fd-8b7a-57e71eaeedbf" providerId="ADAL" clId="{5C807251-CA33-514E-B5D6-746ED642E8E4}" dt="2022-03-21T23:50:33.863" v="1483" actId="26606"/>
          <ac:spMkLst>
            <pc:docMk/>
            <pc:sldMk cId="1707149570" sldId="330"/>
            <ac:spMk id="11" creationId="{5E39A796-BE83-48B1-B33F-35C4A32AAB57}"/>
          </ac:spMkLst>
        </pc:spChg>
        <pc:spChg chg="add">
          <ac:chgData name="William Dion" userId="57ca9762-b1ce-44fd-8b7a-57e71eaeedbf" providerId="ADAL" clId="{5C807251-CA33-514E-B5D6-746ED642E8E4}" dt="2022-03-21T23:50:33.863" v="1483" actId="26606"/>
          <ac:spMkLst>
            <pc:docMk/>
            <pc:sldMk cId="1707149570" sldId="330"/>
            <ac:spMk id="13" creationId="{72F84B47-E267-4194-8194-831DB7B5547F}"/>
          </ac:spMkLst>
        </pc:spChg>
        <pc:picChg chg="add mod">
          <ac:chgData name="William Dion" userId="57ca9762-b1ce-44fd-8b7a-57e71eaeedbf" providerId="ADAL" clId="{5C807251-CA33-514E-B5D6-746ED642E8E4}" dt="2022-03-21T23:50:38.833" v="1485" actId="1076"/>
          <ac:picMkLst>
            <pc:docMk/>
            <pc:sldMk cId="1707149570" sldId="330"/>
            <ac:picMk id="6" creationId="{7FD78E3C-2B2D-0F44-A556-FC7C83087464}"/>
          </ac:picMkLst>
        </pc:picChg>
      </pc:sldChg>
      <pc:sldChg chg="addSp delSp modSp add mod">
        <pc:chgData name="William Dion" userId="57ca9762-b1ce-44fd-8b7a-57e71eaeedbf" providerId="ADAL" clId="{5C807251-CA33-514E-B5D6-746ED642E8E4}" dt="2022-03-22T00:27:10.417" v="1964" actId="20577"/>
        <pc:sldMkLst>
          <pc:docMk/>
          <pc:sldMk cId="2134180908" sldId="331"/>
        </pc:sldMkLst>
        <pc:spChg chg="mod">
          <ac:chgData name="William Dion" userId="57ca9762-b1ce-44fd-8b7a-57e71eaeedbf" providerId="ADAL" clId="{5C807251-CA33-514E-B5D6-746ED642E8E4}" dt="2022-03-22T00:27:10.417" v="1964" actId="20577"/>
          <ac:spMkLst>
            <pc:docMk/>
            <pc:sldMk cId="2134180908" sldId="331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2T00:11:51.658" v="1852" actId="20577"/>
          <ac:spMkLst>
            <pc:docMk/>
            <pc:sldMk cId="2134180908" sldId="331"/>
            <ac:spMk id="3" creationId="{1461068C-5CD2-E54E-A871-434965855813}"/>
          </ac:spMkLst>
        </pc:spChg>
        <pc:spChg chg="add">
          <ac:chgData name="William Dion" userId="57ca9762-b1ce-44fd-8b7a-57e71eaeedbf" providerId="ADAL" clId="{5C807251-CA33-514E-B5D6-746ED642E8E4}" dt="2022-03-22T00:10:05.976" v="1662" actId="11529"/>
          <ac:spMkLst>
            <pc:docMk/>
            <pc:sldMk cId="2134180908" sldId="331"/>
            <ac:spMk id="8" creationId="{5D9B4C28-D636-9B4F-BBB9-0A05B41B8B46}"/>
          </ac:spMkLst>
        </pc:spChg>
        <pc:picChg chg="add mod modCrop">
          <ac:chgData name="William Dion" userId="57ca9762-b1ce-44fd-8b7a-57e71eaeedbf" providerId="ADAL" clId="{5C807251-CA33-514E-B5D6-746ED642E8E4}" dt="2022-03-21T23:56:16.653" v="1659" actId="1076"/>
          <ac:picMkLst>
            <pc:docMk/>
            <pc:sldMk cId="2134180908" sldId="331"/>
            <ac:picMk id="5" creationId="{F9D785DF-E557-724A-B363-69C1232F73D0}"/>
          </ac:picMkLst>
        </pc:picChg>
        <pc:cxnChg chg="add del">
          <ac:chgData name="William Dion" userId="57ca9762-b1ce-44fd-8b7a-57e71eaeedbf" providerId="ADAL" clId="{5C807251-CA33-514E-B5D6-746ED642E8E4}" dt="2022-03-22T00:09:47.684" v="1661" actId="11529"/>
          <ac:cxnSpMkLst>
            <pc:docMk/>
            <pc:sldMk cId="2134180908" sldId="331"/>
            <ac:cxnSpMk id="7" creationId="{5A6807F2-41EF-2942-B622-EB6D3B0910A7}"/>
          </ac:cxnSpMkLst>
        </pc:cxnChg>
        <pc:cxnChg chg="add mod">
          <ac:chgData name="William Dion" userId="57ca9762-b1ce-44fd-8b7a-57e71eaeedbf" providerId="ADAL" clId="{5C807251-CA33-514E-B5D6-746ED642E8E4}" dt="2022-03-22T00:10:47.620" v="1687" actId="14100"/>
          <ac:cxnSpMkLst>
            <pc:docMk/>
            <pc:sldMk cId="2134180908" sldId="331"/>
            <ac:cxnSpMk id="10" creationId="{36C81DE6-3FB2-2C4E-8F65-F5525443CC04}"/>
          </ac:cxnSpMkLst>
        </pc:cxnChg>
      </pc:sldChg>
      <pc:sldChg chg="addSp delSp modSp add mod setBg">
        <pc:chgData name="William Dion" userId="57ca9762-b1ce-44fd-8b7a-57e71eaeedbf" providerId="ADAL" clId="{5C807251-CA33-514E-B5D6-746ED642E8E4}" dt="2022-03-22T00:31:43.123" v="2035" actId="22"/>
        <pc:sldMkLst>
          <pc:docMk/>
          <pc:sldMk cId="287472935" sldId="332"/>
        </pc:sldMkLst>
        <pc:spChg chg="mod">
          <ac:chgData name="William Dion" userId="57ca9762-b1ce-44fd-8b7a-57e71eaeedbf" providerId="ADAL" clId="{5C807251-CA33-514E-B5D6-746ED642E8E4}" dt="2022-03-22T00:27:16.153" v="1965"/>
          <ac:spMkLst>
            <pc:docMk/>
            <pc:sldMk cId="287472935" sldId="332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2T00:29:06.225" v="2033" actId="20577"/>
          <ac:spMkLst>
            <pc:docMk/>
            <pc:sldMk cId="287472935" sldId="332"/>
            <ac:spMk id="3" creationId="{1461068C-5CD2-E54E-A871-434965855813}"/>
          </ac:spMkLst>
        </pc:spChg>
        <pc:spChg chg="mod ord">
          <ac:chgData name="William Dion" userId="57ca9762-b1ce-44fd-8b7a-57e71eaeedbf" providerId="ADAL" clId="{5C807251-CA33-514E-B5D6-746ED642E8E4}" dt="2022-03-22T00:25:59.540" v="1872" actId="26606"/>
          <ac:spMkLst>
            <pc:docMk/>
            <pc:sldMk cId="287472935" sldId="332"/>
            <ac:spMk id="4" creationId="{268360BE-900E-2847-B339-3C72353BDE7D}"/>
          </ac:spMkLst>
        </pc:spChg>
        <pc:spChg chg="del">
          <ac:chgData name="William Dion" userId="57ca9762-b1ce-44fd-8b7a-57e71eaeedbf" providerId="ADAL" clId="{5C807251-CA33-514E-B5D6-746ED642E8E4}" dt="2022-03-22T00:25:26.493" v="1855" actId="478"/>
          <ac:spMkLst>
            <pc:docMk/>
            <pc:sldMk cId="287472935" sldId="332"/>
            <ac:spMk id="8" creationId="{5D9B4C28-D636-9B4F-BBB9-0A05B41B8B46}"/>
          </ac:spMkLst>
        </pc:spChg>
        <pc:spChg chg="add del">
          <ac:chgData name="William Dion" userId="57ca9762-b1ce-44fd-8b7a-57e71eaeedbf" providerId="ADAL" clId="{5C807251-CA33-514E-B5D6-746ED642E8E4}" dt="2022-03-22T00:25:59.540" v="1872" actId="26606"/>
          <ac:spMkLst>
            <pc:docMk/>
            <pc:sldMk cId="287472935" sldId="332"/>
            <ac:spMk id="12" creationId="{1A95671B-3CC6-4792-9114-B74FAEA224E6}"/>
          </ac:spMkLst>
        </pc:spChg>
        <pc:spChg chg="add del">
          <ac:chgData name="William Dion" userId="57ca9762-b1ce-44fd-8b7a-57e71eaeedbf" providerId="ADAL" clId="{5C807251-CA33-514E-B5D6-746ED642E8E4}" dt="2022-03-22T00:31:43.123" v="2035" actId="22"/>
          <ac:spMkLst>
            <pc:docMk/>
            <pc:sldMk cId="287472935" sldId="332"/>
            <ac:spMk id="13" creationId="{1FB53BCF-1129-134B-8985-A1EA349E57AC}"/>
          </ac:spMkLst>
        </pc:spChg>
        <pc:picChg chg="del">
          <ac:chgData name="William Dion" userId="57ca9762-b1ce-44fd-8b7a-57e71eaeedbf" providerId="ADAL" clId="{5C807251-CA33-514E-B5D6-746ED642E8E4}" dt="2022-03-22T00:25:22.693" v="1854" actId="478"/>
          <ac:picMkLst>
            <pc:docMk/>
            <pc:sldMk cId="287472935" sldId="332"/>
            <ac:picMk id="5" creationId="{F9D785DF-E557-724A-B363-69C1232F73D0}"/>
          </ac:picMkLst>
        </pc:picChg>
        <pc:picChg chg="add mod">
          <ac:chgData name="William Dion" userId="57ca9762-b1ce-44fd-8b7a-57e71eaeedbf" providerId="ADAL" clId="{5C807251-CA33-514E-B5D6-746ED642E8E4}" dt="2022-03-22T00:26:30.746" v="1947" actId="1076"/>
          <ac:picMkLst>
            <pc:docMk/>
            <pc:sldMk cId="287472935" sldId="332"/>
            <ac:picMk id="7" creationId="{50CE4169-6FC7-624B-9F12-C9DC554299AD}"/>
          </ac:picMkLst>
        </pc:picChg>
        <pc:cxnChg chg="del mod">
          <ac:chgData name="William Dion" userId="57ca9762-b1ce-44fd-8b7a-57e71eaeedbf" providerId="ADAL" clId="{5C807251-CA33-514E-B5D6-746ED642E8E4}" dt="2022-03-22T00:25:27.380" v="1856" actId="478"/>
          <ac:cxnSpMkLst>
            <pc:docMk/>
            <pc:sldMk cId="287472935" sldId="332"/>
            <ac:cxnSpMk id="10" creationId="{36C81DE6-3FB2-2C4E-8F65-F5525443CC04}"/>
          </ac:cxnSpMkLst>
        </pc:cxnChg>
      </pc:sldChg>
      <pc:sldChg chg="addSp delSp modSp add mod">
        <pc:chgData name="William Dion" userId="57ca9762-b1ce-44fd-8b7a-57e71eaeedbf" providerId="ADAL" clId="{5C807251-CA33-514E-B5D6-746ED642E8E4}" dt="2022-03-22T00:45:18.850" v="2325" actId="20577"/>
        <pc:sldMkLst>
          <pc:docMk/>
          <pc:sldMk cId="2613642421" sldId="333"/>
        </pc:sldMkLst>
        <pc:spChg chg="mod">
          <ac:chgData name="William Dion" userId="57ca9762-b1ce-44fd-8b7a-57e71eaeedbf" providerId="ADAL" clId="{5C807251-CA33-514E-B5D6-746ED642E8E4}" dt="2022-03-22T00:31:54.987" v="2064" actId="20577"/>
          <ac:spMkLst>
            <pc:docMk/>
            <pc:sldMk cId="2613642421" sldId="333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2T00:44:33.177" v="2251" actId="20577"/>
          <ac:spMkLst>
            <pc:docMk/>
            <pc:sldMk cId="2613642421" sldId="333"/>
            <ac:spMk id="3" creationId="{1461068C-5CD2-E54E-A871-434965855813}"/>
          </ac:spMkLst>
        </pc:spChg>
        <pc:spChg chg="add del mod">
          <ac:chgData name="William Dion" userId="57ca9762-b1ce-44fd-8b7a-57e71eaeedbf" providerId="ADAL" clId="{5C807251-CA33-514E-B5D6-746ED642E8E4}" dt="2022-03-22T00:35:57.960" v="2227"/>
          <ac:spMkLst>
            <pc:docMk/>
            <pc:sldMk cId="2613642421" sldId="333"/>
            <ac:spMk id="5" creationId="{806D4218-3078-D247-8AF2-B28ED0F727E3}"/>
          </ac:spMkLst>
        </pc:spChg>
        <pc:spChg chg="add mod">
          <ac:chgData name="William Dion" userId="57ca9762-b1ce-44fd-8b7a-57e71eaeedbf" providerId="ADAL" clId="{5C807251-CA33-514E-B5D6-746ED642E8E4}" dt="2022-03-22T00:45:18.850" v="2325" actId="20577"/>
          <ac:spMkLst>
            <pc:docMk/>
            <pc:sldMk cId="2613642421" sldId="333"/>
            <ac:spMk id="9" creationId="{66CC2732-68E1-3C4B-A343-583117E34043}"/>
          </ac:spMkLst>
        </pc:spChg>
        <pc:picChg chg="del">
          <ac:chgData name="William Dion" userId="57ca9762-b1ce-44fd-8b7a-57e71eaeedbf" providerId="ADAL" clId="{5C807251-CA33-514E-B5D6-746ED642E8E4}" dt="2022-03-22T00:35:08.271" v="2065" actId="478"/>
          <ac:picMkLst>
            <pc:docMk/>
            <pc:sldMk cId="2613642421" sldId="333"/>
            <ac:picMk id="7" creationId="{50CE4169-6FC7-624B-9F12-C9DC554299AD}"/>
          </ac:picMkLst>
        </pc:picChg>
        <pc:picChg chg="add mod">
          <ac:chgData name="William Dion" userId="57ca9762-b1ce-44fd-8b7a-57e71eaeedbf" providerId="ADAL" clId="{5C807251-CA33-514E-B5D6-746ED642E8E4}" dt="2022-03-22T00:44:16.683" v="2231" actId="1076"/>
          <ac:picMkLst>
            <pc:docMk/>
            <pc:sldMk cId="2613642421" sldId="333"/>
            <ac:picMk id="8" creationId="{B689581D-54DD-944D-BA38-7D140F858267}"/>
          </ac:picMkLst>
        </pc:picChg>
      </pc:sldChg>
      <pc:sldChg chg="addSp delSp modSp add mod setBg">
        <pc:chgData name="William Dion" userId="57ca9762-b1ce-44fd-8b7a-57e71eaeedbf" providerId="ADAL" clId="{5C807251-CA33-514E-B5D6-746ED642E8E4}" dt="2022-03-22T00:53:18.586" v="2451" actId="26606"/>
        <pc:sldMkLst>
          <pc:docMk/>
          <pc:sldMk cId="3404815086" sldId="334"/>
        </pc:sldMkLst>
        <pc:spChg chg="mod">
          <ac:chgData name="William Dion" userId="57ca9762-b1ce-44fd-8b7a-57e71eaeedbf" providerId="ADAL" clId="{5C807251-CA33-514E-B5D6-746ED642E8E4}" dt="2022-03-22T00:53:18.586" v="2451" actId="26606"/>
          <ac:spMkLst>
            <pc:docMk/>
            <pc:sldMk cId="3404815086" sldId="334"/>
            <ac:spMk id="2" creationId="{8610B504-A63A-804A-BD83-1DB5CD9935E7}"/>
          </ac:spMkLst>
        </pc:spChg>
        <pc:spChg chg="mod">
          <ac:chgData name="William Dion" userId="57ca9762-b1ce-44fd-8b7a-57e71eaeedbf" providerId="ADAL" clId="{5C807251-CA33-514E-B5D6-746ED642E8E4}" dt="2022-03-22T00:53:18.586" v="2451" actId="26606"/>
          <ac:spMkLst>
            <pc:docMk/>
            <pc:sldMk cId="3404815086" sldId="334"/>
            <ac:spMk id="3" creationId="{1461068C-5CD2-E54E-A871-434965855813}"/>
          </ac:spMkLst>
        </pc:spChg>
        <pc:spChg chg="mod ord">
          <ac:chgData name="William Dion" userId="57ca9762-b1ce-44fd-8b7a-57e71eaeedbf" providerId="ADAL" clId="{5C807251-CA33-514E-B5D6-746ED642E8E4}" dt="2022-03-22T00:53:18.586" v="2451" actId="26606"/>
          <ac:spMkLst>
            <pc:docMk/>
            <pc:sldMk cId="3404815086" sldId="334"/>
            <ac:spMk id="4" creationId="{268360BE-900E-2847-B339-3C72353BDE7D}"/>
          </ac:spMkLst>
        </pc:spChg>
        <pc:spChg chg="del">
          <ac:chgData name="William Dion" userId="57ca9762-b1ce-44fd-8b7a-57e71eaeedbf" providerId="ADAL" clId="{5C807251-CA33-514E-B5D6-746ED642E8E4}" dt="2022-03-22T00:52:03.236" v="2328" actId="478"/>
          <ac:spMkLst>
            <pc:docMk/>
            <pc:sldMk cId="3404815086" sldId="334"/>
            <ac:spMk id="9" creationId="{66CC2732-68E1-3C4B-A343-583117E34043}"/>
          </ac:spMkLst>
        </pc:spChg>
        <pc:picChg chg="add del mod">
          <ac:chgData name="William Dion" userId="57ca9762-b1ce-44fd-8b7a-57e71eaeedbf" providerId="ADAL" clId="{5C807251-CA33-514E-B5D6-746ED642E8E4}" dt="2022-03-22T00:53:18.586" v="2451" actId="26606"/>
          <ac:picMkLst>
            <pc:docMk/>
            <pc:sldMk cId="3404815086" sldId="334"/>
            <ac:picMk id="6" creationId="{C153E299-08D7-C843-BE66-8ED41F6289B8}"/>
          </ac:picMkLst>
        </pc:picChg>
        <pc:picChg chg="del">
          <ac:chgData name="William Dion" userId="57ca9762-b1ce-44fd-8b7a-57e71eaeedbf" providerId="ADAL" clId="{5C807251-CA33-514E-B5D6-746ED642E8E4}" dt="2022-03-22T00:52:01.774" v="2327" actId="478"/>
          <ac:picMkLst>
            <pc:docMk/>
            <pc:sldMk cId="3404815086" sldId="334"/>
            <ac:picMk id="8" creationId="{B689581D-54DD-944D-BA38-7D140F858267}"/>
          </ac:picMkLst>
        </pc:picChg>
      </pc:sldChg>
      <pc:sldChg chg="addSp delSp modSp add del mod setBg">
        <pc:chgData name="William Dion" userId="57ca9762-b1ce-44fd-8b7a-57e71eaeedbf" providerId="ADAL" clId="{5C807251-CA33-514E-B5D6-746ED642E8E4}" dt="2022-03-31T19:36:46.895" v="6745" actId="2696"/>
        <pc:sldMkLst>
          <pc:docMk/>
          <pc:sldMk cId="2464746247" sldId="335"/>
        </pc:sldMkLst>
        <pc:picChg chg="add del mod">
          <ac:chgData name="William Dion" userId="57ca9762-b1ce-44fd-8b7a-57e71eaeedbf" providerId="ADAL" clId="{5C807251-CA33-514E-B5D6-746ED642E8E4}" dt="2022-03-22T00:54:10.248" v="2459" actId="21"/>
          <ac:picMkLst>
            <pc:docMk/>
            <pc:sldMk cId="2464746247" sldId="335"/>
            <ac:picMk id="7" creationId="{958206A1-51F5-F941-9A5F-0A354C03A340}"/>
          </ac:picMkLst>
        </pc:picChg>
      </pc:sldChg>
      <pc:sldChg chg="addSp delSp modSp add mod">
        <pc:chgData name="William Dion" userId="57ca9762-b1ce-44fd-8b7a-57e71eaeedbf" providerId="ADAL" clId="{5C807251-CA33-514E-B5D6-746ED642E8E4}" dt="2022-03-22T00:55:10.078" v="2647" actId="1076"/>
        <pc:sldMkLst>
          <pc:docMk/>
          <pc:sldMk cId="1278652785" sldId="336"/>
        </pc:sldMkLst>
        <pc:spChg chg="mod">
          <ac:chgData name="William Dion" userId="57ca9762-b1ce-44fd-8b7a-57e71eaeedbf" providerId="ADAL" clId="{5C807251-CA33-514E-B5D6-746ED642E8E4}" dt="2022-03-22T00:55:03.096" v="2645" actId="20577"/>
          <ac:spMkLst>
            <pc:docMk/>
            <pc:sldMk cId="1278652785" sldId="336"/>
            <ac:spMk id="3" creationId="{1461068C-5CD2-E54E-A871-434965855813}"/>
          </ac:spMkLst>
        </pc:spChg>
        <pc:spChg chg="del">
          <ac:chgData name="William Dion" userId="57ca9762-b1ce-44fd-8b7a-57e71eaeedbf" providerId="ADAL" clId="{5C807251-CA33-514E-B5D6-746ED642E8E4}" dt="2022-03-22T00:54:08.279" v="2458" actId="478"/>
          <ac:spMkLst>
            <pc:docMk/>
            <pc:sldMk cId="1278652785" sldId="336"/>
            <ac:spMk id="9" creationId="{66CC2732-68E1-3C4B-A343-583117E34043}"/>
          </ac:spMkLst>
        </pc:spChg>
        <pc:picChg chg="add mod">
          <ac:chgData name="William Dion" userId="57ca9762-b1ce-44fd-8b7a-57e71eaeedbf" providerId="ADAL" clId="{5C807251-CA33-514E-B5D6-746ED642E8E4}" dt="2022-03-22T00:55:10.078" v="2647" actId="1076"/>
          <ac:picMkLst>
            <pc:docMk/>
            <pc:sldMk cId="1278652785" sldId="336"/>
            <ac:picMk id="7" creationId="{E000C723-4BED-074E-91F8-85901BA55445}"/>
          </ac:picMkLst>
        </pc:picChg>
        <pc:picChg chg="del">
          <ac:chgData name="William Dion" userId="57ca9762-b1ce-44fd-8b7a-57e71eaeedbf" providerId="ADAL" clId="{5C807251-CA33-514E-B5D6-746ED642E8E4}" dt="2022-03-22T00:54:05.973" v="2457" actId="478"/>
          <ac:picMkLst>
            <pc:docMk/>
            <pc:sldMk cId="1278652785" sldId="336"/>
            <ac:picMk id="8" creationId="{B689581D-54DD-944D-BA38-7D140F858267}"/>
          </ac:picMkLst>
        </pc:picChg>
      </pc:sldChg>
      <pc:sldChg chg="modSp new mod">
        <pc:chgData name="William Dion" userId="57ca9762-b1ce-44fd-8b7a-57e71eaeedbf" providerId="ADAL" clId="{5C807251-CA33-514E-B5D6-746ED642E8E4}" dt="2022-03-24T14:33:32.365" v="2994" actId="20577"/>
        <pc:sldMkLst>
          <pc:docMk/>
          <pc:sldMk cId="446154965" sldId="337"/>
        </pc:sldMkLst>
        <pc:spChg chg="mod">
          <ac:chgData name="William Dion" userId="57ca9762-b1ce-44fd-8b7a-57e71eaeedbf" providerId="ADAL" clId="{5C807251-CA33-514E-B5D6-746ED642E8E4}" dt="2022-03-24T14:31:58.566" v="2665" actId="20577"/>
          <ac:spMkLst>
            <pc:docMk/>
            <pc:sldMk cId="446154965" sldId="337"/>
            <ac:spMk id="2" creationId="{326E3302-B56E-DD47-AB74-65A408A99C33}"/>
          </ac:spMkLst>
        </pc:spChg>
        <pc:spChg chg="mod">
          <ac:chgData name="William Dion" userId="57ca9762-b1ce-44fd-8b7a-57e71eaeedbf" providerId="ADAL" clId="{5C807251-CA33-514E-B5D6-746ED642E8E4}" dt="2022-03-24T14:33:32.365" v="2994" actId="20577"/>
          <ac:spMkLst>
            <pc:docMk/>
            <pc:sldMk cId="446154965" sldId="337"/>
            <ac:spMk id="3" creationId="{0CC2FC6E-9862-7D45-87C8-DD2065F18041}"/>
          </ac:spMkLst>
        </pc:spChg>
      </pc:sldChg>
      <pc:sldChg chg="addSp delSp modSp new mod setBg">
        <pc:chgData name="William Dion" userId="57ca9762-b1ce-44fd-8b7a-57e71eaeedbf" providerId="ADAL" clId="{5C807251-CA33-514E-B5D6-746ED642E8E4}" dt="2022-03-24T15:12:23.944" v="3090" actId="20577"/>
        <pc:sldMkLst>
          <pc:docMk/>
          <pc:sldMk cId="700207936" sldId="338"/>
        </pc:sldMkLst>
        <pc:spChg chg="mod">
          <ac:chgData name="William Dion" userId="57ca9762-b1ce-44fd-8b7a-57e71eaeedbf" providerId="ADAL" clId="{5C807251-CA33-514E-B5D6-746ED642E8E4}" dt="2022-03-24T15:12:06.190" v="3055" actId="26606"/>
          <ac:spMkLst>
            <pc:docMk/>
            <pc:sldMk cId="700207936" sldId="338"/>
            <ac:spMk id="2" creationId="{7F3D1EF6-C04B-5247-B146-4BB99192C91E}"/>
          </ac:spMkLst>
        </pc:spChg>
        <pc:spChg chg="del">
          <ac:chgData name="William Dion" userId="57ca9762-b1ce-44fd-8b7a-57e71eaeedbf" providerId="ADAL" clId="{5C807251-CA33-514E-B5D6-746ED642E8E4}" dt="2022-03-24T15:11:22.218" v="2996" actId="478"/>
          <ac:spMkLst>
            <pc:docMk/>
            <pc:sldMk cId="700207936" sldId="338"/>
            <ac:spMk id="3" creationId="{369625E7-30C8-3640-90E7-D42DF2525853}"/>
          </ac:spMkLst>
        </pc:spChg>
        <pc:spChg chg="mod ord">
          <ac:chgData name="William Dion" userId="57ca9762-b1ce-44fd-8b7a-57e71eaeedbf" providerId="ADAL" clId="{5C807251-CA33-514E-B5D6-746ED642E8E4}" dt="2022-03-24T15:12:06.190" v="3055" actId="26606"/>
          <ac:spMkLst>
            <pc:docMk/>
            <pc:sldMk cId="700207936" sldId="338"/>
            <ac:spMk id="4" creationId="{E7CA20E7-1828-924F-82C8-70785E3E0E01}"/>
          </ac:spMkLst>
        </pc:spChg>
        <pc:spChg chg="add mod">
          <ac:chgData name="William Dion" userId="57ca9762-b1ce-44fd-8b7a-57e71eaeedbf" providerId="ADAL" clId="{5C807251-CA33-514E-B5D6-746ED642E8E4}" dt="2022-03-24T15:12:23.944" v="3090" actId="20577"/>
          <ac:spMkLst>
            <pc:docMk/>
            <pc:sldMk cId="700207936" sldId="338"/>
            <ac:spMk id="7" creationId="{4ED14631-F5C8-9B48-8595-1FD34A932924}"/>
          </ac:spMkLst>
        </pc:spChg>
        <pc:picChg chg="add mod ord">
          <ac:chgData name="William Dion" userId="57ca9762-b1ce-44fd-8b7a-57e71eaeedbf" providerId="ADAL" clId="{5C807251-CA33-514E-B5D6-746ED642E8E4}" dt="2022-03-24T15:12:06.190" v="3055" actId="26606"/>
          <ac:picMkLst>
            <pc:docMk/>
            <pc:sldMk cId="700207936" sldId="338"/>
            <ac:picMk id="6" creationId="{5CEEF308-BED2-5F43-B3AB-09B72F187091}"/>
          </ac:picMkLst>
        </pc:picChg>
      </pc:sldChg>
      <pc:sldChg chg="addSp delSp modSp add mod setBg">
        <pc:chgData name="William Dion" userId="57ca9762-b1ce-44fd-8b7a-57e71eaeedbf" providerId="ADAL" clId="{5C807251-CA33-514E-B5D6-746ED642E8E4}" dt="2022-03-24T15:13:56.816" v="3100" actId="26606"/>
        <pc:sldMkLst>
          <pc:docMk/>
          <pc:sldMk cId="3002075041" sldId="339"/>
        </pc:sldMkLst>
        <pc:spChg chg="mod">
          <ac:chgData name="William Dion" userId="57ca9762-b1ce-44fd-8b7a-57e71eaeedbf" providerId="ADAL" clId="{5C807251-CA33-514E-B5D6-746ED642E8E4}" dt="2022-03-24T15:13:56.816" v="3100" actId="26606"/>
          <ac:spMkLst>
            <pc:docMk/>
            <pc:sldMk cId="3002075041" sldId="339"/>
            <ac:spMk id="2" creationId="{7F3D1EF6-C04B-5247-B146-4BB99192C91E}"/>
          </ac:spMkLst>
        </pc:spChg>
        <pc:spChg chg="mod ord">
          <ac:chgData name="William Dion" userId="57ca9762-b1ce-44fd-8b7a-57e71eaeedbf" providerId="ADAL" clId="{5C807251-CA33-514E-B5D6-746ED642E8E4}" dt="2022-03-24T15:13:56.816" v="3100" actId="26606"/>
          <ac:spMkLst>
            <pc:docMk/>
            <pc:sldMk cId="3002075041" sldId="339"/>
            <ac:spMk id="4" creationId="{E7CA20E7-1828-924F-82C8-70785E3E0E01}"/>
          </ac:spMkLst>
        </pc:spChg>
        <pc:spChg chg="add del mod">
          <ac:chgData name="William Dion" userId="57ca9762-b1ce-44fd-8b7a-57e71eaeedbf" providerId="ADAL" clId="{5C807251-CA33-514E-B5D6-746ED642E8E4}" dt="2022-03-24T15:13:45.177" v="3094" actId="478"/>
          <ac:spMkLst>
            <pc:docMk/>
            <pc:sldMk cId="3002075041" sldId="339"/>
            <ac:spMk id="5" creationId="{22C9F0CF-E6B7-0848-A5D5-C533470D3E7E}"/>
          </ac:spMkLst>
        </pc:spChg>
        <pc:spChg chg="del">
          <ac:chgData name="William Dion" userId="57ca9762-b1ce-44fd-8b7a-57e71eaeedbf" providerId="ADAL" clId="{5C807251-CA33-514E-B5D6-746ED642E8E4}" dt="2022-03-24T15:13:42.605" v="3092" actId="478"/>
          <ac:spMkLst>
            <pc:docMk/>
            <pc:sldMk cId="3002075041" sldId="339"/>
            <ac:spMk id="7" creationId="{4ED14631-F5C8-9B48-8595-1FD34A932924}"/>
          </ac:spMkLst>
        </pc:spChg>
        <pc:spChg chg="add del">
          <ac:chgData name="William Dion" userId="57ca9762-b1ce-44fd-8b7a-57e71eaeedbf" providerId="ADAL" clId="{5C807251-CA33-514E-B5D6-746ED642E8E4}" dt="2022-03-24T15:13:56.804" v="3099" actId="26606"/>
          <ac:spMkLst>
            <pc:docMk/>
            <pc:sldMk cId="3002075041" sldId="339"/>
            <ac:spMk id="14" creationId="{D4771268-CB57-404A-9271-370EB28F6090}"/>
          </ac:spMkLst>
        </pc:spChg>
        <pc:spChg chg="add">
          <ac:chgData name="William Dion" userId="57ca9762-b1ce-44fd-8b7a-57e71eaeedbf" providerId="ADAL" clId="{5C807251-CA33-514E-B5D6-746ED642E8E4}" dt="2022-03-24T15:13:56.816" v="3100" actId="26606"/>
          <ac:spMkLst>
            <pc:docMk/>
            <pc:sldMk cId="3002075041" sldId="339"/>
            <ac:spMk id="16" creationId="{DADD1FCA-8ACB-4958-81DD-4CDD6D3E1921}"/>
          </ac:spMkLst>
        </pc:spChg>
        <pc:spChg chg="add">
          <ac:chgData name="William Dion" userId="57ca9762-b1ce-44fd-8b7a-57e71eaeedbf" providerId="ADAL" clId="{5C807251-CA33-514E-B5D6-746ED642E8E4}" dt="2022-03-24T15:13:56.816" v="3100" actId="26606"/>
          <ac:spMkLst>
            <pc:docMk/>
            <pc:sldMk cId="3002075041" sldId="339"/>
            <ac:spMk id="17" creationId="{3C54F4CE-85F0-46ED-80DA-9518C9251AD1}"/>
          </ac:spMkLst>
        </pc:spChg>
        <pc:picChg chg="del">
          <ac:chgData name="William Dion" userId="57ca9762-b1ce-44fd-8b7a-57e71eaeedbf" providerId="ADAL" clId="{5C807251-CA33-514E-B5D6-746ED642E8E4}" dt="2022-03-24T15:13:43.637" v="3093" actId="478"/>
          <ac:picMkLst>
            <pc:docMk/>
            <pc:sldMk cId="3002075041" sldId="339"/>
            <ac:picMk id="6" creationId="{5CEEF308-BED2-5F43-B3AB-09B72F187091}"/>
          </ac:picMkLst>
        </pc:picChg>
        <pc:picChg chg="add mod">
          <ac:chgData name="William Dion" userId="57ca9762-b1ce-44fd-8b7a-57e71eaeedbf" providerId="ADAL" clId="{5C807251-CA33-514E-B5D6-746ED642E8E4}" dt="2022-03-24T15:13:56.816" v="3100" actId="26606"/>
          <ac:picMkLst>
            <pc:docMk/>
            <pc:sldMk cId="3002075041" sldId="339"/>
            <ac:picMk id="9" creationId="{399DF7A5-F027-9C4D-8A9C-2306CEFCDF31}"/>
          </ac:picMkLst>
        </pc:picChg>
      </pc:sldChg>
      <pc:sldChg chg="modSp add mod">
        <pc:chgData name="William Dion" userId="57ca9762-b1ce-44fd-8b7a-57e71eaeedbf" providerId="ADAL" clId="{5C807251-CA33-514E-B5D6-746ED642E8E4}" dt="2022-04-02T16:32:19.953" v="7406" actId="20577"/>
        <pc:sldMkLst>
          <pc:docMk/>
          <pc:sldMk cId="2975281809" sldId="340"/>
        </pc:sldMkLst>
        <pc:spChg chg="mod">
          <ac:chgData name="William Dion" userId="57ca9762-b1ce-44fd-8b7a-57e71eaeedbf" providerId="ADAL" clId="{5C807251-CA33-514E-B5D6-746ED642E8E4}" dt="2022-04-02T16:32:19.953" v="7406" actId="20577"/>
          <ac:spMkLst>
            <pc:docMk/>
            <pc:sldMk cId="2975281809" sldId="340"/>
            <ac:spMk id="2" creationId="{40B67B89-82F7-0644-B80D-1DF10D1A91B1}"/>
          </ac:spMkLst>
        </pc:spChg>
        <pc:spChg chg="mod">
          <ac:chgData name="William Dion" userId="57ca9762-b1ce-44fd-8b7a-57e71eaeedbf" providerId="ADAL" clId="{5C807251-CA33-514E-B5D6-746ED642E8E4}" dt="2022-03-24T15:14:06.281" v="3105" actId="20577"/>
          <ac:spMkLst>
            <pc:docMk/>
            <pc:sldMk cId="2975281809" sldId="340"/>
            <ac:spMk id="3" creationId="{6FA85BAC-072A-A947-9A5B-A01CFBF4D623}"/>
          </ac:spMkLst>
        </pc:spChg>
      </pc:sldChg>
      <pc:sldChg chg="modSp new mod">
        <pc:chgData name="William Dion" userId="57ca9762-b1ce-44fd-8b7a-57e71eaeedbf" providerId="ADAL" clId="{5C807251-CA33-514E-B5D6-746ED642E8E4}" dt="2022-03-24T15:38:49.714" v="4394" actId="20577"/>
        <pc:sldMkLst>
          <pc:docMk/>
          <pc:sldMk cId="2722793078" sldId="341"/>
        </pc:sldMkLst>
        <pc:spChg chg="mod">
          <ac:chgData name="William Dion" userId="57ca9762-b1ce-44fd-8b7a-57e71eaeedbf" providerId="ADAL" clId="{5C807251-CA33-514E-B5D6-746ED642E8E4}" dt="2022-03-24T15:33:23.707" v="3617" actId="20577"/>
          <ac:spMkLst>
            <pc:docMk/>
            <pc:sldMk cId="2722793078" sldId="341"/>
            <ac:spMk id="2" creationId="{1F2BAB26-6D68-324D-B25A-C3A00C7310BA}"/>
          </ac:spMkLst>
        </pc:spChg>
        <pc:spChg chg="mod">
          <ac:chgData name="William Dion" userId="57ca9762-b1ce-44fd-8b7a-57e71eaeedbf" providerId="ADAL" clId="{5C807251-CA33-514E-B5D6-746ED642E8E4}" dt="2022-03-24T15:38:49.714" v="4394" actId="20577"/>
          <ac:spMkLst>
            <pc:docMk/>
            <pc:sldMk cId="2722793078" sldId="341"/>
            <ac:spMk id="3" creationId="{774E9684-8408-E346-B243-81FA5DCE87B9}"/>
          </ac:spMkLst>
        </pc:spChg>
      </pc:sldChg>
      <pc:sldChg chg="modSp new mod">
        <pc:chgData name="William Dion" userId="57ca9762-b1ce-44fd-8b7a-57e71eaeedbf" providerId="ADAL" clId="{5C807251-CA33-514E-B5D6-746ED642E8E4}" dt="2022-03-24T15:36:46.239" v="4291" actId="20577"/>
        <pc:sldMkLst>
          <pc:docMk/>
          <pc:sldMk cId="3628494699" sldId="342"/>
        </pc:sldMkLst>
        <pc:spChg chg="mod">
          <ac:chgData name="William Dion" userId="57ca9762-b1ce-44fd-8b7a-57e71eaeedbf" providerId="ADAL" clId="{5C807251-CA33-514E-B5D6-746ED642E8E4}" dt="2022-03-24T15:34:49.812" v="3817" actId="20577"/>
          <ac:spMkLst>
            <pc:docMk/>
            <pc:sldMk cId="3628494699" sldId="342"/>
            <ac:spMk id="2" creationId="{C729EC8B-8566-D24B-BB85-BD843CBA080E}"/>
          </ac:spMkLst>
        </pc:spChg>
        <pc:spChg chg="mod">
          <ac:chgData name="William Dion" userId="57ca9762-b1ce-44fd-8b7a-57e71eaeedbf" providerId="ADAL" clId="{5C807251-CA33-514E-B5D6-746ED642E8E4}" dt="2022-03-24T15:36:46.239" v="4291" actId="20577"/>
          <ac:spMkLst>
            <pc:docMk/>
            <pc:sldMk cId="3628494699" sldId="342"/>
            <ac:spMk id="3" creationId="{34B1CA8E-2E72-E74B-B2E1-EDA95DD89E74}"/>
          </ac:spMkLst>
        </pc:spChg>
      </pc:sldChg>
      <pc:sldChg chg="new del">
        <pc:chgData name="William Dion" userId="57ca9762-b1ce-44fd-8b7a-57e71eaeedbf" providerId="ADAL" clId="{5C807251-CA33-514E-B5D6-746ED642E8E4}" dt="2022-03-24T15:42:26.018" v="4396" actId="680"/>
        <pc:sldMkLst>
          <pc:docMk/>
          <pc:sldMk cId="475831845" sldId="343"/>
        </pc:sldMkLst>
      </pc:sldChg>
      <pc:sldChg chg="modSp new mod">
        <pc:chgData name="William Dion" userId="57ca9762-b1ce-44fd-8b7a-57e71eaeedbf" providerId="ADAL" clId="{5C807251-CA33-514E-B5D6-746ED642E8E4}" dt="2022-03-28T13:27:05.981" v="4768" actId="20577"/>
        <pc:sldMkLst>
          <pc:docMk/>
          <pc:sldMk cId="1269617534" sldId="343"/>
        </pc:sldMkLst>
        <pc:spChg chg="mod">
          <ac:chgData name="William Dion" userId="57ca9762-b1ce-44fd-8b7a-57e71eaeedbf" providerId="ADAL" clId="{5C807251-CA33-514E-B5D6-746ED642E8E4}" dt="2022-03-24T15:42:34.837" v="4420" actId="20577"/>
          <ac:spMkLst>
            <pc:docMk/>
            <pc:sldMk cId="1269617534" sldId="343"/>
            <ac:spMk id="2" creationId="{918E797A-8A0A-6740-AFEF-FA8A19BF06AC}"/>
          </ac:spMkLst>
        </pc:spChg>
        <pc:spChg chg="mod">
          <ac:chgData name="William Dion" userId="57ca9762-b1ce-44fd-8b7a-57e71eaeedbf" providerId="ADAL" clId="{5C807251-CA33-514E-B5D6-746ED642E8E4}" dt="2022-03-28T13:27:05.981" v="4768" actId="20577"/>
          <ac:spMkLst>
            <pc:docMk/>
            <pc:sldMk cId="1269617534" sldId="343"/>
            <ac:spMk id="3" creationId="{07720CBE-3532-C64E-B393-458DC7DCB549}"/>
          </ac:spMkLst>
        </pc:spChg>
      </pc:sldChg>
      <pc:sldChg chg="addSp delSp modSp add mod">
        <pc:chgData name="William Dion" userId="57ca9762-b1ce-44fd-8b7a-57e71eaeedbf" providerId="ADAL" clId="{5C807251-CA33-514E-B5D6-746ED642E8E4}" dt="2022-03-29T14:30:23.321" v="6604" actId="1036"/>
        <pc:sldMkLst>
          <pc:docMk/>
          <pc:sldMk cId="3542798368" sldId="344"/>
        </pc:sldMkLst>
        <pc:spChg chg="mod">
          <ac:chgData name="William Dion" userId="57ca9762-b1ce-44fd-8b7a-57e71eaeedbf" providerId="ADAL" clId="{5C807251-CA33-514E-B5D6-746ED642E8E4}" dt="2022-03-29T14:30:12.921" v="6595" actId="1076"/>
          <ac:spMkLst>
            <pc:docMk/>
            <pc:sldMk cId="3542798368" sldId="344"/>
            <ac:spMk id="2" creationId="{918E797A-8A0A-6740-AFEF-FA8A19BF06AC}"/>
          </ac:spMkLst>
        </pc:spChg>
        <pc:spChg chg="del mod">
          <ac:chgData name="William Dion" userId="57ca9762-b1ce-44fd-8b7a-57e71eaeedbf" providerId="ADAL" clId="{5C807251-CA33-514E-B5D6-746ED642E8E4}" dt="2022-03-28T13:51:24.461" v="4908" actId="478"/>
          <ac:spMkLst>
            <pc:docMk/>
            <pc:sldMk cId="3542798368" sldId="344"/>
            <ac:spMk id="3" creationId="{07720CBE-3532-C64E-B393-458DC7DCB549}"/>
          </ac:spMkLst>
        </pc:spChg>
        <pc:spChg chg="add del mod">
          <ac:chgData name="William Dion" userId="57ca9762-b1ce-44fd-8b7a-57e71eaeedbf" providerId="ADAL" clId="{5C807251-CA33-514E-B5D6-746ED642E8E4}" dt="2022-03-28T13:51:25.259" v="4909"/>
          <ac:spMkLst>
            <pc:docMk/>
            <pc:sldMk cId="3542798368" sldId="344"/>
            <ac:spMk id="6" creationId="{CD477BB6-E625-F547-80A4-519C304F4D29}"/>
          </ac:spMkLst>
        </pc:spChg>
        <pc:picChg chg="add mod">
          <ac:chgData name="William Dion" userId="57ca9762-b1ce-44fd-8b7a-57e71eaeedbf" providerId="ADAL" clId="{5C807251-CA33-514E-B5D6-746ED642E8E4}" dt="2022-03-29T14:30:23.321" v="6604" actId="1036"/>
          <ac:picMkLst>
            <pc:docMk/>
            <pc:sldMk cId="3542798368" sldId="344"/>
            <ac:picMk id="8" creationId="{38B0A855-17DA-6440-AC88-867100A6C33D}"/>
          </ac:picMkLst>
        </pc:picChg>
      </pc:sldChg>
      <pc:sldChg chg="addSp delSp modSp add mod setBg">
        <pc:chgData name="William Dion" userId="57ca9762-b1ce-44fd-8b7a-57e71eaeedbf" providerId="ADAL" clId="{5C807251-CA33-514E-B5D6-746ED642E8E4}" dt="2022-03-28T13:32:31.486" v="4782" actId="1076"/>
        <pc:sldMkLst>
          <pc:docMk/>
          <pc:sldMk cId="2013652088" sldId="345"/>
        </pc:sldMkLst>
        <pc:spChg chg="mod">
          <ac:chgData name="William Dion" userId="57ca9762-b1ce-44fd-8b7a-57e71eaeedbf" providerId="ADAL" clId="{5C807251-CA33-514E-B5D6-746ED642E8E4}" dt="2022-03-28T13:32:24.541" v="4780" actId="26606"/>
          <ac:spMkLst>
            <pc:docMk/>
            <pc:sldMk cId="2013652088" sldId="345"/>
            <ac:spMk id="2" creationId="{918E797A-8A0A-6740-AFEF-FA8A19BF06AC}"/>
          </ac:spMkLst>
        </pc:spChg>
        <pc:spChg chg="del">
          <ac:chgData name="William Dion" userId="57ca9762-b1ce-44fd-8b7a-57e71eaeedbf" providerId="ADAL" clId="{5C807251-CA33-514E-B5D6-746ED642E8E4}" dt="2022-03-28T13:30:30.917" v="4770" actId="478"/>
          <ac:spMkLst>
            <pc:docMk/>
            <pc:sldMk cId="2013652088" sldId="345"/>
            <ac:spMk id="3" creationId="{07720CBE-3532-C64E-B393-458DC7DCB549}"/>
          </ac:spMkLst>
        </pc:spChg>
        <pc:spChg chg="mod ord">
          <ac:chgData name="William Dion" userId="57ca9762-b1ce-44fd-8b7a-57e71eaeedbf" providerId="ADAL" clId="{5C807251-CA33-514E-B5D6-746ED642E8E4}" dt="2022-03-28T13:32:24.541" v="4780" actId="26606"/>
          <ac:spMkLst>
            <pc:docMk/>
            <pc:sldMk cId="2013652088" sldId="345"/>
            <ac:spMk id="4" creationId="{8FB5E860-8893-9B44-A655-FC963413B2B6}"/>
          </ac:spMkLst>
        </pc:spChg>
        <pc:spChg chg="add del mod">
          <ac:chgData name="William Dion" userId="57ca9762-b1ce-44fd-8b7a-57e71eaeedbf" providerId="ADAL" clId="{5C807251-CA33-514E-B5D6-746ED642E8E4}" dt="2022-03-28T13:32:08.594" v="4771" actId="478"/>
          <ac:spMkLst>
            <pc:docMk/>
            <pc:sldMk cId="2013652088" sldId="345"/>
            <ac:spMk id="6" creationId="{F5ABD790-D18B-594B-9520-B232D15C4694}"/>
          </ac:spMkLst>
        </pc:spChg>
        <pc:picChg chg="add mod">
          <ac:chgData name="William Dion" userId="57ca9762-b1ce-44fd-8b7a-57e71eaeedbf" providerId="ADAL" clId="{5C807251-CA33-514E-B5D6-746ED642E8E4}" dt="2022-03-28T13:32:31.486" v="4782" actId="1076"/>
          <ac:picMkLst>
            <pc:docMk/>
            <pc:sldMk cId="2013652088" sldId="345"/>
            <ac:picMk id="8" creationId="{60C23C29-49BB-864E-8BE4-8E6F437D2A37}"/>
          </ac:picMkLst>
        </pc:picChg>
      </pc:sldChg>
      <pc:sldChg chg="addSp modSp add mod">
        <pc:chgData name="William Dion" userId="57ca9762-b1ce-44fd-8b7a-57e71eaeedbf" providerId="ADAL" clId="{5C807251-CA33-514E-B5D6-746ED642E8E4}" dt="2022-03-28T13:35:00.054" v="4834" actId="1076"/>
        <pc:sldMkLst>
          <pc:docMk/>
          <pc:sldMk cId="2184107264" sldId="346"/>
        </pc:sldMkLst>
        <pc:spChg chg="mod">
          <ac:chgData name="William Dion" userId="57ca9762-b1ce-44fd-8b7a-57e71eaeedbf" providerId="ADAL" clId="{5C807251-CA33-514E-B5D6-746ED642E8E4}" dt="2022-03-28T13:34:29.575" v="4831" actId="14"/>
          <ac:spMkLst>
            <pc:docMk/>
            <pc:sldMk cId="2184107264" sldId="346"/>
            <ac:spMk id="3" creationId="{07720CBE-3532-C64E-B393-458DC7DCB549}"/>
          </ac:spMkLst>
        </pc:spChg>
        <pc:picChg chg="add mod">
          <ac:chgData name="William Dion" userId="57ca9762-b1ce-44fd-8b7a-57e71eaeedbf" providerId="ADAL" clId="{5C807251-CA33-514E-B5D6-746ED642E8E4}" dt="2022-03-28T13:35:00.054" v="4834" actId="1076"/>
          <ac:picMkLst>
            <pc:docMk/>
            <pc:sldMk cId="2184107264" sldId="346"/>
            <ac:picMk id="5" creationId="{74693900-0B38-9A46-BB3E-89E47065F6F7}"/>
          </ac:picMkLst>
        </pc:picChg>
      </pc:sldChg>
      <pc:sldChg chg="addSp delSp modSp add mod setBg">
        <pc:chgData name="William Dion" userId="57ca9762-b1ce-44fd-8b7a-57e71eaeedbf" providerId="ADAL" clId="{5C807251-CA33-514E-B5D6-746ED642E8E4}" dt="2022-03-28T13:40:09.928" v="4907" actId="5793"/>
        <pc:sldMkLst>
          <pc:docMk/>
          <pc:sldMk cId="2194847502" sldId="347"/>
        </pc:sldMkLst>
        <pc:spChg chg="mod">
          <ac:chgData name="William Dion" userId="57ca9762-b1ce-44fd-8b7a-57e71eaeedbf" providerId="ADAL" clId="{5C807251-CA33-514E-B5D6-746ED642E8E4}" dt="2022-03-28T13:40:06.294" v="4906" actId="26606"/>
          <ac:spMkLst>
            <pc:docMk/>
            <pc:sldMk cId="2194847502" sldId="347"/>
            <ac:spMk id="2" creationId="{918E797A-8A0A-6740-AFEF-FA8A19BF06AC}"/>
          </ac:spMkLst>
        </pc:spChg>
        <pc:spChg chg="del">
          <ac:chgData name="William Dion" userId="57ca9762-b1ce-44fd-8b7a-57e71eaeedbf" providerId="ADAL" clId="{5C807251-CA33-514E-B5D6-746ED642E8E4}" dt="2022-03-28T13:39:16.158" v="4837" actId="478"/>
          <ac:spMkLst>
            <pc:docMk/>
            <pc:sldMk cId="2194847502" sldId="347"/>
            <ac:spMk id="3" creationId="{07720CBE-3532-C64E-B393-458DC7DCB549}"/>
          </ac:spMkLst>
        </pc:spChg>
        <pc:spChg chg="mod ord">
          <ac:chgData name="William Dion" userId="57ca9762-b1ce-44fd-8b7a-57e71eaeedbf" providerId="ADAL" clId="{5C807251-CA33-514E-B5D6-746ED642E8E4}" dt="2022-03-28T13:40:06.294" v="4906" actId="26606"/>
          <ac:spMkLst>
            <pc:docMk/>
            <pc:sldMk cId="2194847502" sldId="347"/>
            <ac:spMk id="4" creationId="{8FB5E860-8893-9B44-A655-FC963413B2B6}"/>
          </ac:spMkLst>
        </pc:spChg>
        <pc:spChg chg="add del mod">
          <ac:chgData name="William Dion" userId="57ca9762-b1ce-44fd-8b7a-57e71eaeedbf" providerId="ADAL" clId="{5C807251-CA33-514E-B5D6-746ED642E8E4}" dt="2022-03-28T13:39:17.151" v="4838"/>
          <ac:spMkLst>
            <pc:docMk/>
            <pc:sldMk cId="2194847502" sldId="347"/>
            <ac:spMk id="7" creationId="{072C97D0-93B2-A04C-9743-5FA1F931E060}"/>
          </ac:spMkLst>
        </pc:spChg>
        <pc:spChg chg="add mod">
          <ac:chgData name="William Dion" userId="57ca9762-b1ce-44fd-8b7a-57e71eaeedbf" providerId="ADAL" clId="{5C807251-CA33-514E-B5D6-746ED642E8E4}" dt="2022-03-28T13:40:09.928" v="4907" actId="5793"/>
          <ac:spMkLst>
            <pc:docMk/>
            <pc:sldMk cId="2194847502" sldId="347"/>
            <ac:spMk id="10" creationId="{7DE7A73D-A71F-3A45-B329-9FB65C8F1EAB}"/>
          </ac:spMkLst>
        </pc:spChg>
        <pc:spChg chg="add">
          <ac:chgData name="William Dion" userId="57ca9762-b1ce-44fd-8b7a-57e71eaeedbf" providerId="ADAL" clId="{5C807251-CA33-514E-B5D6-746ED642E8E4}" dt="2022-03-28T13:40:06.294" v="4906" actId="26606"/>
          <ac:spMkLst>
            <pc:docMk/>
            <pc:sldMk cId="2194847502" sldId="347"/>
            <ac:spMk id="15" creationId="{1A95671B-3CC6-4792-9114-B74FAEA224E6}"/>
          </ac:spMkLst>
        </pc:spChg>
        <pc:picChg chg="del">
          <ac:chgData name="William Dion" userId="57ca9762-b1ce-44fd-8b7a-57e71eaeedbf" providerId="ADAL" clId="{5C807251-CA33-514E-B5D6-746ED642E8E4}" dt="2022-03-28T13:39:14.178" v="4836" actId="478"/>
          <ac:picMkLst>
            <pc:docMk/>
            <pc:sldMk cId="2194847502" sldId="347"/>
            <ac:picMk id="5" creationId="{74693900-0B38-9A46-BB3E-89E47065F6F7}"/>
          </ac:picMkLst>
        </pc:picChg>
        <pc:picChg chg="add mod ord">
          <ac:chgData name="William Dion" userId="57ca9762-b1ce-44fd-8b7a-57e71eaeedbf" providerId="ADAL" clId="{5C807251-CA33-514E-B5D6-746ED642E8E4}" dt="2022-03-28T13:40:06.294" v="4906" actId="26606"/>
          <ac:picMkLst>
            <pc:docMk/>
            <pc:sldMk cId="2194847502" sldId="347"/>
            <ac:picMk id="9" creationId="{AEE2742D-14C3-FE4B-B926-7E10EA9273F1}"/>
          </ac:picMkLst>
        </pc:picChg>
      </pc:sldChg>
      <pc:sldChg chg="delSp modSp add mod">
        <pc:chgData name="William Dion" userId="57ca9762-b1ce-44fd-8b7a-57e71eaeedbf" providerId="ADAL" clId="{5C807251-CA33-514E-B5D6-746ED642E8E4}" dt="2022-03-28T14:34:09.391" v="5904" actId="20577"/>
        <pc:sldMkLst>
          <pc:docMk/>
          <pc:sldMk cId="1117571593" sldId="348"/>
        </pc:sldMkLst>
        <pc:spChg chg="mod">
          <ac:chgData name="William Dion" userId="57ca9762-b1ce-44fd-8b7a-57e71eaeedbf" providerId="ADAL" clId="{5C807251-CA33-514E-B5D6-746ED642E8E4}" dt="2022-03-28T14:31:30.983" v="5665" actId="313"/>
          <ac:spMkLst>
            <pc:docMk/>
            <pc:sldMk cId="1117571593" sldId="348"/>
            <ac:spMk id="2" creationId="{918E797A-8A0A-6740-AFEF-FA8A19BF06AC}"/>
          </ac:spMkLst>
        </pc:spChg>
        <pc:spChg chg="mod">
          <ac:chgData name="William Dion" userId="57ca9762-b1ce-44fd-8b7a-57e71eaeedbf" providerId="ADAL" clId="{5C807251-CA33-514E-B5D6-746ED642E8E4}" dt="2022-03-28T14:34:09.391" v="5904" actId="20577"/>
          <ac:spMkLst>
            <pc:docMk/>
            <pc:sldMk cId="1117571593" sldId="348"/>
            <ac:spMk id="3" creationId="{07720CBE-3532-C64E-B393-458DC7DCB549}"/>
          </ac:spMkLst>
        </pc:spChg>
        <pc:picChg chg="del">
          <ac:chgData name="William Dion" userId="57ca9762-b1ce-44fd-8b7a-57e71eaeedbf" providerId="ADAL" clId="{5C807251-CA33-514E-B5D6-746ED642E8E4}" dt="2022-03-28T14:00:57.917" v="4942" actId="478"/>
          <ac:picMkLst>
            <pc:docMk/>
            <pc:sldMk cId="1117571593" sldId="348"/>
            <ac:picMk id="5" creationId="{74693900-0B38-9A46-BB3E-89E47065F6F7}"/>
          </ac:picMkLst>
        </pc:picChg>
      </pc:sldChg>
      <pc:sldChg chg="modSp add del mod">
        <pc:chgData name="William Dion" userId="57ca9762-b1ce-44fd-8b7a-57e71eaeedbf" providerId="ADAL" clId="{5C807251-CA33-514E-B5D6-746ED642E8E4}" dt="2022-03-28T14:03:30.033" v="5262" actId="2696"/>
        <pc:sldMkLst>
          <pc:docMk/>
          <pc:sldMk cId="2941192831" sldId="349"/>
        </pc:sldMkLst>
        <pc:spChg chg="mod">
          <ac:chgData name="William Dion" userId="57ca9762-b1ce-44fd-8b7a-57e71eaeedbf" providerId="ADAL" clId="{5C807251-CA33-514E-B5D6-746ED642E8E4}" dt="2022-03-28T14:03:18.044" v="5261" actId="20577"/>
          <ac:spMkLst>
            <pc:docMk/>
            <pc:sldMk cId="2941192831" sldId="349"/>
            <ac:spMk id="3" creationId="{3BBB14BB-B647-D04E-843C-A6C54B641D3C}"/>
          </ac:spMkLst>
        </pc:spChg>
      </pc:sldChg>
      <pc:sldChg chg="addSp delSp modSp add mod">
        <pc:chgData name="William Dion" userId="57ca9762-b1ce-44fd-8b7a-57e71eaeedbf" providerId="ADAL" clId="{5C807251-CA33-514E-B5D6-746ED642E8E4}" dt="2022-03-28T14:30:58.753" v="5664" actId="115"/>
        <pc:sldMkLst>
          <pc:docMk/>
          <pc:sldMk cId="3090296838" sldId="349"/>
        </pc:sldMkLst>
        <pc:spChg chg="mod">
          <ac:chgData name="William Dion" userId="57ca9762-b1ce-44fd-8b7a-57e71eaeedbf" providerId="ADAL" clId="{5C807251-CA33-514E-B5D6-746ED642E8E4}" dt="2022-03-28T14:08:21.174" v="5311" actId="20577"/>
          <ac:spMkLst>
            <pc:docMk/>
            <pc:sldMk cId="3090296838" sldId="349"/>
            <ac:spMk id="2" creationId="{FBD6368A-E843-5C48-8AF9-54D912E9F81E}"/>
          </ac:spMkLst>
        </pc:spChg>
        <pc:spChg chg="del mod">
          <ac:chgData name="William Dion" userId="57ca9762-b1ce-44fd-8b7a-57e71eaeedbf" providerId="ADAL" clId="{5C807251-CA33-514E-B5D6-746ED642E8E4}" dt="2022-03-28T14:08:40.469" v="5351" actId="478"/>
          <ac:spMkLst>
            <pc:docMk/>
            <pc:sldMk cId="3090296838" sldId="349"/>
            <ac:spMk id="3" creationId="{3BBB14BB-B647-D04E-843C-A6C54B641D3C}"/>
          </ac:spMkLst>
        </pc:spChg>
        <pc:spChg chg="add del mod">
          <ac:chgData name="William Dion" userId="57ca9762-b1ce-44fd-8b7a-57e71eaeedbf" providerId="ADAL" clId="{5C807251-CA33-514E-B5D6-746ED642E8E4}" dt="2022-03-28T14:08:41.906" v="5353" actId="478"/>
          <ac:spMkLst>
            <pc:docMk/>
            <pc:sldMk cId="3090296838" sldId="349"/>
            <ac:spMk id="7" creationId="{DF26C704-1523-6E4B-A8DB-5505DA2FA911}"/>
          </ac:spMkLst>
        </pc:spChg>
        <pc:spChg chg="add mod">
          <ac:chgData name="William Dion" userId="57ca9762-b1ce-44fd-8b7a-57e71eaeedbf" providerId="ADAL" clId="{5C807251-CA33-514E-B5D6-746ED642E8E4}" dt="2022-03-28T14:30:58.753" v="5664" actId="115"/>
          <ac:spMkLst>
            <pc:docMk/>
            <pc:sldMk cId="3090296838" sldId="349"/>
            <ac:spMk id="9" creationId="{3017E124-697C-7649-A0F8-2D1EF54AE14B}"/>
          </ac:spMkLst>
        </pc:spChg>
        <pc:picChg chg="del">
          <ac:chgData name="William Dion" userId="57ca9762-b1ce-44fd-8b7a-57e71eaeedbf" providerId="ADAL" clId="{5C807251-CA33-514E-B5D6-746ED642E8E4}" dt="2022-03-28T14:08:17.046" v="5298" actId="478"/>
          <ac:picMkLst>
            <pc:docMk/>
            <pc:sldMk cId="3090296838" sldId="349"/>
            <ac:picMk id="6" creationId="{751EF9C2-16FC-9941-9410-9076C9E69624}"/>
          </ac:picMkLst>
        </pc:picChg>
        <pc:picChg chg="del">
          <ac:chgData name="William Dion" userId="57ca9762-b1ce-44fd-8b7a-57e71eaeedbf" providerId="ADAL" clId="{5C807251-CA33-514E-B5D6-746ED642E8E4}" dt="2022-03-28T14:08:17.946" v="5299" actId="478"/>
          <ac:picMkLst>
            <pc:docMk/>
            <pc:sldMk cId="3090296838" sldId="349"/>
            <ac:picMk id="8" creationId="{7C6C48A4-485E-E840-A838-515D2EB2FCA0}"/>
          </ac:picMkLst>
        </pc:picChg>
      </pc:sldChg>
      <pc:sldChg chg="addSp delSp modSp new mod setBg">
        <pc:chgData name="William Dion" userId="57ca9762-b1ce-44fd-8b7a-57e71eaeedbf" providerId="ADAL" clId="{5C807251-CA33-514E-B5D6-746ED642E8E4}" dt="2022-03-28T14:33:44.064" v="5844" actId="1076"/>
        <pc:sldMkLst>
          <pc:docMk/>
          <pc:sldMk cId="1678520028" sldId="350"/>
        </pc:sldMkLst>
        <pc:spChg chg="mod">
          <ac:chgData name="William Dion" userId="57ca9762-b1ce-44fd-8b7a-57e71eaeedbf" providerId="ADAL" clId="{5C807251-CA33-514E-B5D6-746ED642E8E4}" dt="2022-03-28T14:33:44.064" v="5844" actId="1076"/>
          <ac:spMkLst>
            <pc:docMk/>
            <pc:sldMk cId="1678520028" sldId="350"/>
            <ac:spMk id="2" creationId="{ECE95F02-E929-E247-B9FB-B2EEBF09E895}"/>
          </ac:spMkLst>
        </pc:spChg>
        <pc:spChg chg="del">
          <ac:chgData name="William Dion" userId="57ca9762-b1ce-44fd-8b7a-57e71eaeedbf" providerId="ADAL" clId="{5C807251-CA33-514E-B5D6-746ED642E8E4}" dt="2022-03-28T14:32:35.427" v="5795" actId="478"/>
          <ac:spMkLst>
            <pc:docMk/>
            <pc:sldMk cId="1678520028" sldId="350"/>
            <ac:spMk id="3" creationId="{95F1A58E-D03F-8F4E-8475-101A35E9BE2C}"/>
          </ac:spMkLst>
        </pc:spChg>
        <pc:spChg chg="mod ord">
          <ac:chgData name="William Dion" userId="57ca9762-b1ce-44fd-8b7a-57e71eaeedbf" providerId="ADAL" clId="{5C807251-CA33-514E-B5D6-746ED642E8E4}" dt="2022-03-28T14:33:22.703" v="5806" actId="26606"/>
          <ac:spMkLst>
            <pc:docMk/>
            <pc:sldMk cId="1678520028" sldId="350"/>
            <ac:spMk id="4" creationId="{4EB61DC1-1BCE-8744-92C7-FB490A026538}"/>
          </ac:spMkLst>
        </pc:spChg>
        <pc:spChg chg="add del">
          <ac:chgData name="William Dion" userId="57ca9762-b1ce-44fd-8b7a-57e71eaeedbf" providerId="ADAL" clId="{5C807251-CA33-514E-B5D6-746ED642E8E4}" dt="2022-03-28T14:33:21.158" v="5804" actId="26606"/>
          <ac:spMkLst>
            <pc:docMk/>
            <pc:sldMk cId="1678520028" sldId="350"/>
            <ac:spMk id="10" creationId="{37C89E4B-3C9F-44B9-8B86-D9E3D112D8EC}"/>
          </ac:spMkLst>
        </pc:spChg>
        <pc:picChg chg="add mod ord modCrop">
          <ac:chgData name="William Dion" userId="57ca9762-b1ce-44fd-8b7a-57e71eaeedbf" providerId="ADAL" clId="{5C807251-CA33-514E-B5D6-746ED642E8E4}" dt="2022-03-28T14:33:22.703" v="5806" actId="26606"/>
          <ac:picMkLst>
            <pc:docMk/>
            <pc:sldMk cId="1678520028" sldId="350"/>
            <ac:picMk id="5" creationId="{6C3E8CE7-C7DB-9F42-8473-DE9F13C58C76}"/>
          </ac:picMkLst>
        </pc:picChg>
        <pc:cxnChg chg="add del">
          <ac:chgData name="William Dion" userId="57ca9762-b1ce-44fd-8b7a-57e71eaeedbf" providerId="ADAL" clId="{5C807251-CA33-514E-B5D6-746ED642E8E4}" dt="2022-03-28T14:33:21.158" v="5804" actId="26606"/>
          <ac:cxnSpMkLst>
            <pc:docMk/>
            <pc:sldMk cId="1678520028" sldId="350"/>
            <ac:cxnSpMk id="12" creationId="{AA2EAA10-076F-46BD-8F0F-B9A2FB77A85C}"/>
          </ac:cxnSpMkLst>
        </pc:cxnChg>
        <pc:cxnChg chg="add del">
          <ac:chgData name="William Dion" userId="57ca9762-b1ce-44fd-8b7a-57e71eaeedbf" providerId="ADAL" clId="{5C807251-CA33-514E-B5D6-746ED642E8E4}" dt="2022-03-28T14:33:21.158" v="5804" actId="26606"/>
          <ac:cxnSpMkLst>
            <pc:docMk/>
            <pc:sldMk cId="1678520028" sldId="350"/>
            <ac:cxnSpMk id="14" creationId="{D891E407-403B-4764-86C9-33A56D3BCAA3}"/>
          </ac:cxnSpMkLst>
        </pc:cxnChg>
      </pc:sldChg>
      <pc:sldChg chg="delSp modSp add mod">
        <pc:chgData name="William Dion" userId="57ca9762-b1ce-44fd-8b7a-57e71eaeedbf" providerId="ADAL" clId="{5C807251-CA33-514E-B5D6-746ED642E8E4}" dt="2022-03-28T14:50:04.878" v="6208" actId="20577"/>
        <pc:sldMkLst>
          <pc:docMk/>
          <pc:sldMk cId="1191489444" sldId="351"/>
        </pc:sldMkLst>
        <pc:spChg chg="mod">
          <ac:chgData name="William Dion" userId="57ca9762-b1ce-44fd-8b7a-57e71eaeedbf" providerId="ADAL" clId="{5C807251-CA33-514E-B5D6-746ED642E8E4}" dt="2022-03-28T14:48:45.613" v="5919" actId="20577"/>
          <ac:spMkLst>
            <pc:docMk/>
            <pc:sldMk cId="1191489444" sldId="351"/>
            <ac:spMk id="2" creationId="{918E797A-8A0A-6740-AFEF-FA8A19BF06AC}"/>
          </ac:spMkLst>
        </pc:spChg>
        <pc:spChg chg="mod">
          <ac:chgData name="William Dion" userId="57ca9762-b1ce-44fd-8b7a-57e71eaeedbf" providerId="ADAL" clId="{5C807251-CA33-514E-B5D6-746ED642E8E4}" dt="2022-03-28T14:50:04.878" v="6208" actId="20577"/>
          <ac:spMkLst>
            <pc:docMk/>
            <pc:sldMk cId="1191489444" sldId="351"/>
            <ac:spMk id="3" creationId="{07720CBE-3532-C64E-B393-458DC7DCB549}"/>
          </ac:spMkLst>
        </pc:spChg>
        <pc:picChg chg="del">
          <ac:chgData name="William Dion" userId="57ca9762-b1ce-44fd-8b7a-57e71eaeedbf" providerId="ADAL" clId="{5C807251-CA33-514E-B5D6-746ED642E8E4}" dt="2022-03-28T14:48:39.857" v="5912" actId="478"/>
          <ac:picMkLst>
            <pc:docMk/>
            <pc:sldMk cId="1191489444" sldId="351"/>
            <ac:picMk id="5" creationId="{74693900-0B38-9A46-BB3E-89E47065F6F7}"/>
          </ac:picMkLst>
        </pc:picChg>
      </pc:sldChg>
      <pc:sldChg chg="addSp delSp modSp add del mod setBg">
        <pc:chgData name="William Dion" userId="57ca9762-b1ce-44fd-8b7a-57e71eaeedbf" providerId="ADAL" clId="{5C807251-CA33-514E-B5D6-746ED642E8E4}" dt="2022-03-29T14:23:05.558" v="6552" actId="2696"/>
        <pc:sldMkLst>
          <pc:docMk/>
          <pc:sldMk cId="1529965327" sldId="352"/>
        </pc:sldMkLst>
        <pc:spChg chg="mod">
          <ac:chgData name="William Dion" userId="57ca9762-b1ce-44fd-8b7a-57e71eaeedbf" providerId="ADAL" clId="{5C807251-CA33-514E-B5D6-746ED642E8E4}" dt="2022-03-29T14:13:29.860" v="6485" actId="26606"/>
          <ac:spMkLst>
            <pc:docMk/>
            <pc:sldMk cId="1529965327" sldId="352"/>
            <ac:spMk id="2" creationId="{918E797A-8A0A-6740-AFEF-FA8A19BF06AC}"/>
          </ac:spMkLst>
        </pc:spChg>
        <pc:spChg chg="del">
          <ac:chgData name="William Dion" userId="57ca9762-b1ce-44fd-8b7a-57e71eaeedbf" providerId="ADAL" clId="{5C807251-CA33-514E-B5D6-746ED642E8E4}" dt="2022-03-28T14:54:24.051" v="6210" actId="478"/>
          <ac:spMkLst>
            <pc:docMk/>
            <pc:sldMk cId="1529965327" sldId="352"/>
            <ac:spMk id="3" creationId="{07720CBE-3532-C64E-B393-458DC7DCB549}"/>
          </ac:spMkLst>
        </pc:spChg>
        <pc:spChg chg="mod ord">
          <ac:chgData name="William Dion" userId="57ca9762-b1ce-44fd-8b7a-57e71eaeedbf" providerId="ADAL" clId="{5C807251-CA33-514E-B5D6-746ED642E8E4}" dt="2022-03-29T14:13:29.860" v="6485" actId="26606"/>
          <ac:spMkLst>
            <pc:docMk/>
            <pc:sldMk cId="1529965327" sldId="352"/>
            <ac:spMk id="4" creationId="{8FB5E860-8893-9B44-A655-FC963413B2B6}"/>
          </ac:spMkLst>
        </pc:spChg>
        <pc:spChg chg="add del mod">
          <ac:chgData name="William Dion" userId="57ca9762-b1ce-44fd-8b7a-57e71eaeedbf" providerId="ADAL" clId="{5C807251-CA33-514E-B5D6-746ED642E8E4}" dt="2022-03-29T14:13:23.759" v="6479" actId="478"/>
          <ac:spMkLst>
            <pc:docMk/>
            <pc:sldMk cId="1529965327" sldId="352"/>
            <ac:spMk id="5" creationId="{B3D7932F-FFC0-D144-BCC2-6BA2508CA812}"/>
          </ac:spMkLst>
        </pc:spChg>
        <pc:spChg chg="add del mod">
          <ac:chgData name="William Dion" userId="57ca9762-b1ce-44fd-8b7a-57e71eaeedbf" providerId="ADAL" clId="{5C807251-CA33-514E-B5D6-746ED642E8E4}" dt="2022-03-28T14:54:26.922" v="6211"/>
          <ac:spMkLst>
            <pc:docMk/>
            <pc:sldMk cId="1529965327" sldId="352"/>
            <ac:spMk id="6" creationId="{8D51ED61-2A3B-0043-8228-CB1F34E458D4}"/>
          </ac:spMkLst>
        </pc:spChg>
        <pc:spChg chg="add mod">
          <ac:chgData name="William Dion" userId="57ca9762-b1ce-44fd-8b7a-57e71eaeedbf" providerId="ADAL" clId="{5C807251-CA33-514E-B5D6-746ED642E8E4}" dt="2022-03-29T14:14:30.258" v="6522" actId="20577"/>
          <ac:spMkLst>
            <pc:docMk/>
            <pc:sldMk cId="1529965327" sldId="352"/>
            <ac:spMk id="9" creationId="{A74B43B6-5090-644D-BAB3-E5C41F8F2605}"/>
          </ac:spMkLst>
        </pc:spChg>
        <pc:spChg chg="add del">
          <ac:chgData name="William Dion" userId="57ca9762-b1ce-44fd-8b7a-57e71eaeedbf" providerId="ADAL" clId="{5C807251-CA33-514E-B5D6-746ED642E8E4}" dt="2022-03-29T14:13:46.670" v="6488" actId="26606"/>
          <ac:spMkLst>
            <pc:docMk/>
            <pc:sldMk cId="1529965327" sldId="352"/>
            <ac:spMk id="14" creationId="{5E39A796-BE83-48B1-B33F-35C4A32AAB57}"/>
          </ac:spMkLst>
        </pc:spChg>
        <pc:spChg chg="add del">
          <ac:chgData name="William Dion" userId="57ca9762-b1ce-44fd-8b7a-57e71eaeedbf" providerId="ADAL" clId="{5C807251-CA33-514E-B5D6-746ED642E8E4}" dt="2022-03-29T14:13:46.670" v="6488" actId="26606"/>
          <ac:spMkLst>
            <pc:docMk/>
            <pc:sldMk cId="1529965327" sldId="352"/>
            <ac:spMk id="16" creationId="{72F84B47-E267-4194-8194-831DB7B5547F}"/>
          </ac:spMkLst>
        </pc:spChg>
        <pc:spChg chg="add del">
          <ac:chgData name="William Dion" userId="57ca9762-b1ce-44fd-8b7a-57e71eaeedbf" providerId="ADAL" clId="{5C807251-CA33-514E-B5D6-746ED642E8E4}" dt="2022-03-29T14:14:34.209" v="6523" actId="26606"/>
          <ac:spMkLst>
            <pc:docMk/>
            <pc:sldMk cId="1529965327" sldId="352"/>
            <ac:spMk id="21" creationId="{5E39A796-BE83-48B1-B33F-35C4A32AAB57}"/>
          </ac:spMkLst>
        </pc:spChg>
        <pc:spChg chg="add del">
          <ac:chgData name="William Dion" userId="57ca9762-b1ce-44fd-8b7a-57e71eaeedbf" providerId="ADAL" clId="{5C807251-CA33-514E-B5D6-746ED642E8E4}" dt="2022-03-29T14:14:34.209" v="6523" actId="26606"/>
          <ac:spMkLst>
            <pc:docMk/>
            <pc:sldMk cId="1529965327" sldId="352"/>
            <ac:spMk id="23" creationId="{72F84B47-E267-4194-8194-831DB7B5547F}"/>
          </ac:spMkLst>
        </pc:spChg>
        <pc:spChg chg="add">
          <ac:chgData name="William Dion" userId="57ca9762-b1ce-44fd-8b7a-57e71eaeedbf" providerId="ADAL" clId="{5C807251-CA33-514E-B5D6-746ED642E8E4}" dt="2022-03-29T14:14:34.209" v="6523" actId="26606"/>
          <ac:spMkLst>
            <pc:docMk/>
            <pc:sldMk cId="1529965327" sldId="352"/>
            <ac:spMk id="28" creationId="{5E39A796-BE83-48B1-B33F-35C4A32AAB57}"/>
          </ac:spMkLst>
        </pc:spChg>
        <pc:spChg chg="add">
          <ac:chgData name="William Dion" userId="57ca9762-b1ce-44fd-8b7a-57e71eaeedbf" providerId="ADAL" clId="{5C807251-CA33-514E-B5D6-746ED642E8E4}" dt="2022-03-29T14:14:34.209" v="6523" actId="26606"/>
          <ac:spMkLst>
            <pc:docMk/>
            <pc:sldMk cId="1529965327" sldId="352"/>
            <ac:spMk id="30" creationId="{72F84B47-E267-4194-8194-831DB7B5547F}"/>
          </ac:spMkLst>
        </pc:spChg>
        <pc:picChg chg="add mod">
          <ac:chgData name="William Dion" userId="57ca9762-b1ce-44fd-8b7a-57e71eaeedbf" providerId="ADAL" clId="{5C807251-CA33-514E-B5D6-746ED642E8E4}" dt="2022-03-29T14:13:46.670" v="6488" actId="26606"/>
          <ac:picMkLst>
            <pc:docMk/>
            <pc:sldMk cId="1529965327" sldId="352"/>
            <ac:picMk id="7" creationId="{A89F6409-2142-1C43-A3F6-E9C5543B78FA}"/>
          </ac:picMkLst>
        </pc:picChg>
        <pc:picChg chg="add del mod">
          <ac:chgData name="William Dion" userId="57ca9762-b1ce-44fd-8b7a-57e71eaeedbf" providerId="ADAL" clId="{5C807251-CA33-514E-B5D6-746ED642E8E4}" dt="2022-03-29T14:13:08.012" v="6478" actId="478"/>
          <ac:picMkLst>
            <pc:docMk/>
            <pc:sldMk cId="1529965327" sldId="352"/>
            <ac:picMk id="8" creationId="{C88BADFF-CB59-B048-9170-2FEDC39DE89A}"/>
          </ac:picMkLst>
        </pc:picChg>
      </pc:sldChg>
      <pc:sldChg chg="add del">
        <pc:chgData name="William Dion" userId="57ca9762-b1ce-44fd-8b7a-57e71eaeedbf" providerId="ADAL" clId="{5C807251-CA33-514E-B5D6-746ED642E8E4}" dt="2022-03-29T13:55:39.662" v="6403" actId="2696"/>
        <pc:sldMkLst>
          <pc:docMk/>
          <pc:sldMk cId="358622717" sldId="353"/>
        </pc:sldMkLst>
      </pc:sldChg>
      <pc:sldChg chg="addSp delSp modSp add mod setBg">
        <pc:chgData name="William Dion" userId="57ca9762-b1ce-44fd-8b7a-57e71eaeedbf" providerId="ADAL" clId="{5C807251-CA33-514E-B5D6-746ED642E8E4}" dt="2022-04-02T15:21:47.123" v="7199" actId="20577"/>
        <pc:sldMkLst>
          <pc:docMk/>
          <pc:sldMk cId="1534178081" sldId="354"/>
        </pc:sldMkLst>
        <pc:spChg chg="mod">
          <ac:chgData name="William Dion" userId="57ca9762-b1ce-44fd-8b7a-57e71eaeedbf" providerId="ADAL" clId="{5C807251-CA33-514E-B5D6-746ED642E8E4}" dt="2022-03-29T13:56:12.545" v="6442" actId="20577"/>
          <ac:spMkLst>
            <pc:docMk/>
            <pc:sldMk cId="1534178081" sldId="354"/>
            <ac:spMk id="2" creationId="{918E797A-8A0A-6740-AFEF-FA8A19BF06AC}"/>
          </ac:spMkLst>
        </pc:spChg>
        <pc:spChg chg="add mod">
          <ac:chgData name="William Dion" userId="57ca9762-b1ce-44fd-8b7a-57e71eaeedbf" providerId="ADAL" clId="{5C807251-CA33-514E-B5D6-746ED642E8E4}" dt="2022-04-02T15:21:47.123" v="7199" actId="20577"/>
          <ac:spMkLst>
            <pc:docMk/>
            <pc:sldMk cId="1534178081" sldId="354"/>
            <ac:spMk id="3" creationId="{93E1B016-8D66-974F-9F04-E9C10736DBAC}"/>
          </ac:spMkLst>
        </pc:spChg>
        <pc:spChg chg="add del">
          <ac:chgData name="William Dion" userId="57ca9762-b1ce-44fd-8b7a-57e71eaeedbf" providerId="ADAL" clId="{5C807251-CA33-514E-B5D6-746ED642E8E4}" dt="2022-03-29T13:56:28.956" v="6444" actId="478"/>
          <ac:spMkLst>
            <pc:docMk/>
            <pc:sldMk cId="1534178081" sldId="354"/>
            <ac:spMk id="3" creationId="{A4BF414A-E5E1-3E4F-A03F-FFDD62EF414E}"/>
          </ac:spMkLst>
        </pc:spChg>
        <pc:spChg chg="mod ord">
          <ac:chgData name="William Dion" userId="57ca9762-b1ce-44fd-8b7a-57e71eaeedbf" providerId="ADAL" clId="{5C807251-CA33-514E-B5D6-746ED642E8E4}" dt="2022-03-28T15:01:55.045" v="6369" actId="26606"/>
          <ac:spMkLst>
            <pc:docMk/>
            <pc:sldMk cId="1534178081" sldId="354"/>
            <ac:spMk id="4" creationId="{8FB5E860-8893-9B44-A655-FC963413B2B6}"/>
          </ac:spMkLst>
        </pc:spChg>
        <pc:spChg chg="add del mod">
          <ac:chgData name="William Dion" userId="57ca9762-b1ce-44fd-8b7a-57e71eaeedbf" providerId="ADAL" clId="{5C807251-CA33-514E-B5D6-746ED642E8E4}" dt="2022-03-28T15:01:32.624" v="6354" actId="478"/>
          <ac:spMkLst>
            <pc:docMk/>
            <pc:sldMk cId="1534178081" sldId="354"/>
            <ac:spMk id="5" creationId="{1E9AB74A-699B-3948-8703-63D3CAF8EE34}"/>
          </ac:spMkLst>
        </pc:spChg>
        <pc:spChg chg="add del mod">
          <ac:chgData name="William Dion" userId="57ca9762-b1ce-44fd-8b7a-57e71eaeedbf" providerId="ADAL" clId="{5C807251-CA33-514E-B5D6-746ED642E8E4}" dt="2022-03-29T13:56:05.571" v="6421" actId="478"/>
          <ac:spMkLst>
            <pc:docMk/>
            <pc:sldMk cId="1534178081" sldId="354"/>
            <ac:spMk id="6" creationId="{F8F2C0E8-5B06-5F49-BC8D-381FB1E61B46}"/>
          </ac:spMkLst>
        </pc:spChg>
        <pc:spChg chg="add del">
          <ac:chgData name="William Dion" userId="57ca9762-b1ce-44fd-8b7a-57e71eaeedbf" providerId="ADAL" clId="{5C807251-CA33-514E-B5D6-746ED642E8E4}" dt="2022-03-29T13:56:49.049" v="6459" actId="478"/>
          <ac:spMkLst>
            <pc:docMk/>
            <pc:sldMk cId="1534178081" sldId="354"/>
            <ac:spMk id="9" creationId="{37AFA54A-763B-4245-A96C-18DFDB2185D7}"/>
          </ac:spMkLst>
        </pc:spChg>
        <pc:spChg chg="del">
          <ac:chgData name="William Dion" userId="57ca9762-b1ce-44fd-8b7a-57e71eaeedbf" providerId="ADAL" clId="{5C807251-CA33-514E-B5D6-746ED642E8E4}" dt="2022-03-28T15:01:41.028" v="6361" actId="478"/>
          <ac:spMkLst>
            <pc:docMk/>
            <pc:sldMk cId="1534178081" sldId="354"/>
            <ac:spMk id="9" creationId="{A74B43B6-5090-644D-BAB3-E5C41F8F2605}"/>
          </ac:spMkLst>
        </pc:spChg>
        <pc:spChg chg="add">
          <ac:chgData name="William Dion" userId="57ca9762-b1ce-44fd-8b7a-57e71eaeedbf" providerId="ADAL" clId="{5C807251-CA33-514E-B5D6-746ED642E8E4}" dt="2022-03-28T15:01:55.045" v="6369" actId="26606"/>
          <ac:spMkLst>
            <pc:docMk/>
            <pc:sldMk cId="1534178081" sldId="354"/>
            <ac:spMk id="10" creationId="{53F29798-D584-4792-9B62-3F5F5C36D619}"/>
          </ac:spMkLst>
        </pc:spChg>
        <pc:spChg chg="add del">
          <ac:chgData name="William Dion" userId="57ca9762-b1ce-44fd-8b7a-57e71eaeedbf" providerId="ADAL" clId="{5C807251-CA33-514E-B5D6-746ED642E8E4}" dt="2022-03-29T13:57:04.388" v="6462" actId="21"/>
          <ac:spMkLst>
            <pc:docMk/>
            <pc:sldMk cId="1534178081" sldId="354"/>
            <ac:spMk id="11" creationId="{5C0E7C32-F16E-EC49-9D2D-04837BD1904F}"/>
          </ac:spMkLst>
        </pc:spChg>
        <pc:spChg chg="add del">
          <ac:chgData name="William Dion" userId="57ca9762-b1ce-44fd-8b7a-57e71eaeedbf" providerId="ADAL" clId="{5C807251-CA33-514E-B5D6-746ED642E8E4}" dt="2022-03-28T15:01:51.103" v="6364" actId="26606"/>
          <ac:spMkLst>
            <pc:docMk/>
            <pc:sldMk cId="1534178081" sldId="354"/>
            <ac:spMk id="12" creationId="{53F29798-D584-4792-9B62-3F5F5C36D619}"/>
          </ac:spMkLst>
        </pc:spChg>
        <pc:spChg chg="add mod">
          <ac:chgData name="William Dion" userId="57ca9762-b1ce-44fd-8b7a-57e71eaeedbf" providerId="ADAL" clId="{5C807251-CA33-514E-B5D6-746ED642E8E4}" dt="2022-03-29T13:58:07.952" v="6477" actId="208"/>
          <ac:spMkLst>
            <pc:docMk/>
            <pc:sldMk cId="1534178081" sldId="354"/>
            <ac:spMk id="14" creationId="{010D53BE-08B8-784F-8FCD-37B4A6977EE9}"/>
          </ac:spMkLst>
        </pc:spChg>
        <pc:spChg chg="add mod">
          <ac:chgData name="William Dion" userId="57ca9762-b1ce-44fd-8b7a-57e71eaeedbf" providerId="ADAL" clId="{5C807251-CA33-514E-B5D6-746ED642E8E4}" dt="2022-03-29T13:58:05.274" v="6476" actId="208"/>
          <ac:spMkLst>
            <pc:docMk/>
            <pc:sldMk cId="1534178081" sldId="354"/>
            <ac:spMk id="15" creationId="{6EE6F890-3287-AE44-8E18-267B201BBEA2}"/>
          </ac:spMkLst>
        </pc:spChg>
        <pc:picChg chg="add mod">
          <ac:chgData name="William Dion" userId="57ca9762-b1ce-44fd-8b7a-57e71eaeedbf" providerId="ADAL" clId="{5C807251-CA33-514E-B5D6-746ED642E8E4}" dt="2022-03-28T15:02:06.717" v="6374" actId="1076"/>
          <ac:picMkLst>
            <pc:docMk/>
            <pc:sldMk cId="1534178081" sldId="354"/>
            <ac:picMk id="7" creationId="{277D1615-6E49-EF4E-8FED-983373E07F13}"/>
          </ac:picMkLst>
        </pc:picChg>
        <pc:picChg chg="del">
          <ac:chgData name="William Dion" userId="57ca9762-b1ce-44fd-8b7a-57e71eaeedbf" providerId="ADAL" clId="{5C807251-CA33-514E-B5D6-746ED642E8E4}" dt="2022-03-28T15:01:26.934" v="6353" actId="478"/>
          <ac:picMkLst>
            <pc:docMk/>
            <pc:sldMk cId="1534178081" sldId="354"/>
            <ac:picMk id="8" creationId="{C88BADFF-CB59-B048-9170-2FEDC39DE89A}"/>
          </ac:picMkLst>
        </pc:picChg>
        <pc:cxnChg chg="add del mod">
          <ac:chgData name="William Dion" userId="57ca9762-b1ce-44fd-8b7a-57e71eaeedbf" providerId="ADAL" clId="{5C807251-CA33-514E-B5D6-746ED642E8E4}" dt="2022-03-29T13:56:50.660" v="6460" actId="478"/>
          <ac:cxnSpMkLst>
            <pc:docMk/>
            <pc:sldMk cId="1534178081" sldId="354"/>
            <ac:cxnSpMk id="8" creationId="{7E1A82EA-A26A-E444-AA1B-4EF8B4610913}"/>
          </ac:cxnSpMkLst>
        </pc:cxnChg>
        <pc:cxnChg chg="add del">
          <ac:chgData name="William Dion" userId="57ca9762-b1ce-44fd-8b7a-57e71eaeedbf" providerId="ADAL" clId="{5C807251-CA33-514E-B5D6-746ED642E8E4}" dt="2022-03-29T13:57:20.527" v="6464" actId="478"/>
          <ac:cxnSpMkLst>
            <pc:docMk/>
            <pc:sldMk cId="1534178081" sldId="354"/>
            <ac:cxnSpMk id="13" creationId="{70010569-24E4-144C-8FC7-BDBA00CEA837}"/>
          </ac:cxnSpMkLst>
        </pc:cxnChg>
      </pc:sldChg>
      <pc:sldChg chg="delSp add del mod setBg delDesignElem">
        <pc:chgData name="William Dion" userId="57ca9762-b1ce-44fd-8b7a-57e71eaeedbf" providerId="ADAL" clId="{5C807251-CA33-514E-B5D6-746ED642E8E4}" dt="2022-03-28T15:02:17.876" v="6378" actId="2696"/>
        <pc:sldMkLst>
          <pc:docMk/>
          <pc:sldMk cId="209026718" sldId="355"/>
        </pc:sldMkLst>
        <pc:spChg chg="del">
          <ac:chgData name="William Dion" userId="57ca9762-b1ce-44fd-8b7a-57e71eaeedbf" providerId="ADAL" clId="{5C807251-CA33-514E-B5D6-746ED642E8E4}" dt="2022-03-28T15:02:12.965" v="6376"/>
          <ac:spMkLst>
            <pc:docMk/>
            <pc:sldMk cId="209026718" sldId="355"/>
            <ac:spMk id="10" creationId="{53F29798-D584-4792-9B62-3F5F5C36D619}"/>
          </ac:spMkLst>
        </pc:spChg>
        <pc:picChg chg="del">
          <ac:chgData name="William Dion" userId="57ca9762-b1ce-44fd-8b7a-57e71eaeedbf" providerId="ADAL" clId="{5C807251-CA33-514E-B5D6-746ED642E8E4}" dt="2022-03-28T15:02:14.215" v="6377" actId="478"/>
          <ac:picMkLst>
            <pc:docMk/>
            <pc:sldMk cId="209026718" sldId="355"/>
            <ac:picMk id="7" creationId="{277D1615-6E49-EF4E-8FED-983373E07F13}"/>
          </ac:picMkLst>
        </pc:picChg>
      </pc:sldChg>
      <pc:sldChg chg="addSp delSp modSp add mod">
        <pc:chgData name="William Dion" userId="57ca9762-b1ce-44fd-8b7a-57e71eaeedbf" providerId="ADAL" clId="{5C807251-CA33-514E-B5D6-746ED642E8E4}" dt="2022-03-29T14:30:19.536" v="6602" actId="1076"/>
        <pc:sldMkLst>
          <pc:docMk/>
          <pc:sldMk cId="1027268926" sldId="355"/>
        </pc:sldMkLst>
        <pc:spChg chg="add del mod">
          <ac:chgData name="William Dion" userId="57ca9762-b1ce-44fd-8b7a-57e71eaeedbf" providerId="ADAL" clId="{5C807251-CA33-514E-B5D6-746ED642E8E4}" dt="2022-03-28T15:02:23.717" v="6381" actId="478"/>
          <ac:spMkLst>
            <pc:docMk/>
            <pc:sldMk cId="1027268926" sldId="355"/>
            <ac:spMk id="5" creationId="{2BA60E53-227E-FD48-A9D7-8124F66B1662}"/>
          </ac:spMkLst>
        </pc:spChg>
        <pc:spChg chg="mod">
          <ac:chgData name="William Dion" userId="57ca9762-b1ce-44fd-8b7a-57e71eaeedbf" providerId="ADAL" clId="{5C807251-CA33-514E-B5D6-746ED642E8E4}" dt="2022-03-28T15:02:32.089" v="6402" actId="20577"/>
          <ac:spMkLst>
            <pc:docMk/>
            <pc:sldMk cId="1027268926" sldId="355"/>
            <ac:spMk id="9" creationId="{A74B43B6-5090-644D-BAB3-E5C41F8F2605}"/>
          </ac:spMkLst>
        </pc:spChg>
        <pc:picChg chg="add mod">
          <ac:chgData name="William Dion" userId="57ca9762-b1ce-44fd-8b7a-57e71eaeedbf" providerId="ADAL" clId="{5C807251-CA33-514E-B5D6-746ED642E8E4}" dt="2022-03-29T14:30:19.536" v="6602" actId="1076"/>
          <ac:picMkLst>
            <pc:docMk/>
            <pc:sldMk cId="1027268926" sldId="355"/>
            <ac:picMk id="5" creationId="{952AF95A-1DC6-E14F-8EA2-4CC814E19B80}"/>
          </ac:picMkLst>
        </pc:picChg>
        <pc:picChg chg="del">
          <ac:chgData name="William Dion" userId="57ca9762-b1ce-44fd-8b7a-57e71eaeedbf" providerId="ADAL" clId="{5C807251-CA33-514E-B5D6-746ED642E8E4}" dt="2022-03-28T15:02:21.390" v="6380" actId="478"/>
          <ac:picMkLst>
            <pc:docMk/>
            <pc:sldMk cId="1027268926" sldId="355"/>
            <ac:picMk id="8" creationId="{C88BADFF-CB59-B048-9170-2FEDC39DE89A}"/>
          </ac:picMkLst>
        </pc:picChg>
      </pc:sldChg>
      <pc:sldChg chg="addSp delSp modSp new mod">
        <pc:chgData name="William Dion" userId="57ca9762-b1ce-44fd-8b7a-57e71eaeedbf" providerId="ADAL" clId="{5C807251-CA33-514E-B5D6-746ED642E8E4}" dt="2022-03-29T14:15:33.113" v="6549" actId="1076"/>
        <pc:sldMkLst>
          <pc:docMk/>
          <pc:sldMk cId="2192825213" sldId="356"/>
        </pc:sldMkLst>
        <pc:spChg chg="del">
          <ac:chgData name="William Dion" userId="57ca9762-b1ce-44fd-8b7a-57e71eaeedbf" providerId="ADAL" clId="{5C807251-CA33-514E-B5D6-746ED642E8E4}" dt="2022-03-29T14:15:11.565" v="6542" actId="478"/>
          <ac:spMkLst>
            <pc:docMk/>
            <pc:sldMk cId="2192825213" sldId="356"/>
            <ac:spMk id="2" creationId="{DBECF4CF-4300-7342-9321-2DCE54A8FE35}"/>
          </ac:spMkLst>
        </pc:spChg>
        <pc:spChg chg="mod">
          <ac:chgData name="William Dion" userId="57ca9762-b1ce-44fd-8b7a-57e71eaeedbf" providerId="ADAL" clId="{5C807251-CA33-514E-B5D6-746ED642E8E4}" dt="2022-03-29T14:15:33.113" v="6549" actId="1076"/>
          <ac:spMkLst>
            <pc:docMk/>
            <pc:sldMk cId="2192825213" sldId="356"/>
            <ac:spMk id="3" creationId="{06C23272-038F-9F44-A632-5306C59FA973}"/>
          </ac:spMkLst>
        </pc:spChg>
        <pc:spChg chg="add mod">
          <ac:chgData name="William Dion" userId="57ca9762-b1ce-44fd-8b7a-57e71eaeedbf" providerId="ADAL" clId="{5C807251-CA33-514E-B5D6-746ED642E8E4}" dt="2022-03-29T14:15:10.080" v="6541" actId="1076"/>
          <ac:spMkLst>
            <pc:docMk/>
            <pc:sldMk cId="2192825213" sldId="356"/>
            <ac:spMk id="5" creationId="{3ED9D632-9C8B-084D-8108-A32879D4C2F7}"/>
          </ac:spMkLst>
        </pc:spChg>
        <pc:picChg chg="add mod">
          <ac:chgData name="William Dion" userId="57ca9762-b1ce-44fd-8b7a-57e71eaeedbf" providerId="ADAL" clId="{5C807251-CA33-514E-B5D6-746ED642E8E4}" dt="2022-03-29T14:15:21.561" v="6545" actId="1076"/>
          <ac:picMkLst>
            <pc:docMk/>
            <pc:sldMk cId="2192825213" sldId="356"/>
            <ac:picMk id="6" creationId="{3EE1A24F-51C1-AD4F-A697-E61C2F822142}"/>
          </ac:picMkLst>
        </pc:picChg>
      </pc:sldChg>
      <pc:sldChg chg="addSp delSp modSp add mod setBg">
        <pc:chgData name="William Dion" userId="57ca9762-b1ce-44fd-8b7a-57e71eaeedbf" providerId="ADAL" clId="{5C807251-CA33-514E-B5D6-746ED642E8E4}" dt="2022-03-31T18:10:25.722" v="6744" actId="20577"/>
        <pc:sldMkLst>
          <pc:docMk/>
          <pc:sldMk cId="2363965588" sldId="357"/>
        </pc:sldMkLst>
        <pc:spChg chg="del">
          <ac:chgData name="William Dion" userId="57ca9762-b1ce-44fd-8b7a-57e71eaeedbf" providerId="ADAL" clId="{5C807251-CA33-514E-B5D6-746ED642E8E4}" dt="2022-03-31T17:58:33.576" v="6710" actId="478"/>
          <ac:spMkLst>
            <pc:docMk/>
            <pc:sldMk cId="2363965588" sldId="357"/>
            <ac:spMk id="3" creationId="{1461068C-5CD2-E54E-A871-434965855813}"/>
          </ac:spMkLst>
        </pc:spChg>
        <pc:spChg chg="del">
          <ac:chgData name="William Dion" userId="57ca9762-b1ce-44fd-8b7a-57e71eaeedbf" providerId="ADAL" clId="{5C807251-CA33-514E-B5D6-746ED642E8E4}" dt="2022-03-31T17:58:31.127" v="6709" actId="478"/>
          <ac:spMkLst>
            <pc:docMk/>
            <pc:sldMk cId="2363965588" sldId="357"/>
            <ac:spMk id="7" creationId="{437E1588-B2E2-8541-98F6-C692BE688D3B}"/>
          </ac:spMkLst>
        </pc:spChg>
        <pc:spChg chg="del">
          <ac:chgData name="William Dion" userId="57ca9762-b1ce-44fd-8b7a-57e71eaeedbf" providerId="ADAL" clId="{5C807251-CA33-514E-B5D6-746ED642E8E4}" dt="2022-03-31T17:58:29.116" v="6708" actId="478"/>
          <ac:spMkLst>
            <pc:docMk/>
            <pc:sldMk cId="2363965588" sldId="357"/>
            <ac:spMk id="8" creationId="{163EB2F6-F377-BB42-9F35-6142FE9843D4}"/>
          </ac:spMkLst>
        </pc:spChg>
        <pc:spChg chg="add del mod">
          <ac:chgData name="William Dion" userId="57ca9762-b1ce-44fd-8b7a-57e71eaeedbf" providerId="ADAL" clId="{5C807251-CA33-514E-B5D6-746ED642E8E4}" dt="2022-03-31T17:58:35.335" v="6711" actId="478"/>
          <ac:spMkLst>
            <pc:docMk/>
            <pc:sldMk cId="2363965588" sldId="357"/>
            <ac:spMk id="9" creationId="{241E0692-F768-0C4C-9E85-F59EF9A57000}"/>
          </ac:spMkLst>
        </pc:spChg>
        <pc:spChg chg="add mod">
          <ac:chgData name="William Dion" userId="57ca9762-b1ce-44fd-8b7a-57e71eaeedbf" providerId="ADAL" clId="{5C807251-CA33-514E-B5D6-746ED642E8E4}" dt="2022-03-31T18:10:25.722" v="6744" actId="20577"/>
          <ac:spMkLst>
            <pc:docMk/>
            <pc:sldMk cId="2363965588" sldId="357"/>
            <ac:spMk id="14" creationId="{88455FCA-624F-E344-8C91-C2D7C27D6E85}"/>
          </ac:spMkLst>
        </pc:spChg>
        <pc:picChg chg="del">
          <ac:chgData name="William Dion" userId="57ca9762-b1ce-44fd-8b7a-57e71eaeedbf" providerId="ADAL" clId="{5C807251-CA33-514E-B5D6-746ED642E8E4}" dt="2022-03-31T17:58:22.818" v="6707" actId="478"/>
          <ac:picMkLst>
            <pc:docMk/>
            <pc:sldMk cId="2363965588" sldId="357"/>
            <ac:picMk id="6" creationId="{0AB1E5B0-3149-E84C-AF3B-284BF04F44A7}"/>
          </ac:picMkLst>
        </pc:picChg>
        <pc:picChg chg="add mod">
          <ac:chgData name="William Dion" userId="57ca9762-b1ce-44fd-8b7a-57e71eaeedbf" providerId="ADAL" clId="{5C807251-CA33-514E-B5D6-746ED642E8E4}" dt="2022-03-31T18:10:18.278" v="6725" actId="1076"/>
          <ac:picMkLst>
            <pc:docMk/>
            <pc:sldMk cId="2363965588" sldId="357"/>
            <ac:picMk id="11" creationId="{51716058-EBFD-9740-8D9B-A21836FEA09F}"/>
          </ac:picMkLst>
        </pc:picChg>
        <pc:picChg chg="add mod">
          <ac:chgData name="William Dion" userId="57ca9762-b1ce-44fd-8b7a-57e71eaeedbf" providerId="ADAL" clId="{5C807251-CA33-514E-B5D6-746ED642E8E4}" dt="2022-03-31T18:10:20.395" v="6726" actId="1076"/>
          <ac:picMkLst>
            <pc:docMk/>
            <pc:sldMk cId="2363965588" sldId="357"/>
            <ac:picMk id="13" creationId="{3239F445-AAF6-AF4A-BA8E-FE29CB7A23B4}"/>
          </ac:picMkLst>
        </pc:picChg>
      </pc:sldChg>
      <pc:sldChg chg="addSp delSp modSp add mod">
        <pc:chgData name="William Dion" userId="57ca9762-b1ce-44fd-8b7a-57e71eaeedbf" providerId="ADAL" clId="{5C807251-CA33-514E-B5D6-746ED642E8E4}" dt="2022-03-31T19:56:16.516" v="6840" actId="313"/>
        <pc:sldMkLst>
          <pc:docMk/>
          <pc:sldMk cId="3793887253" sldId="358"/>
        </pc:sldMkLst>
        <pc:spChg chg="mod">
          <ac:chgData name="William Dion" userId="57ca9762-b1ce-44fd-8b7a-57e71eaeedbf" providerId="ADAL" clId="{5C807251-CA33-514E-B5D6-746ED642E8E4}" dt="2022-03-31T19:53:04.639" v="6772" actId="20577"/>
          <ac:spMkLst>
            <pc:docMk/>
            <pc:sldMk cId="3793887253" sldId="358"/>
            <ac:spMk id="2" creationId="{918E797A-8A0A-6740-AFEF-FA8A19BF06AC}"/>
          </ac:spMkLst>
        </pc:spChg>
        <pc:spChg chg="add del mod">
          <ac:chgData name="William Dion" userId="57ca9762-b1ce-44fd-8b7a-57e71eaeedbf" providerId="ADAL" clId="{5C807251-CA33-514E-B5D6-746ED642E8E4}" dt="2022-03-31T19:54:29.610" v="6774" actId="478"/>
          <ac:spMkLst>
            <pc:docMk/>
            <pc:sldMk cId="3793887253" sldId="358"/>
            <ac:spMk id="5" creationId="{8408F207-94BF-2D44-8F1E-5B2B49DC433F}"/>
          </ac:spMkLst>
        </pc:spChg>
        <pc:spChg chg="add mod">
          <ac:chgData name="William Dion" userId="57ca9762-b1ce-44fd-8b7a-57e71eaeedbf" providerId="ADAL" clId="{5C807251-CA33-514E-B5D6-746ED642E8E4}" dt="2022-03-31T19:56:16.516" v="6840" actId="313"/>
          <ac:spMkLst>
            <pc:docMk/>
            <pc:sldMk cId="3793887253" sldId="358"/>
            <ac:spMk id="9" creationId="{37E1A8E7-CDB6-2049-9E91-EF3377D70874}"/>
          </ac:spMkLst>
        </pc:spChg>
        <pc:picChg chg="add mod">
          <ac:chgData name="William Dion" userId="57ca9762-b1ce-44fd-8b7a-57e71eaeedbf" providerId="ADAL" clId="{5C807251-CA33-514E-B5D6-746ED642E8E4}" dt="2022-03-31T19:54:35.985" v="6778" actId="1076"/>
          <ac:picMkLst>
            <pc:docMk/>
            <pc:sldMk cId="3793887253" sldId="358"/>
            <ac:picMk id="7" creationId="{716B28D8-45C7-3C4D-BB5E-8AFF7628CB7A}"/>
          </ac:picMkLst>
        </pc:picChg>
        <pc:picChg chg="del">
          <ac:chgData name="William Dion" userId="57ca9762-b1ce-44fd-8b7a-57e71eaeedbf" providerId="ADAL" clId="{5C807251-CA33-514E-B5D6-746ED642E8E4}" dt="2022-03-31T19:53:06.101" v="6773" actId="478"/>
          <ac:picMkLst>
            <pc:docMk/>
            <pc:sldMk cId="3793887253" sldId="358"/>
            <ac:picMk id="8" creationId="{38B0A855-17DA-6440-AC88-867100A6C33D}"/>
          </ac:picMkLst>
        </pc:picChg>
      </pc:sldChg>
      <pc:sldChg chg="delSp modSp add mod">
        <pc:chgData name="William Dion" userId="57ca9762-b1ce-44fd-8b7a-57e71eaeedbf" providerId="ADAL" clId="{5C807251-CA33-514E-B5D6-746ED642E8E4}" dt="2022-03-31T20:03:42.624" v="7162" actId="20577"/>
        <pc:sldMkLst>
          <pc:docMk/>
          <pc:sldMk cId="1542239255" sldId="359"/>
        </pc:sldMkLst>
        <pc:spChg chg="mod">
          <ac:chgData name="William Dion" userId="57ca9762-b1ce-44fd-8b7a-57e71eaeedbf" providerId="ADAL" clId="{5C807251-CA33-514E-B5D6-746ED642E8E4}" dt="2022-03-31T20:03:42.624" v="7162" actId="20577"/>
          <ac:spMkLst>
            <pc:docMk/>
            <pc:sldMk cId="1542239255" sldId="359"/>
            <ac:spMk id="3" creationId="{07720CBE-3532-C64E-B393-458DC7DCB549}"/>
          </ac:spMkLst>
        </pc:spChg>
        <pc:picChg chg="del">
          <ac:chgData name="William Dion" userId="57ca9762-b1ce-44fd-8b7a-57e71eaeedbf" providerId="ADAL" clId="{5C807251-CA33-514E-B5D6-746ED642E8E4}" dt="2022-03-31T20:01:17.818" v="6842" actId="478"/>
          <ac:picMkLst>
            <pc:docMk/>
            <pc:sldMk cId="1542239255" sldId="359"/>
            <ac:picMk id="5" creationId="{74693900-0B38-9A46-BB3E-89E47065F6F7}"/>
          </ac:picMkLst>
        </pc:picChg>
      </pc:sldChg>
      <pc:sldChg chg="addSp delSp modSp new mod setBg setClrOvrMap">
        <pc:chgData name="William Dion" userId="57ca9762-b1ce-44fd-8b7a-57e71eaeedbf" providerId="ADAL" clId="{5C807251-CA33-514E-B5D6-746ED642E8E4}" dt="2022-04-02T17:57:12.515" v="7442" actId="20577"/>
        <pc:sldMkLst>
          <pc:docMk/>
          <pc:sldMk cId="82497693" sldId="360"/>
        </pc:sldMkLst>
        <pc:spChg chg="mod">
          <ac:chgData name="William Dion" userId="57ca9762-b1ce-44fd-8b7a-57e71eaeedbf" providerId="ADAL" clId="{5C807251-CA33-514E-B5D6-746ED642E8E4}" dt="2022-04-02T15:25:52.467" v="7255" actId="20577"/>
          <ac:spMkLst>
            <pc:docMk/>
            <pc:sldMk cId="82497693" sldId="360"/>
            <ac:spMk id="2" creationId="{DA6A7E09-13E3-AB4F-AB8E-8A38BEC6D6EB}"/>
          </ac:spMkLst>
        </pc:spChg>
        <pc:spChg chg="del">
          <ac:chgData name="William Dion" userId="57ca9762-b1ce-44fd-8b7a-57e71eaeedbf" providerId="ADAL" clId="{5C807251-CA33-514E-B5D6-746ED642E8E4}" dt="2022-04-02T15:25:28.563" v="7222" actId="478"/>
          <ac:spMkLst>
            <pc:docMk/>
            <pc:sldMk cId="82497693" sldId="360"/>
            <ac:spMk id="3" creationId="{AB811E25-AC8A-B240-B0C7-DEFB8E336422}"/>
          </ac:spMkLst>
        </pc:spChg>
        <pc:spChg chg="mod ord">
          <ac:chgData name="William Dion" userId="57ca9762-b1ce-44fd-8b7a-57e71eaeedbf" providerId="ADAL" clId="{5C807251-CA33-514E-B5D6-746ED642E8E4}" dt="2022-04-02T15:25:48.768" v="7244" actId="26606"/>
          <ac:spMkLst>
            <pc:docMk/>
            <pc:sldMk cId="82497693" sldId="360"/>
            <ac:spMk id="4" creationId="{C2E1AFD4-DD89-B84E-A992-845317B72C9D}"/>
          </ac:spMkLst>
        </pc:spChg>
        <pc:spChg chg="add mod">
          <ac:chgData name="William Dion" userId="57ca9762-b1ce-44fd-8b7a-57e71eaeedbf" providerId="ADAL" clId="{5C807251-CA33-514E-B5D6-746ED642E8E4}" dt="2022-04-02T17:57:12.515" v="7442" actId="20577"/>
          <ac:spMkLst>
            <pc:docMk/>
            <pc:sldMk cId="82497693" sldId="360"/>
            <ac:spMk id="6" creationId="{F70C4CFA-C03B-D843-A2E2-E4707FE2B9B0}"/>
          </ac:spMkLst>
        </pc:spChg>
        <pc:spChg chg="add del">
          <ac:chgData name="William Dion" userId="57ca9762-b1ce-44fd-8b7a-57e71eaeedbf" providerId="ADAL" clId="{5C807251-CA33-514E-B5D6-746ED642E8E4}" dt="2022-04-02T15:25:48.768" v="7244" actId="26606"/>
          <ac:spMkLst>
            <pc:docMk/>
            <pc:sldMk cId="82497693" sldId="360"/>
            <ac:spMk id="10" creationId="{E49CC64F-7275-4E33-961B-0C5CDC439875}"/>
          </ac:spMkLst>
        </pc:spChg>
        <pc:picChg chg="add mod">
          <ac:chgData name="William Dion" userId="57ca9762-b1ce-44fd-8b7a-57e71eaeedbf" providerId="ADAL" clId="{5C807251-CA33-514E-B5D6-746ED642E8E4}" dt="2022-04-02T15:25:56.715" v="7256" actId="1076"/>
          <ac:picMkLst>
            <pc:docMk/>
            <pc:sldMk cId="82497693" sldId="360"/>
            <ac:picMk id="5" creationId="{D1212A5D-7C81-B846-B71C-4E7036D46A58}"/>
          </ac:picMkLst>
        </pc:picChg>
      </pc:sldChg>
      <pc:sldMasterChg chg="delSldLayout">
        <pc:chgData name="William Dion" userId="57ca9762-b1ce-44fd-8b7a-57e71eaeedbf" providerId="ADAL" clId="{5C807251-CA33-514E-B5D6-746ED642E8E4}" dt="2022-03-31T19:36:46.895" v="6745" actId="2696"/>
        <pc:sldMasterMkLst>
          <pc:docMk/>
          <pc:sldMasterMk cId="3854593866" sldId="2147483660"/>
        </pc:sldMasterMkLst>
        <pc:sldLayoutChg chg="del">
          <pc:chgData name="William Dion" userId="57ca9762-b1ce-44fd-8b7a-57e71eaeedbf" providerId="ADAL" clId="{5C807251-CA33-514E-B5D6-746ED642E8E4}" dt="2022-03-31T19:36:46.895" v="6745" actId="2696"/>
          <pc:sldLayoutMkLst>
            <pc:docMk/>
            <pc:sldMasterMk cId="3854593866" sldId="2147483660"/>
            <pc:sldLayoutMk cId="2633548591" sldId="214748372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C09FB-816E-4F93-A103-AE83E8FE7CC0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1C10-AE1B-40B9-A64F-FDB8F1078E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" y="2115"/>
            <a:ext cx="9136480" cy="51392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1655" y="1337976"/>
            <a:ext cx="2679849" cy="1790700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2400" b="1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655" y="3201419"/>
            <a:ext cx="2679849" cy="59984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55" y="3914199"/>
            <a:ext cx="2581275" cy="482268"/>
          </a:xfrm>
        </p:spPr>
        <p:txBody>
          <a:bodyPr anchor="b">
            <a:normAutofit/>
          </a:bodyPr>
          <a:lstStyle>
            <a:lvl1pPr marL="0" indent="0">
              <a:buNone/>
              <a:defRPr sz="1200" b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4886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0" y="2115"/>
            <a:ext cx="9136480" cy="513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1655" y="1337976"/>
            <a:ext cx="2679849" cy="1790700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pour </a:t>
            </a:r>
            <a:r>
              <a:rPr lang="en-US" dirty="0" err="1"/>
              <a:t>inscrire</a:t>
            </a:r>
            <a:r>
              <a:rPr lang="en-US" dirty="0"/>
              <a:t>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655" y="3201419"/>
            <a:ext cx="2679849" cy="59984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Sous-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ici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55" y="3914199"/>
            <a:ext cx="2581275" cy="482268"/>
          </a:xfrm>
        </p:spPr>
        <p:txBody>
          <a:bodyPr anchor="b">
            <a:normAutofit/>
          </a:bodyPr>
          <a:lstStyle>
            <a:lvl1pPr marL="0" indent="0">
              <a:buNone/>
              <a:defRPr sz="1200" b="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Nom </a:t>
            </a:r>
            <a:r>
              <a:rPr lang="en-US" dirty="0" err="1"/>
              <a:t>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2 - Top title with sid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726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716" y="130623"/>
            <a:ext cx="6741634" cy="739710"/>
          </a:xfrm>
        </p:spPr>
        <p:txBody>
          <a:bodyPr anchor="b">
            <a:normAutofit/>
          </a:bodyPr>
          <a:lstStyle>
            <a:lvl1pPr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716" y="1270065"/>
            <a:ext cx="6741634" cy="34671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2000" y="4767263"/>
            <a:ext cx="2057400" cy="273844"/>
          </a:xfrm>
        </p:spPr>
        <p:txBody>
          <a:bodyPr/>
          <a:lstStyle>
            <a:lvl1pPr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B10CD-02C9-4DE9-AF92-58549932B0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2 - Side title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13395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250" y="738131"/>
            <a:ext cx="5739099" cy="399912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5" y="457200"/>
            <a:ext cx="1905918" cy="3954779"/>
          </a:xfrm>
        </p:spPr>
        <p:txBody>
          <a:bodyPr anchor="ctr">
            <a:normAutofit/>
          </a:bodyPr>
          <a:lstStyle>
            <a:lvl1pPr algn="r"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2000" y="4767263"/>
            <a:ext cx="2057400" cy="273844"/>
          </a:xfrm>
        </p:spPr>
        <p:txBody>
          <a:bodyPr/>
          <a:lstStyle>
            <a:lvl1pPr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B10CD-02C9-4DE9-AF92-58549932B0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3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velle section / 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229" y="1132113"/>
            <a:ext cx="4731658" cy="2757715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53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1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Noir / Black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- Noir / Black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" y="0"/>
            <a:ext cx="9139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EB10CD-02C9-4DE9-AF92-58549932B0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5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81" r:id="rId3"/>
    <p:sldLayoutId id="2147483708" r:id="rId4"/>
    <p:sldLayoutId id="2147483725" r:id="rId5"/>
    <p:sldLayoutId id="2147483673" r:id="rId6"/>
    <p:sldLayoutId id="2147483726" r:id="rId7"/>
    <p:sldLayoutId id="2147483727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n2yo.com/api/#tl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ttus.com/Building_and_Installing_the_USRP_Open-Source_Toolchain_(UHD_and_GNU_Radio)_on_Linux" TargetMode="External"/><Relationship Id="rId2" Type="http://schemas.openxmlformats.org/officeDocument/2006/relationships/hyperlink" Target="https://wiki.gnuradio.org/index.php/InstallingG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r-satellites.readthedocs.io/en/latest/installati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61655" y="585376"/>
            <a:ext cx="2679849" cy="1790700"/>
          </a:xfrm>
        </p:spPr>
        <p:txBody>
          <a:bodyPr/>
          <a:lstStyle/>
          <a:p>
            <a:r>
              <a:rPr lang="en-CA" dirty="0"/>
              <a:t>CSA - GESAC GNURadio deep dive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61655" y="2872282"/>
            <a:ext cx="4540690" cy="599845"/>
          </a:xfrm>
        </p:spPr>
        <p:txBody>
          <a:bodyPr>
            <a:noAutofit/>
          </a:bodyPr>
          <a:lstStyle/>
          <a:p>
            <a:r>
              <a:rPr lang="en-CA" sz="1200" dirty="0"/>
              <a:t>Vlad Popovici (CSA)</a:t>
            </a:r>
          </a:p>
          <a:p>
            <a:r>
              <a:rPr lang="en-CA" sz="1200" dirty="0"/>
              <a:t>William Dion (</a:t>
            </a:r>
            <a:r>
              <a:rPr lang="en-CA" sz="1200" dirty="0" err="1"/>
              <a:t>Sherbrooke</a:t>
            </a:r>
            <a:r>
              <a:rPr lang="en-CA" sz="1200" dirty="0"/>
              <a:t> University)</a:t>
            </a:r>
          </a:p>
          <a:p>
            <a:endParaRPr lang="en-CA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APRIL 2, 2022</a:t>
            </a:r>
          </a:p>
          <a:p>
            <a:r>
              <a:rPr lang="en-CA" dirty="0"/>
              <a:t>Ground Station Working Group</a:t>
            </a:r>
          </a:p>
        </p:txBody>
      </p:sp>
    </p:spTree>
    <p:extLst>
      <p:ext uri="{BB962C8B-B14F-4D97-AF65-F5344CB8AC3E}">
        <p14:creationId xmlns:p14="http://schemas.microsoft.com/office/powerpoint/2010/main" val="110921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6" y="1270066"/>
            <a:ext cx="6741634" cy="125987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Use a </a:t>
            </a:r>
            <a:r>
              <a:rPr lang="en-CA" dirty="0" err="1"/>
              <a:t>Xlating</a:t>
            </a:r>
            <a:r>
              <a:rPr lang="en-CA" dirty="0"/>
              <a:t> FIR filter to isolate a distant part of the waterfall graph and re-center it to 0 (see 15kHz on the graph)</a:t>
            </a:r>
          </a:p>
          <a:p>
            <a:r>
              <a:rPr lang="en-CA" dirty="0"/>
              <a:t>This lowers the sample rate by a factor of decimation</a:t>
            </a:r>
          </a:p>
          <a:p>
            <a:pPr lvl="1"/>
            <a:r>
              <a:rPr lang="en-CA" dirty="0"/>
              <a:t>Makes it easier for the computer to analyse and demodulate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D785DF-E557-724A-B363-69C1232F7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3" b="44315"/>
          <a:stretch/>
        </p:blipFill>
        <p:spPr>
          <a:xfrm>
            <a:off x="404532" y="2571750"/>
            <a:ext cx="8334936" cy="1846492"/>
          </a:xfrm>
          <a:prstGeom prst="rect">
            <a:avLst/>
          </a:prstGeom>
          <a:effectLst/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5D9B4C28-D636-9B4F-BBB9-0A05B41B8B46}"/>
              </a:ext>
            </a:extLst>
          </p:cNvPr>
          <p:cNvSpPr/>
          <p:nvPr/>
        </p:nvSpPr>
        <p:spPr>
          <a:xfrm>
            <a:off x="6103434" y="2743200"/>
            <a:ext cx="1266850" cy="10858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C81DE6-3FB2-2C4E-8F65-F5525443CC04}"/>
              </a:ext>
            </a:extLst>
          </p:cNvPr>
          <p:cNvCxnSpPr>
            <a:endCxn id="8" idx="0"/>
          </p:cNvCxnSpPr>
          <p:nvPr/>
        </p:nvCxnSpPr>
        <p:spPr>
          <a:xfrm flipV="1">
            <a:off x="6735337" y="2743199"/>
            <a:ext cx="0" cy="104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Filtering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6" y="1270066"/>
            <a:ext cx="6741634" cy="610773"/>
          </a:xfrm>
        </p:spPr>
        <p:txBody>
          <a:bodyPr>
            <a:normAutofit lnSpcReduction="10000"/>
          </a:bodyPr>
          <a:lstStyle/>
          <a:p>
            <a:r>
              <a:rPr lang="en-CA" sz="1400" dirty="0"/>
              <a:t>Note that the sample rate is now 120k (divided by 20) after the filter</a:t>
            </a:r>
          </a:p>
          <a:p>
            <a:r>
              <a:rPr lang="en-CA" sz="1400" dirty="0"/>
              <a:t>Centered at 1MHz on the right of the graph (348 MHz is now middle)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50CE4169-6FC7-624B-9F12-C9DC55429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43" y="2082946"/>
            <a:ext cx="6586114" cy="24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6" y="1270066"/>
            <a:ext cx="6741634" cy="1540041"/>
          </a:xfrm>
        </p:spPr>
        <p:txBody>
          <a:bodyPr>
            <a:normAutofit/>
          </a:bodyPr>
          <a:lstStyle/>
          <a:p>
            <a:r>
              <a:rPr lang="en-CA" sz="1400" dirty="0"/>
              <a:t>Use the gr-satellite block to demodulate the signal into data</a:t>
            </a:r>
          </a:p>
          <a:p>
            <a:r>
              <a:rPr lang="en-CA" sz="1400" dirty="0"/>
              <a:t>Gr-satellite takes parameters to determine what the job is</a:t>
            </a:r>
          </a:p>
          <a:p>
            <a:r>
              <a:rPr lang="en-CA" sz="1400" dirty="0"/>
              <a:t>Here is an 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89581D-54DD-944D-BA38-7D140F85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341563"/>
            <a:ext cx="2997200" cy="24257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CC2732-68E1-3C4B-A343-583117E34043}"/>
              </a:ext>
            </a:extLst>
          </p:cNvPr>
          <p:cNvSpPr txBox="1">
            <a:spLocks/>
          </p:cNvSpPr>
          <p:nvPr/>
        </p:nvSpPr>
        <p:spPr>
          <a:xfrm>
            <a:off x="6547341" y="2333393"/>
            <a:ext cx="2388709" cy="1540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/>
              <a:t>* You can also apply on the GitHub to be integrated into the library!</a:t>
            </a:r>
          </a:p>
        </p:txBody>
      </p:sp>
    </p:spTree>
    <p:extLst>
      <p:ext uri="{BB962C8B-B14F-4D97-AF65-F5344CB8AC3E}">
        <p14:creationId xmlns:p14="http://schemas.microsoft.com/office/powerpoint/2010/main" val="261364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01794"/>
            <a:ext cx="7886699" cy="3154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satellite decoder block with the .yaml file OR name OR norad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53E299-08D7-C843-BE66-8ED41F62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27" y="1397850"/>
            <a:ext cx="5742344" cy="3330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81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6" y="1270066"/>
            <a:ext cx="6741634" cy="1540041"/>
          </a:xfrm>
        </p:spPr>
        <p:txBody>
          <a:bodyPr>
            <a:normAutofit/>
          </a:bodyPr>
          <a:lstStyle/>
          <a:p>
            <a:r>
              <a:rPr lang="en-CA" sz="1400" dirty="0"/>
              <a:t>Data will be printed out inside the </a:t>
            </a:r>
            <a:r>
              <a:rPr lang="en-CA" sz="1400" dirty="0" err="1"/>
              <a:t>gnuradio</a:t>
            </a:r>
            <a:r>
              <a:rPr lang="en-CA" sz="1400" dirty="0"/>
              <a:t>-companion console</a:t>
            </a:r>
          </a:p>
          <a:p>
            <a:r>
              <a:rPr lang="en-CA" sz="1400" dirty="0"/>
              <a:t>WARNING: if you are reading via a .wav file instead of analogic sink, put a throttle (or else fire will occur)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000C723-4BED-074E-91F8-85901BA5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9" y="2855979"/>
            <a:ext cx="5836001" cy="1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3302-B56E-DD47-AB74-65A408A9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FC6E-9862-7D45-87C8-DD2065F1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need to find a way to handle each PDUs coming out of the satellite decoder block</a:t>
            </a:r>
          </a:p>
          <a:p>
            <a:endParaRPr lang="en-CA" dirty="0"/>
          </a:p>
          <a:p>
            <a:r>
              <a:rPr lang="en-CA" dirty="0"/>
              <a:t>Using ZMQ sockets we can send out the PDU to an external project</a:t>
            </a:r>
          </a:p>
          <a:p>
            <a:pPr lvl="1"/>
            <a:r>
              <a:rPr lang="en-CA" dirty="0"/>
              <a:t>This external project can be written on any language that supports ZMQ</a:t>
            </a:r>
          </a:p>
          <a:p>
            <a:pPr lvl="1"/>
            <a:endParaRPr lang="en-CA" dirty="0"/>
          </a:p>
          <a:p>
            <a:r>
              <a:rPr lang="en-CA" dirty="0"/>
              <a:t>For this example, a small Python script will handle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B6092-E915-D74C-9377-A488D841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15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1EF6-C04B-5247-B146-4BB99192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D14631-F5C8-9B48-8595-1FD34A93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01794"/>
            <a:ext cx="7886699" cy="3154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with a .wav recording (to be able to test the flowgraph)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EEF308-BED2-5F43-B3AB-09B72F18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0408"/>
            <a:ext cx="7886699" cy="24054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A20E7-1828-924F-82C8-70785E3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20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D1EF6-C04B-5247-B146-4BB99192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Processing data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99DF7A5-F027-9C4D-8A9C-2306CEFC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61" y="434053"/>
            <a:ext cx="4160990" cy="42529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A20E7-1828-924F-82C8-70785E3E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7EB10CD-02C9-4DE9-AF92-58549932B0AC}" type="slidenum">
              <a:rPr lang="en-US"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07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B26-6D68-324D-B25A-C3A00C7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9684-8408-E346-B243-81FA5DCE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a simple recording of a .wav, the whole ground station software can be developed</a:t>
            </a:r>
          </a:p>
          <a:p>
            <a:pPr lvl="1"/>
            <a:r>
              <a:rPr lang="en-CA" dirty="0"/>
              <a:t>Independence of real-word test for a major part of development</a:t>
            </a:r>
          </a:p>
          <a:p>
            <a:endParaRPr lang="en-CA" dirty="0"/>
          </a:p>
          <a:p>
            <a:r>
              <a:rPr lang="en-CA" dirty="0"/>
              <a:t>Note: real-world signals on a 2.4MHz sample rate (complex) is about 5GB for 15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0AF6D-233E-5448-B930-287A719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279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C8B-8566-D24B-BB85-BD843CBA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CA8E-2E72-E74B-B2E1-EDA95DD8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Another major step to accomplish before decoding real-world signals correctly</a:t>
            </a:r>
          </a:p>
          <a:p>
            <a:endParaRPr lang="en-CA" dirty="0"/>
          </a:p>
          <a:p>
            <a:r>
              <a:rPr lang="en-CA" dirty="0"/>
              <a:t>Find a way to shift the signal each 100 milliseconds (at least) before demodulating</a:t>
            </a:r>
          </a:p>
          <a:p>
            <a:endParaRPr lang="en-CA" dirty="0"/>
          </a:p>
          <a:p>
            <a:r>
              <a:rPr lang="en-CA" dirty="0"/>
              <a:t>This component will use the strong advantage of coding everything in python</a:t>
            </a:r>
          </a:p>
          <a:p>
            <a:pPr lvl="1"/>
            <a:r>
              <a:rPr lang="en-CA" dirty="0"/>
              <a:t>Passing data from an independent algorithm to the running flowgraph is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67E4-54B6-224A-ACC3-56904A77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4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67B89-82F7-0644-B80D-1DF10D1A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Review installation process of the tools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Basic signal through GNURadio and USRP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Signal filtering with flowgraphs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Signal demodulation with gr-satellite (data)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Example of doppler-shift correction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Uplink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5BAC-072A-A947-9A5B-A01CFBF4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457200"/>
            <a:ext cx="2036867" cy="3954779"/>
          </a:xfrm>
        </p:spPr>
        <p:txBody>
          <a:bodyPr/>
          <a:lstStyle/>
          <a:p>
            <a:r>
              <a:rPr lang="en-CA"/>
              <a:t>What we’ll see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32C0-F8ED-D340-A875-CCE0C90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CBE-3532-C64E-B393-458DC7DC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TLE information we can calculate the shift needed</a:t>
            </a:r>
          </a:p>
          <a:p>
            <a:endParaRPr lang="en-CA" dirty="0"/>
          </a:p>
          <a:p>
            <a:r>
              <a:rPr lang="en-CA" dirty="0"/>
              <a:t>Using XMLRPC server, the new shift value is pushed on a running flowgraph via localhost</a:t>
            </a:r>
          </a:p>
          <a:p>
            <a:endParaRPr lang="en-CA" dirty="0"/>
          </a:p>
          <a:p>
            <a:r>
              <a:rPr lang="en-CA" dirty="0"/>
              <a:t> The doppler shift is controlled in a separate project by web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961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Doppler shift algorithm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0C23C29-49BB-864E-8BE4-8E6F437D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63" y="1046560"/>
            <a:ext cx="524233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5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CBE-3532-C64E-B393-458DC7DC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TLE Information is fetched on the N2YO API </a:t>
            </a:r>
          </a:p>
          <a:p>
            <a:pPr lvl="1"/>
            <a:r>
              <a:rPr lang="en-CA" dirty="0">
                <a:hlinkClick r:id="rId2"/>
              </a:rPr>
              <a:t>https://www.n2yo.com/api/#tle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22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93900-0B38-9A46-BB3E-89E47065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83" y="2844735"/>
            <a:ext cx="659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30524"/>
            <a:ext cx="7631723" cy="8338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Doppler shift algorithm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E7A73D-A71F-3A45-B329-9FB65C8F1EAB}"/>
              </a:ext>
            </a:extLst>
          </p:cNvPr>
          <p:cNvSpPr txBox="1">
            <a:spLocks/>
          </p:cNvSpPr>
          <p:nvPr/>
        </p:nvSpPr>
        <p:spPr>
          <a:xfrm>
            <a:off x="756138" y="1094930"/>
            <a:ext cx="7631722" cy="57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500" dirty="0">
                <a:latin typeface="+mn-lt"/>
                <a:ea typeface="+mn-ea"/>
                <a:cs typeface="+mn-cs"/>
              </a:rPr>
              <a:t>Remember the </a:t>
            </a:r>
            <a:r>
              <a:rPr lang="en-US" sz="1500" dirty="0" err="1">
                <a:latin typeface="+mn-lt"/>
                <a:ea typeface="+mn-ea"/>
                <a:cs typeface="+mn-cs"/>
              </a:rPr>
              <a:t>xmlrpc.client.serverproxy</a:t>
            </a:r>
            <a:r>
              <a:rPr lang="en-US" sz="1500" dirty="0">
                <a:latin typeface="+mn-lt"/>
                <a:ea typeface="+mn-ea"/>
                <a:cs typeface="+mn-cs"/>
              </a:rPr>
              <a:t> !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EE2742D-14C3-FE4B-B926-7E10EA927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79" y="1803861"/>
            <a:ext cx="6801268" cy="2924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4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 flowgraph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8B0A855-17DA-6440-AC88-867100A6C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55" y="1270000"/>
            <a:ext cx="6473878" cy="3467100"/>
          </a:xfrm>
        </p:spPr>
      </p:pic>
    </p:spTree>
    <p:extLst>
      <p:ext uri="{BB962C8B-B14F-4D97-AF65-F5344CB8AC3E}">
        <p14:creationId xmlns:p14="http://schemas.microsoft.com/office/powerpoint/2010/main" val="3542798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Doppler shift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CBE-3532-C64E-B393-458DC7DC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doppler shift project code is included in the files given at the end</a:t>
            </a:r>
          </a:p>
          <a:p>
            <a:endParaRPr lang="en-CA" dirty="0"/>
          </a:p>
          <a:p>
            <a:r>
              <a:rPr lang="en-CA" dirty="0"/>
              <a:t>Note that this service is started and stopped with a web request</a:t>
            </a:r>
          </a:p>
          <a:p>
            <a:pPr lvl="1"/>
            <a:r>
              <a:rPr lang="en-CA" dirty="0"/>
              <a:t>You can re-use the code to make it work with a hardcoded TLE</a:t>
            </a:r>
          </a:p>
          <a:p>
            <a:pPr lvl="1"/>
            <a:r>
              <a:rPr lang="en-CA" dirty="0"/>
              <a:t>This has been made generic to support any satellite with a changing 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23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Record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16B28D8-45C7-3C4D-BB5E-8AFF7628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31348"/>
            <a:ext cx="6286500" cy="2374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E1A8E7-CDB6-2049-9E91-EF3377D70874}"/>
              </a:ext>
            </a:extLst>
          </p:cNvPr>
          <p:cNvSpPr txBox="1">
            <a:spLocks/>
          </p:cNvSpPr>
          <p:nvPr/>
        </p:nvSpPr>
        <p:spPr>
          <a:xfrm>
            <a:off x="756138" y="1094930"/>
            <a:ext cx="7631722" cy="57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500" dirty="0">
                <a:latin typeface="+mn-lt"/>
                <a:ea typeface="+mn-ea"/>
                <a:cs typeface="+mn-cs"/>
              </a:rPr>
              <a:t>Record a flyby to analyze with your pipeline later!</a:t>
            </a:r>
          </a:p>
        </p:txBody>
      </p:sp>
    </p:spTree>
    <p:extLst>
      <p:ext uri="{BB962C8B-B14F-4D97-AF65-F5344CB8AC3E}">
        <p14:creationId xmlns:p14="http://schemas.microsoft.com/office/powerpoint/2010/main" val="379388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Uplink (BETA)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CBE-3532-C64E-B393-458DC7DC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an external Python app, we can send bytes to a flowgraph, that will convert it to a complex signal</a:t>
            </a:r>
          </a:p>
          <a:p>
            <a:endParaRPr lang="en-CA" dirty="0"/>
          </a:p>
          <a:p>
            <a:r>
              <a:rPr lang="en-CA" dirty="0"/>
              <a:t>The complex signal is fed to a USRP Sink</a:t>
            </a:r>
          </a:p>
          <a:p>
            <a:endParaRPr lang="en-CA" dirty="0"/>
          </a:p>
          <a:p>
            <a:r>
              <a:rPr lang="en-CA" dirty="0"/>
              <a:t>Note that this hasn’t been tested yet (waiting after license)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489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C23272-038F-9F44-A632-5306C59F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85" y="457201"/>
            <a:ext cx="2023714" cy="98473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Uplink (BETA)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9C97-D53C-FE4B-8062-70DB9CB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9D632-9C8B-084D-8108-A32879D4C2F7}"/>
              </a:ext>
            </a:extLst>
          </p:cNvPr>
          <p:cNvSpPr txBox="1">
            <a:spLocks/>
          </p:cNvSpPr>
          <p:nvPr/>
        </p:nvSpPr>
        <p:spPr>
          <a:xfrm>
            <a:off x="297455" y="1847235"/>
            <a:ext cx="2629120" cy="283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</a:pPr>
            <a:r>
              <a:rPr lang="en-US" sz="1500" dirty="0">
                <a:latin typeface="+mn-lt"/>
                <a:ea typeface="+mn-ea"/>
                <a:cs typeface="+mn-cs"/>
              </a:rPr>
              <a:t>AX25 Frame is created with a framer</a:t>
            </a:r>
          </a:p>
          <a:p>
            <a:pPr indent="-228600" defTabSz="914400">
              <a:lnSpc>
                <a:spcPct val="90000"/>
              </a:lnSpc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</a:pPr>
            <a:r>
              <a:rPr lang="en-US" sz="1500" dirty="0">
                <a:latin typeface="+mn-lt"/>
                <a:ea typeface="+mn-ea"/>
                <a:cs typeface="+mn-cs"/>
              </a:rPr>
              <a:t>AX25 Frame is then sent to the local socket as a byte format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EE1A24F-51C1-AD4F-A697-E61C2F82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2" y="578198"/>
            <a:ext cx="5246189" cy="39871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282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603"/>
            <a:ext cx="7886700" cy="1129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Uplink (BETA) – 9.6k Baud FSK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77D1615-6E49-EF4E-8FED-983373E0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72835"/>
            <a:ext cx="6909904" cy="37313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10D53BE-08B8-784F-8FCD-37B4A6977EE9}"/>
              </a:ext>
            </a:extLst>
          </p:cNvPr>
          <p:cNvSpPr/>
          <p:nvPr/>
        </p:nvSpPr>
        <p:spPr>
          <a:xfrm rot="10800000">
            <a:off x="6542049" y="3114907"/>
            <a:ext cx="527824" cy="31966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EE6F890-3287-AE44-8E18-267B201BBEA2}"/>
              </a:ext>
            </a:extLst>
          </p:cNvPr>
          <p:cNvSpPr/>
          <p:nvPr/>
        </p:nvSpPr>
        <p:spPr>
          <a:xfrm>
            <a:off x="1185746" y="2252081"/>
            <a:ext cx="527824" cy="31966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1B016-8D66-974F-9F04-E9C10736DBAC}"/>
              </a:ext>
            </a:extLst>
          </p:cNvPr>
          <p:cNvSpPr txBox="1"/>
          <p:nvPr/>
        </p:nvSpPr>
        <p:spPr>
          <a:xfrm>
            <a:off x="6035040" y="4334256"/>
            <a:ext cx="200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Credit: Peter </a:t>
            </a:r>
            <a:r>
              <a:rPr lang="en-CA" sz="1100" dirty="0" err="1"/>
              <a:t>Kazakoff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5341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67B89-82F7-0644-B80D-1DF10D1A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Software engineering POV</a:t>
            </a:r>
          </a:p>
          <a:p>
            <a:endParaRPr lang="en-CA" dirty="0"/>
          </a:p>
          <a:p>
            <a:r>
              <a:rPr lang="en-CA" dirty="0"/>
              <a:t>All the code and flowgraphs are accessible inside a .zip given at the end of the presentation</a:t>
            </a:r>
          </a:p>
          <a:p>
            <a:endParaRPr lang="en-CA" dirty="0"/>
          </a:p>
          <a:p>
            <a:r>
              <a:rPr lang="en-CA" dirty="0"/>
              <a:t>You don’t need a USRP or </a:t>
            </a:r>
            <a:r>
              <a:rPr lang="en-CA" dirty="0" err="1"/>
              <a:t>LimeSDR</a:t>
            </a:r>
            <a:r>
              <a:rPr lang="en-CA" dirty="0"/>
              <a:t> to code the software of the ground station</a:t>
            </a:r>
          </a:p>
          <a:p>
            <a:pPr lvl="1"/>
            <a:r>
              <a:rPr lang="en-CA" dirty="0"/>
              <a:t>With .wav recordings the pipeline can be tested</a:t>
            </a:r>
          </a:p>
          <a:p>
            <a:pPr lvl="1"/>
            <a:r>
              <a:rPr lang="en-CA" dirty="0"/>
              <a:t>The structure of the handling of the data can be done with those recordings</a:t>
            </a:r>
          </a:p>
          <a:p>
            <a:endParaRPr lang="en-CA" dirty="0"/>
          </a:p>
          <a:p>
            <a:r>
              <a:rPr lang="en-CA" b="1" dirty="0"/>
              <a:t>You can interrupt and ask questions </a:t>
            </a:r>
            <a:r>
              <a:rPr lang="en-CA" b="1" dirty="0">
                <a:sym typeface="Wingdings" pitchFamily="2" charset="2"/>
              </a:rPr>
              <a:t></a:t>
            </a:r>
            <a:endParaRPr lang="en-CA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5BAC-072A-A947-9A5B-A01CFBF4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4" y="457200"/>
            <a:ext cx="2036867" cy="3954779"/>
          </a:xfrm>
        </p:spPr>
        <p:txBody>
          <a:bodyPr/>
          <a:lstStyle/>
          <a:p>
            <a:r>
              <a:rPr lang="en-CA" dirty="0"/>
              <a:t>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32C0-F8ED-D340-A875-CCE0C90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28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Uplink (BETA)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B43B6-5090-644D-BAB3-E5C41F8F2605}"/>
              </a:ext>
            </a:extLst>
          </p:cNvPr>
          <p:cNvSpPr txBox="1">
            <a:spLocks/>
          </p:cNvSpPr>
          <p:nvPr/>
        </p:nvSpPr>
        <p:spPr>
          <a:xfrm>
            <a:off x="1773716" y="1270065"/>
            <a:ext cx="6741634" cy="346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ZMQ Sink to USRP Sink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2AF95A-1DC6-E14F-8EA2-4CC814E1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57" y="2151529"/>
            <a:ext cx="5443751" cy="23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797A-8A0A-6740-AFEF-FA8A19B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Orchestrate the ground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CBE-3532-C64E-B393-458DC7DC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saw that the doppler shift is controlled with web requests on localhost</a:t>
            </a:r>
          </a:p>
          <a:p>
            <a:endParaRPr lang="en-CA" dirty="0"/>
          </a:p>
          <a:p>
            <a:r>
              <a:rPr lang="en-CA" dirty="0"/>
              <a:t>Complex signals can be passed on with local ZMQ Sockets</a:t>
            </a:r>
          </a:p>
          <a:p>
            <a:endParaRPr lang="en-CA" dirty="0"/>
          </a:p>
          <a:p>
            <a:r>
              <a:rPr lang="en-CA" dirty="0"/>
              <a:t>What if we made a central project that controls the whole flow of the ground station?</a:t>
            </a:r>
          </a:p>
          <a:p>
            <a:pPr lvl="1"/>
            <a:r>
              <a:rPr lang="en-CA" dirty="0"/>
              <a:t>Downlink decoding</a:t>
            </a:r>
          </a:p>
          <a:p>
            <a:pPr lvl="1"/>
            <a:r>
              <a:rPr lang="en-CA" dirty="0"/>
              <a:t>Uplink modulating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5E860-8893-9B44-A655-FC96341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57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5F02-E929-E247-B9FB-B2EEBF09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878" y="102393"/>
            <a:ext cx="7450671" cy="739710"/>
          </a:xfrm>
        </p:spPr>
        <p:txBody>
          <a:bodyPr>
            <a:normAutofit fontScale="90000"/>
          </a:bodyPr>
          <a:lstStyle/>
          <a:p>
            <a:r>
              <a:rPr lang="en-CA" dirty="0"/>
              <a:t>Central component: Backend (Python)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1DC1-1BCE-8744-92C7-FB490A02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C3E8CE7-C7DB-9F42-8473-DE9F13C58C7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349"/>
          <a:stretch/>
        </p:blipFill>
        <p:spPr>
          <a:xfrm>
            <a:off x="0" y="1115957"/>
            <a:ext cx="9144000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0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7E09-13E3-AB4F-AB8E-8A38BEC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1AFD4-DD89-B84E-A992-845317B7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2A5D-7C81-B846-B71C-4E7036D4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15" y="1227854"/>
            <a:ext cx="3456089" cy="3539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C4CFA-C03B-D843-A2E2-E4707FE2B9B0}"/>
              </a:ext>
            </a:extLst>
          </p:cNvPr>
          <p:cNvSpPr txBox="1"/>
          <p:nvPr/>
        </p:nvSpPr>
        <p:spPr>
          <a:xfrm>
            <a:off x="1773716" y="1694587"/>
            <a:ext cx="2798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Whole software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Components are separated in containers (Docker)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Maybe talk about it next workshop?</a:t>
            </a:r>
          </a:p>
        </p:txBody>
      </p:sp>
    </p:spTree>
    <p:extLst>
      <p:ext uri="{BB962C8B-B14F-4D97-AF65-F5344CB8AC3E}">
        <p14:creationId xmlns:p14="http://schemas.microsoft.com/office/powerpoint/2010/main" val="82497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Thanks!</a:t>
            </a:r>
            <a:br>
              <a:rPr lang="en-CA" dirty="0"/>
            </a:br>
            <a:br>
              <a:rPr lang="en-CA" dirty="0"/>
            </a:br>
            <a:r>
              <a:rPr lang="en-CA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7EB10CD-02C9-4DE9-AF92-58549932B0AC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710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Back-up Slides</a:t>
            </a:r>
          </a:p>
        </p:txBody>
      </p:sp>
    </p:spTree>
    <p:extLst>
      <p:ext uri="{BB962C8B-B14F-4D97-AF65-F5344CB8AC3E}">
        <p14:creationId xmlns:p14="http://schemas.microsoft.com/office/powerpoint/2010/main" val="202739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85" y="3635021"/>
            <a:ext cx="4222044" cy="1673443"/>
          </a:xfrm>
        </p:spPr>
        <p:txBody>
          <a:bodyPr/>
          <a:lstStyle/>
          <a:p>
            <a:r>
              <a:rPr lang="en-CA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64036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96" y="1153279"/>
            <a:ext cx="2019904" cy="2757715"/>
          </a:xfrm>
        </p:spPr>
        <p:txBody>
          <a:bodyPr/>
          <a:lstStyle/>
          <a:p>
            <a:r>
              <a:rPr lang="en-CA" dirty="0"/>
              <a:t>Receiver Work flow</a:t>
            </a:r>
          </a:p>
        </p:txBody>
      </p:sp>
      <p:pic>
        <p:nvPicPr>
          <p:cNvPr id="3" name="Picture 2" descr="Diagram&#10;&#10;Description automatically generate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4541" y="0"/>
            <a:ext cx="4661959" cy="5143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748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368A-E843-5C48-8AF9-54D912E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14BB-B647-D04E-843C-A6C54B64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Use Linux (Ubuntu is good, arch is better)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Install GNURadio</a:t>
            </a:r>
          </a:p>
          <a:p>
            <a:pPr lvl="1"/>
            <a:r>
              <a:rPr lang="en-CA" sz="1400" dirty="0">
                <a:hlinkClick r:id="rId2"/>
              </a:rPr>
              <a:t>https://wiki.gnuradio.org/index.php/InstallingGR</a:t>
            </a:r>
            <a:endParaRPr lang="en-CA" sz="20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Install USRP Toolchain (build from source):</a:t>
            </a:r>
          </a:p>
          <a:p>
            <a:pPr lvl="1"/>
            <a:r>
              <a:rPr lang="en-CA" sz="1400" dirty="0">
                <a:hlinkClick r:id="rId3"/>
              </a:rPr>
              <a:t>https://kb.ettus.com/Building_and_Installing_the_USRP_Open-Source_Toolchain_(UHD_and_GNU_Radio)_on_Linux</a:t>
            </a:r>
            <a:endParaRPr lang="en-CA" sz="1400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Install gr-satellites (build from source)</a:t>
            </a:r>
          </a:p>
          <a:p>
            <a:pPr lvl="1"/>
            <a:r>
              <a:rPr lang="en-CA" sz="1400" dirty="0">
                <a:hlinkClick r:id="rId4"/>
              </a:rPr>
              <a:t>https://gr-</a:t>
            </a:r>
            <a:r>
              <a:rPr lang="en-CA" sz="1400" dirty="0" err="1">
                <a:hlinkClick r:id="rId4"/>
              </a:rPr>
              <a:t>satellites.readthedocs.io</a:t>
            </a:r>
            <a:r>
              <a:rPr lang="en-CA" sz="1400" dirty="0">
                <a:hlinkClick r:id="rId4"/>
              </a:rPr>
              <a:t>/</a:t>
            </a:r>
            <a:r>
              <a:rPr lang="en-CA" sz="1400" dirty="0" err="1">
                <a:hlinkClick r:id="rId4"/>
              </a:rPr>
              <a:t>en</a:t>
            </a:r>
            <a:r>
              <a:rPr lang="en-CA" sz="1400" dirty="0">
                <a:hlinkClick r:id="rId4"/>
              </a:rPr>
              <a:t>/latest/</a:t>
            </a:r>
            <a:r>
              <a:rPr lang="en-CA" sz="1400" dirty="0" err="1">
                <a:hlinkClick r:id="rId4"/>
              </a:rPr>
              <a:t>installation.html</a:t>
            </a:r>
            <a:endParaRPr lang="en-CA" sz="1400" dirty="0"/>
          </a:p>
          <a:p>
            <a:pPr marL="0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sz="1500" dirty="0"/>
          </a:p>
          <a:p>
            <a:endParaRPr lang="en-CA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90C1-EECE-BD4D-89F8-ABBD3F3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617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368A-E843-5C48-8AF9-54D912E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14BB-B647-D04E-843C-A6C54B64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Don’t worry!</a:t>
            </a:r>
          </a:p>
          <a:p>
            <a:r>
              <a:rPr lang="en-CA" sz="1600" dirty="0"/>
              <a:t>Steps for building from sources are well written</a:t>
            </a:r>
          </a:p>
          <a:p>
            <a:pPr lvl="1"/>
            <a:r>
              <a:rPr lang="en-CA" sz="1400" dirty="0"/>
              <a:t>Use google to find out if there is some errors during installation</a:t>
            </a:r>
          </a:p>
          <a:p>
            <a:r>
              <a:rPr lang="en-CA" sz="1600" dirty="0"/>
              <a:t>Validate with CTRL+F in GNURadio:</a:t>
            </a:r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90C1-EECE-BD4D-89F8-ABBD3F3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1EF9C2-16FC-9941-9410-9076C9E69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047935"/>
            <a:ext cx="3492500" cy="16510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6C48A4-485E-E840-A838-515D2EB2F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16" y="3047935"/>
            <a:ext cx="3184795" cy="17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368A-E843-5C48-8AF9-54D912E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GNURadio 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90C1-EECE-BD4D-89F8-ABBD3F3F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0CD-02C9-4DE9-AF92-58549932B0AC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17E124-697C-7649-A0F8-2D1EF54AE14B}"/>
              </a:ext>
            </a:extLst>
          </p:cNvPr>
          <p:cNvSpPr txBox="1">
            <a:spLocks/>
          </p:cNvSpPr>
          <p:nvPr/>
        </p:nvSpPr>
        <p:spPr>
          <a:xfrm>
            <a:off x="1926116" y="1422465"/>
            <a:ext cx="6741634" cy="346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flowgraphs generate Python code</a:t>
            </a:r>
          </a:p>
          <a:p>
            <a:endParaRPr lang="en-CA" sz="1500" dirty="0"/>
          </a:p>
          <a:p>
            <a:r>
              <a:rPr lang="en-CA" dirty="0"/>
              <a:t>This Python code can be used by other applications and are not bound to GNURadio</a:t>
            </a:r>
          </a:p>
          <a:p>
            <a:pPr lvl="1"/>
            <a:r>
              <a:rPr lang="en-CA" u="sng" dirty="0"/>
              <a:t>We will use this to our advantage!</a:t>
            </a:r>
          </a:p>
          <a:p>
            <a:endParaRPr lang="en-CA" dirty="0"/>
          </a:p>
          <a:p>
            <a:r>
              <a:rPr lang="en-CA" dirty="0"/>
              <a:t>GNURadio is just a quick way to create signal filtering with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30902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signal through GNURadio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01794"/>
            <a:ext cx="7886699" cy="3154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use of our USRP (or other) inside a GNURadio flowgraph with sinks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B1E5B0-3149-E84C-AF3B-284BF04F4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87" y="1397850"/>
            <a:ext cx="5084824" cy="3330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7E1588-B2E2-8541-98F6-C692BE688D3B}"/>
              </a:ext>
            </a:extLst>
          </p:cNvPr>
          <p:cNvSpPr txBox="1">
            <a:spLocks/>
          </p:cNvSpPr>
          <p:nvPr/>
        </p:nvSpPr>
        <p:spPr>
          <a:xfrm>
            <a:off x="2277238" y="4570676"/>
            <a:ext cx="4180712" cy="315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500" dirty="0">
                <a:latin typeface="+mn-lt"/>
                <a:ea typeface="+mn-ea"/>
                <a:cs typeface="+mn-cs"/>
              </a:rPr>
              <a:t>* 437 MHz @ 2.4Mhz = </a:t>
            </a:r>
            <a:r>
              <a:rPr lang="en-US" sz="1500" i="1" dirty="0">
                <a:latin typeface="+mn-lt"/>
                <a:ea typeface="+mn-ea"/>
                <a:cs typeface="+mn-cs"/>
              </a:rPr>
              <a:t>435.8 to 438.2 MHz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3EB2F6-F377-BB42-9F35-6142FE9843D4}"/>
              </a:ext>
            </a:extLst>
          </p:cNvPr>
          <p:cNvSpPr txBox="1">
            <a:spLocks/>
          </p:cNvSpPr>
          <p:nvPr/>
        </p:nvSpPr>
        <p:spPr>
          <a:xfrm>
            <a:off x="7086599" y="3063130"/>
            <a:ext cx="2057401" cy="87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 dirty="0"/>
              <a:t>Blue = complex signal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7679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signal through GNURadio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47EB10CD-02C9-4DE9-AF92-58549932B0AC}" type="slidenum">
              <a:rPr lang="en-US" sz="1200" smtClean="0">
                <a:latin typeface="+mn-lt"/>
                <a:ea typeface="+mn-ea"/>
                <a:cs typeface="+mn-cs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716058-EBFD-9740-8D9B-A21836FEA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401223"/>
            <a:ext cx="3381195" cy="3552489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39F445-AAF6-AF4A-BA8E-FE29CB7A2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2" y="2274973"/>
            <a:ext cx="4067956" cy="18049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455FCA-624F-E344-8C91-C2D7C27D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01794"/>
            <a:ext cx="7886699" cy="3154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USRP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6396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504-A63A-804A-BD83-1DB5CD99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>
            <a:normAutofit/>
          </a:bodyPr>
          <a:lstStyle/>
          <a:p>
            <a:r>
              <a:rPr lang="en-CA" sz="2600" dirty="0"/>
              <a:t>Basic signal through GNURadio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068C-5CD2-E54E-A871-4349658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2629120" cy="2839064"/>
          </a:xfrm>
        </p:spPr>
        <p:txBody>
          <a:bodyPr>
            <a:normAutofit/>
          </a:bodyPr>
          <a:lstStyle/>
          <a:p>
            <a:r>
              <a:rPr lang="en-CA" sz="1500" dirty="0"/>
              <a:t>We have something on the flowgraph, now what?</a:t>
            </a:r>
          </a:p>
          <a:p>
            <a:r>
              <a:rPr lang="en-CA" sz="1500" dirty="0"/>
              <a:t>Watch out for the USRP noise centered at 0</a:t>
            </a:r>
          </a:p>
          <a:p>
            <a:r>
              <a:rPr lang="en-CA" sz="1500" dirty="0"/>
              <a:t>We need to find a way to offset our signals from that huge noise 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18338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D78E3C-2B2D-0F44-A556-FC7C83087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96" y="1255684"/>
            <a:ext cx="4514498" cy="2629695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60BE-900E-2847-B339-3C72353B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EB10CD-02C9-4DE9-AF92-58549932B0AC}" type="slidenum">
              <a:rPr lang="en-CA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A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6954</TotalTime>
  <Words>1082</Words>
  <Application>Microsoft Macintosh PowerPoint</Application>
  <PresentationFormat>On-screen Show (16:9)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Verdana</vt:lpstr>
      <vt:lpstr>Office Theme</vt:lpstr>
      <vt:lpstr>CSA - GESAC GNURadio deep dive</vt:lpstr>
      <vt:lpstr>What we’ll see</vt:lpstr>
      <vt:lpstr>Note</vt:lpstr>
      <vt:lpstr>Software installation guide</vt:lpstr>
      <vt:lpstr>Software installation guide</vt:lpstr>
      <vt:lpstr>GNURadio 101</vt:lpstr>
      <vt:lpstr>Basic signal through GNURadio</vt:lpstr>
      <vt:lpstr>Basic signal through GNURadio</vt:lpstr>
      <vt:lpstr>Basic signal through GNURadio</vt:lpstr>
      <vt:lpstr>Filtering signals</vt:lpstr>
      <vt:lpstr>Filtering signals</vt:lpstr>
      <vt:lpstr>Getting data</vt:lpstr>
      <vt:lpstr>Getting data</vt:lpstr>
      <vt:lpstr>Getting data</vt:lpstr>
      <vt:lpstr>Processing data</vt:lpstr>
      <vt:lpstr>Processing data</vt:lpstr>
      <vt:lpstr>Processing data</vt:lpstr>
      <vt:lpstr>Processing data</vt:lpstr>
      <vt:lpstr>Doppler shift</vt:lpstr>
      <vt:lpstr>Doppler shift algorithm</vt:lpstr>
      <vt:lpstr>Doppler shift algorithm</vt:lpstr>
      <vt:lpstr>Doppler shift algorithm</vt:lpstr>
      <vt:lpstr>Doppler shift algorithm</vt:lpstr>
      <vt:lpstr>Doppler shift flowgraph</vt:lpstr>
      <vt:lpstr>Doppler shift algorithm</vt:lpstr>
      <vt:lpstr>Record signal</vt:lpstr>
      <vt:lpstr>Uplink (BETA)</vt:lpstr>
      <vt:lpstr>Uplink (BETA)</vt:lpstr>
      <vt:lpstr>Uplink (BETA) – 9.6k Baud FSK</vt:lpstr>
      <vt:lpstr>Uplink (BETA)</vt:lpstr>
      <vt:lpstr>Orchestrate the ground station</vt:lpstr>
      <vt:lpstr>Central component: Backend (Python)</vt:lpstr>
      <vt:lpstr>GitHub repo</vt:lpstr>
      <vt:lpstr>Thanks!  Questions?</vt:lpstr>
      <vt:lpstr>Back-up Slides</vt:lpstr>
      <vt:lpstr>Software Architecture</vt:lpstr>
      <vt:lpstr>Receiver Work flow</vt:lpstr>
    </vt:vector>
  </TitlesOfParts>
  <Company>ASC-CSA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Minier, Diane (ASC/CSA)</dc:creator>
  <cp:lastModifiedBy>William Dion</cp:lastModifiedBy>
  <cp:revision>86</cp:revision>
  <dcterms:created xsi:type="dcterms:W3CDTF">2018-10-30T19:29:20Z</dcterms:created>
  <dcterms:modified xsi:type="dcterms:W3CDTF">2022-04-02T17:57:15Z</dcterms:modified>
</cp:coreProperties>
</file>