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26" dt="2021-06-30T10:09:0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5"/>
  </p:normalViewPr>
  <p:slideViewPr>
    <p:cSldViewPr snapToGrid="0" snapToObjects="1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6-30T10:09:32.615" v="2282" actId="20577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6-30T08:56:59.002" v="639" actId="20577"/>
        <pc:sldMkLst>
          <pc:docMk/>
          <pc:sldMk cId="2400984561" sldId="268"/>
        </pc:sldMkLst>
      </pc:sldChg>
      <pc:sldChg chg="modSp mod">
        <pc:chgData name="NGUYỄN BẢO LONG" userId="156f7280-0c23-4eda-9828-bb67a3ec36e5" providerId="ADAL" clId="{F036155E-A26E-8E46-BB9B-0319A147988A}" dt="2021-06-30T09:12:04.271" v="1339" actId="2711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6-30T09:12:04.271" v="1339" actId="2711"/>
          <ac:spMkLst>
            <pc:docMk/>
            <pc:sldMk cId="2082826794" sldId="270"/>
            <ac:spMk id="2" creationId="{57742997-3E17-1948-8896-642465234691}"/>
          </ac:spMkLst>
        </pc:sp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6-30T09:12:12.271" v="1343" actId="2711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6-30T09:12:12.271" v="1343" actId="2711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6-30T09:27:26.757" v="2203" actId="20577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6-30T09:12:15.700" v="1344" actId="2711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6-30T09:27:00.255" v="2202" actId="1076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6-30T09:12:46.681" v="1347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6-30T09:24:59.566" v="2169" actId="21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6-30T09:27:00.255" v="2202" actId="1076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delSp modSp add mod modNotesTx">
        <pc:chgData name="NGUYỄN BẢO LONG" userId="156f7280-0c23-4eda-9828-bb67a3ec36e5" providerId="ADAL" clId="{F036155E-A26E-8E46-BB9B-0319A147988A}" dt="2021-06-30T10:09:21.418" v="2275" actId="255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6-30T09:27:43.338" v="2209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6-30T10:09:21.418" v="2275" actId="255"/>
          <ac:spMkLst>
            <pc:docMk/>
            <pc:sldMk cId="360644981" sldId="279"/>
            <ac:spMk id="3" creationId="{1F707462-72B9-E94F-AE0F-C78BC243524C}"/>
          </ac:spMkLst>
        </pc:sp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modSp add mod">
        <pc:chgData name="NGUYỄN BẢO LONG" userId="156f7280-0c23-4eda-9828-bb67a3ec36e5" providerId="ADAL" clId="{F036155E-A26E-8E46-BB9B-0319A147988A}" dt="2021-06-30T10:09:32.615" v="2282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6-30T10:09:09.226" v="2273" actId="20577"/>
          <ac:spMkLst>
            <pc:docMk/>
            <pc:sldMk cId="2289153986" sldId="280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6-30T10:09:32.615" v="2282" actId="20577"/>
          <ac:spMkLst>
            <pc:docMk/>
            <pc:sldMk cId="2289153986" sldId="280"/>
            <ac:spMk id="3" creationId="{1F707462-72B9-E94F-AE0F-C78BC24352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6/30/21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Mỗi dòng sau khi tính độ lỗi softmax loss sẽ có 1 con số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???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SV2TTS – Speaker Encoder (3)</a:t>
            </a:r>
            <a:endParaRPr lang="en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109304"/>
            <a:ext cx="6702552" cy="373667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file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segment 1.6s, stride = 50%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model LSTM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embedding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giọng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Synthersizer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SV2TTS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Synthersizer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(1)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729" y="2478024"/>
            <a:ext cx="4670879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Tacotron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Location-sensitive attention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Synthersizer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Encoder nhận vào một đoạn văn bản và trả ra thông tin mã hóa của đoạn văn bản đó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41" y="4325112"/>
            <a:ext cx="9898981" cy="8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Synthersizer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VN" sz="2400" dirty="0">
                <a:latin typeface="Calibri" panose="020F0502020204030204" pitchFamily="34" charset="0"/>
                <a:cs typeface="Calibri" panose="020F0502020204030204" pitchFamily="34" charset="0"/>
              </a:rPr>
              <a:t>Location sensitive attention</a:t>
            </a:r>
          </a:p>
        </p:txBody>
      </p:sp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Synthersizer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(4)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VN" sz="2400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1018</Words>
  <Application>Microsoft Macintosh PowerPoint</Application>
  <PresentationFormat>Widescreen</PresentationFormat>
  <Paragraphs>121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Synthersizer</vt:lpstr>
      <vt:lpstr>Chi tiết SV2TTS – Synthersizer (1)</vt:lpstr>
      <vt:lpstr>Chi tiết SV2TTS – Synthersizer (2)</vt:lpstr>
      <vt:lpstr>Chi tiết SV2TTS – Synthersizer (3)</vt:lpstr>
      <vt:lpstr>Chi tiết SV2TTS – Synthersizer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21</cp:revision>
  <dcterms:created xsi:type="dcterms:W3CDTF">2021-06-27T02:06:06Z</dcterms:created>
  <dcterms:modified xsi:type="dcterms:W3CDTF">2021-06-30T10:09:37Z</dcterms:modified>
</cp:coreProperties>
</file>