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1"/>
  </p:normalViewPr>
  <p:slideViewPr>
    <p:cSldViewPr snapToGrid="0" snapToObjects="1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06/27/2021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2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29" y="2454439"/>
            <a:ext cx="7277542" cy="39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2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676</Words>
  <Application>Microsoft Office PowerPoint</Application>
  <PresentationFormat>Widescreen</PresentationFormat>
  <Paragraphs>75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Ngô Phù Hữu Đại Sơn</cp:lastModifiedBy>
  <cp:revision>16</cp:revision>
  <dcterms:created xsi:type="dcterms:W3CDTF">2021-06-27T02:06:06Z</dcterms:created>
  <dcterms:modified xsi:type="dcterms:W3CDTF">2021-06-27T02:01:13Z</dcterms:modified>
</cp:coreProperties>
</file>