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72" r:id="rId9"/>
    <p:sldId id="273" r:id="rId10"/>
    <p:sldId id="274" r:id="rId11"/>
    <p:sldId id="266" r:id="rId12"/>
    <p:sldId id="267" r:id="rId13"/>
    <p:sldId id="268" r:id="rId14"/>
    <p:sldId id="270" r:id="rId15"/>
    <p:sldId id="275" r:id="rId16"/>
    <p:sldId id="276" r:id="rId17"/>
    <p:sldId id="277" r:id="rId18"/>
    <p:sldId id="279" r:id="rId19"/>
    <p:sldId id="280" r:id="rId20"/>
    <p:sldId id="281" r:id="rId21"/>
    <p:sldId id="283" r:id="rId22"/>
    <p:sldId id="284" r:id="rId23"/>
    <p:sldId id="288" r:id="rId24"/>
    <p:sldId id="285" r:id="rId25"/>
    <p:sldId id="286" r:id="rId26"/>
    <p:sldId id="290" r:id="rId27"/>
    <p:sldId id="293" r:id="rId28"/>
    <p:sldId id="291" r:id="rId29"/>
    <p:sldId id="295" r:id="rId30"/>
    <p:sldId id="292" r:id="rId31"/>
    <p:sldId id="294" r:id="rId32"/>
    <p:sldId id="296" r:id="rId33"/>
    <p:sldId id="282" r:id="rId34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9797"/>
    <a:srgbClr val="C0C0C0"/>
    <a:srgbClr val="EEEEEE"/>
    <a:srgbClr val="F8BC80"/>
    <a:srgbClr val="FACB9C"/>
    <a:srgbClr val="66A2D8"/>
    <a:srgbClr val="D0E2F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36155E-A26E-8E46-BB9B-0319A147988A}" v="2087" dt="2021-07-06T16:51:07.6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788"/>
  </p:normalViewPr>
  <p:slideViewPr>
    <p:cSldViewPr snapToGrid="0" snapToObjects="1">
      <p:cViewPr varScale="1">
        <p:scale>
          <a:sx n="66" d="100"/>
          <a:sy n="66" d="100"/>
        </p:scale>
        <p:origin x="130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ỄN BẢO LONG" userId="156f7280-0c23-4eda-9828-bb67a3ec36e5" providerId="ADAL" clId="{F036155E-A26E-8E46-BB9B-0319A147988A}"/>
    <pc:docChg chg="undo redo custSel addSld delSld modSld sldOrd">
      <pc:chgData name="NGUYỄN BẢO LONG" userId="156f7280-0c23-4eda-9828-bb67a3ec36e5" providerId="ADAL" clId="{F036155E-A26E-8E46-BB9B-0319A147988A}" dt="2021-07-06T16:51:07.633" v="12302" actId="2711"/>
      <pc:docMkLst>
        <pc:docMk/>
      </pc:docMkLst>
      <pc:sldChg chg="addSp delSp modSp del">
        <pc:chgData name="NGUYỄN BẢO LONG" userId="156f7280-0c23-4eda-9828-bb67a3ec36e5" providerId="ADAL" clId="{F036155E-A26E-8E46-BB9B-0319A147988A}" dt="2021-06-30T08:32:57.279" v="30" actId="2696"/>
        <pc:sldMkLst>
          <pc:docMk/>
          <pc:sldMk cId="2538127735" sldId="264"/>
        </pc:sldMkLst>
        <pc:spChg chg="add del mod">
          <ac:chgData name="NGUYỄN BẢO LONG" userId="156f7280-0c23-4eda-9828-bb67a3ec36e5" providerId="ADAL" clId="{F036155E-A26E-8E46-BB9B-0319A147988A}" dt="2021-06-30T08:32:36.030" v="26"/>
          <ac:spMkLst>
            <pc:docMk/>
            <pc:sldMk cId="2538127735" sldId="264"/>
            <ac:spMk id="10" creationId="{943092F6-0C92-CC45-8231-ABD3E3A5C61F}"/>
          </ac:spMkLst>
        </pc:spChg>
      </pc:sldChg>
      <pc:sldChg chg="modNotesTx">
        <pc:chgData name="NGUYỄN BẢO LONG" userId="156f7280-0c23-4eda-9828-bb67a3ec36e5" providerId="ADAL" clId="{F036155E-A26E-8E46-BB9B-0319A147988A}" dt="2021-07-02T09:32:01.386" v="7725" actId="20577"/>
        <pc:sldMkLst>
          <pc:docMk/>
          <pc:sldMk cId="2400984561" sldId="268"/>
        </pc:sldMkLst>
      </pc:sldChg>
      <pc:sldChg chg="addSp delSp modSp mod">
        <pc:chgData name="NGUYỄN BẢO LONG" userId="156f7280-0c23-4eda-9828-bb67a3ec36e5" providerId="ADAL" clId="{F036155E-A26E-8E46-BB9B-0319A147988A}" dt="2021-07-02T08:03:53.410" v="5495" actId="26606"/>
        <pc:sldMkLst>
          <pc:docMk/>
          <pc:sldMk cId="2082826794" sldId="270"/>
        </pc:sldMkLst>
        <pc:spChg chg="mod">
          <ac:chgData name="NGUYỄN BẢO LONG" userId="156f7280-0c23-4eda-9828-bb67a3ec36e5" providerId="ADAL" clId="{F036155E-A26E-8E46-BB9B-0319A147988A}" dt="2021-07-02T08:03:53.410" v="5495" actId="26606"/>
          <ac:spMkLst>
            <pc:docMk/>
            <pc:sldMk cId="2082826794" sldId="270"/>
            <ac:spMk id="2" creationId="{57742997-3E17-1948-8896-642465234691}"/>
          </ac:spMkLst>
        </pc:spChg>
        <pc:spChg chg="mod">
          <ac:chgData name="NGUYỄN BẢO LONG" userId="156f7280-0c23-4eda-9828-bb67a3ec36e5" providerId="ADAL" clId="{F036155E-A26E-8E46-BB9B-0319A147988A}" dt="2021-07-02T08:03:53.410" v="5495" actId="26606"/>
          <ac:spMkLst>
            <pc:docMk/>
            <pc:sldMk cId="2082826794" sldId="270"/>
            <ac:spMk id="9" creationId="{03F3149E-2C84-4215-87A4-F4E681406AB2}"/>
          </ac:spMkLst>
        </pc:spChg>
        <pc:spChg chg="del">
          <ac:chgData name="NGUYỄN BẢO LONG" userId="156f7280-0c23-4eda-9828-bb67a3ec36e5" providerId="ADAL" clId="{F036155E-A26E-8E46-BB9B-0319A147988A}" dt="2021-07-02T08:03:53.410" v="5495" actId="26606"/>
          <ac:spMkLst>
            <pc:docMk/>
            <pc:sldMk cId="2082826794" sldId="270"/>
            <ac:spMk id="15" creationId="{92468898-5A6E-4D55-85EC-308E785EE06C}"/>
          </ac:spMkLst>
        </pc:spChg>
        <pc:spChg chg="del">
          <ac:chgData name="NGUYỄN BẢO LONG" userId="156f7280-0c23-4eda-9828-bb67a3ec36e5" providerId="ADAL" clId="{F036155E-A26E-8E46-BB9B-0319A147988A}" dt="2021-07-02T08:03:53.410" v="5495" actId="26606"/>
          <ac:spMkLst>
            <pc:docMk/>
            <pc:sldMk cId="2082826794" sldId="270"/>
            <ac:spMk id="17" creationId="{3E23A947-2D45-4208-AE2B-64948C87A3EB}"/>
          </ac:spMkLst>
        </pc:spChg>
        <pc:spChg chg="del">
          <ac:chgData name="NGUYỄN BẢO LONG" userId="156f7280-0c23-4eda-9828-bb67a3ec36e5" providerId="ADAL" clId="{F036155E-A26E-8E46-BB9B-0319A147988A}" dt="2021-07-02T08:03:53.410" v="5495" actId="26606"/>
          <ac:spMkLst>
            <pc:docMk/>
            <pc:sldMk cId="2082826794" sldId="270"/>
            <ac:spMk id="19" creationId="{E5BBB0F9-6A59-4D02-A9C7-A2D6516684CE}"/>
          </ac:spMkLst>
        </pc:spChg>
        <pc:spChg chg="add">
          <ac:chgData name="NGUYỄN BẢO LONG" userId="156f7280-0c23-4eda-9828-bb67a3ec36e5" providerId="ADAL" clId="{F036155E-A26E-8E46-BB9B-0319A147988A}" dt="2021-07-02T08:03:53.410" v="5495" actId="26606"/>
          <ac:spMkLst>
            <pc:docMk/>
            <pc:sldMk cId="2082826794" sldId="270"/>
            <ac:spMk id="24" creationId="{84ECDE7A-6944-466D-8FFE-149A29BA6BAE}"/>
          </ac:spMkLst>
        </pc:spChg>
        <pc:spChg chg="add">
          <ac:chgData name="NGUYỄN BẢO LONG" userId="156f7280-0c23-4eda-9828-bb67a3ec36e5" providerId="ADAL" clId="{F036155E-A26E-8E46-BB9B-0319A147988A}" dt="2021-07-02T08:03:53.410" v="5495" actId="26606"/>
          <ac:spMkLst>
            <pc:docMk/>
            <pc:sldMk cId="2082826794" sldId="270"/>
            <ac:spMk id="26" creationId="{B3420082-9415-44EC-802E-C77D71D59C57}"/>
          </ac:spMkLst>
        </pc:spChg>
        <pc:spChg chg="add">
          <ac:chgData name="NGUYỄN BẢO LONG" userId="156f7280-0c23-4eda-9828-bb67a3ec36e5" providerId="ADAL" clId="{F036155E-A26E-8E46-BB9B-0319A147988A}" dt="2021-07-02T08:03:53.410" v="5495" actId="26606"/>
          <ac:spMkLst>
            <pc:docMk/>
            <pc:sldMk cId="2082826794" sldId="270"/>
            <ac:spMk id="28" creationId="{55A52C45-1FCB-4636-A80F-2849B8226C01}"/>
          </ac:spMkLst>
        </pc:spChg>
        <pc:spChg chg="add">
          <ac:chgData name="NGUYỄN BẢO LONG" userId="156f7280-0c23-4eda-9828-bb67a3ec36e5" providerId="ADAL" clId="{F036155E-A26E-8E46-BB9B-0319A147988A}" dt="2021-07-02T08:03:53.410" v="5495" actId="26606"/>
          <ac:spMkLst>
            <pc:docMk/>
            <pc:sldMk cId="2082826794" sldId="270"/>
            <ac:spMk id="30" creationId="{768EB4DD-3704-43AD-92B3-C4E0C6EA92CB}"/>
          </ac:spMkLst>
        </pc:spChg>
        <pc:picChg chg="mod">
          <ac:chgData name="NGUYỄN BẢO LONG" userId="156f7280-0c23-4eda-9828-bb67a3ec36e5" providerId="ADAL" clId="{F036155E-A26E-8E46-BB9B-0319A147988A}" dt="2021-07-02T08:03:53.410" v="5495" actId="26606"/>
          <ac:picMkLst>
            <pc:docMk/>
            <pc:sldMk cId="2082826794" sldId="270"/>
            <ac:picMk id="10" creationId="{4BF3A328-3C60-2940-8572-5558BE350292}"/>
          </ac:picMkLst>
        </pc:picChg>
      </pc:sldChg>
      <pc:sldChg chg="addSp delSp modSp add del mod setBg">
        <pc:chgData name="NGUYỄN BẢO LONG" userId="156f7280-0c23-4eda-9828-bb67a3ec36e5" providerId="ADAL" clId="{F036155E-A26E-8E46-BB9B-0319A147988A}" dt="2021-06-30T08:38:09.154" v="171" actId="2696"/>
        <pc:sldMkLst>
          <pc:docMk/>
          <pc:sldMk cId="2497401722" sldId="271"/>
        </pc:sldMkLst>
        <pc:spChg chg="mod">
          <ac:chgData name="NGUYỄN BẢO LONG" userId="156f7280-0c23-4eda-9828-bb67a3ec36e5" providerId="ADAL" clId="{F036155E-A26E-8E46-BB9B-0319A147988A}" dt="2021-06-30T08:31:17.248" v="24" actId="26606"/>
          <ac:spMkLst>
            <pc:docMk/>
            <pc:sldMk cId="2497401722" sldId="271"/>
            <ac:spMk id="2" creationId="{57742997-3E17-1948-8896-642465234691}"/>
          </ac:spMkLst>
        </pc:spChg>
        <pc:spChg chg="del mod">
          <ac:chgData name="NGUYỄN BẢO LONG" userId="156f7280-0c23-4eda-9828-bb67a3ec36e5" providerId="ADAL" clId="{F036155E-A26E-8E46-BB9B-0319A147988A}" dt="2021-06-30T08:30:32.556" v="19"/>
          <ac:spMkLst>
            <pc:docMk/>
            <pc:sldMk cId="2497401722" sldId="271"/>
            <ac:spMk id="3" creationId="{21E13F80-A6C6-3848-B823-F5D33AA86254}"/>
          </ac:spMkLst>
        </pc:spChg>
        <pc:spChg chg="add mod">
          <ac:chgData name="NGUYỄN BẢO LONG" userId="156f7280-0c23-4eda-9828-bb67a3ec36e5" providerId="ADAL" clId="{F036155E-A26E-8E46-BB9B-0319A147988A}" dt="2021-06-30T08:38:03.288" v="170" actId="478"/>
          <ac:spMkLst>
            <pc:docMk/>
            <pc:sldMk cId="2497401722" sldId="271"/>
            <ac:spMk id="7" creationId="{468E64D2-BA1F-4E4E-A130-080DF26FE798}"/>
          </ac:spMkLst>
        </pc:spChg>
        <pc:spChg chg="add del">
          <ac:chgData name="NGUYỄN BẢO LONG" userId="156f7280-0c23-4eda-9828-bb67a3ec36e5" providerId="ADAL" clId="{F036155E-A26E-8E46-BB9B-0319A147988A}" dt="2021-06-30T08:31:17.248" v="24" actId="26606"/>
          <ac:spMkLst>
            <pc:docMk/>
            <pc:sldMk cId="2497401722" sldId="271"/>
            <ac:spMk id="10" creationId="{8D06CE56-3881-4ADA-8CEF-D18B02C242A3}"/>
          </ac:spMkLst>
        </pc:spChg>
        <pc:spChg chg="add del">
          <ac:chgData name="NGUYỄN BẢO LONG" userId="156f7280-0c23-4eda-9828-bb67a3ec36e5" providerId="ADAL" clId="{F036155E-A26E-8E46-BB9B-0319A147988A}" dt="2021-06-30T08:31:17.248" v="24" actId="26606"/>
          <ac:spMkLst>
            <pc:docMk/>
            <pc:sldMk cId="2497401722" sldId="271"/>
            <ac:spMk id="12" creationId="{79F3C543-62EC-4433-9C93-A2CD8764E9B4}"/>
          </ac:spMkLst>
        </pc:spChg>
        <pc:spChg chg="add del">
          <ac:chgData name="NGUYỄN BẢO LONG" userId="156f7280-0c23-4eda-9828-bb67a3ec36e5" providerId="ADAL" clId="{F036155E-A26E-8E46-BB9B-0319A147988A}" dt="2021-06-30T08:31:17.248" v="24" actId="26606"/>
          <ac:spMkLst>
            <pc:docMk/>
            <pc:sldMk cId="2497401722" sldId="271"/>
            <ac:spMk id="14" creationId="{68AF5748-FED8-45BA-8631-26D1D10F3246}"/>
          </ac:spMkLst>
        </pc:spChg>
        <pc:spChg chg="add del">
          <ac:chgData name="NGUYỄN BẢO LONG" userId="156f7280-0c23-4eda-9828-bb67a3ec36e5" providerId="ADAL" clId="{F036155E-A26E-8E46-BB9B-0319A147988A}" dt="2021-06-30T08:31:17.248" v="24" actId="26606"/>
          <ac:spMkLst>
            <pc:docMk/>
            <pc:sldMk cId="2497401722" sldId="271"/>
            <ac:spMk id="16" creationId="{AF2F604E-43BE-4DC3-B983-E071523364F8}"/>
          </ac:spMkLst>
        </pc:spChg>
        <pc:spChg chg="add del">
          <ac:chgData name="NGUYỄN BẢO LONG" userId="156f7280-0c23-4eda-9828-bb67a3ec36e5" providerId="ADAL" clId="{F036155E-A26E-8E46-BB9B-0319A147988A}" dt="2021-06-30T08:31:17.248" v="24" actId="26606"/>
          <ac:spMkLst>
            <pc:docMk/>
            <pc:sldMk cId="2497401722" sldId="271"/>
            <ac:spMk id="18" creationId="{08C9B587-E65E-4B52-B37C-ABEBB6E87928}"/>
          </ac:spMkLst>
        </pc:spChg>
        <pc:spChg chg="add del">
          <ac:chgData name="NGUYỄN BẢO LONG" userId="156f7280-0c23-4eda-9828-bb67a3ec36e5" providerId="ADAL" clId="{F036155E-A26E-8E46-BB9B-0319A147988A}" dt="2021-06-30T08:31:17.248" v="24" actId="26606"/>
          <ac:spMkLst>
            <pc:docMk/>
            <pc:sldMk cId="2497401722" sldId="271"/>
            <ac:spMk id="23" creationId="{8D06CE56-3881-4ADA-8CEF-D18B02C242A3}"/>
          </ac:spMkLst>
        </pc:spChg>
        <pc:spChg chg="add del">
          <ac:chgData name="NGUYỄN BẢO LONG" userId="156f7280-0c23-4eda-9828-bb67a3ec36e5" providerId="ADAL" clId="{F036155E-A26E-8E46-BB9B-0319A147988A}" dt="2021-06-30T08:31:17.248" v="24" actId="26606"/>
          <ac:spMkLst>
            <pc:docMk/>
            <pc:sldMk cId="2497401722" sldId="271"/>
            <ac:spMk id="25" creationId="{79F3C543-62EC-4433-9C93-A2CD8764E9B4}"/>
          </ac:spMkLst>
        </pc:spChg>
        <pc:spChg chg="add del">
          <ac:chgData name="NGUYỄN BẢO LONG" userId="156f7280-0c23-4eda-9828-bb67a3ec36e5" providerId="ADAL" clId="{F036155E-A26E-8E46-BB9B-0319A147988A}" dt="2021-06-30T08:31:17.248" v="24" actId="26606"/>
          <ac:spMkLst>
            <pc:docMk/>
            <pc:sldMk cId="2497401722" sldId="271"/>
            <ac:spMk id="27" creationId="{16F48AD3-C8B3-4F74-B546-F12937F7DD9F}"/>
          </ac:spMkLst>
        </pc:spChg>
        <pc:spChg chg="add del">
          <ac:chgData name="NGUYỄN BẢO LONG" userId="156f7280-0c23-4eda-9828-bb67a3ec36e5" providerId="ADAL" clId="{F036155E-A26E-8E46-BB9B-0319A147988A}" dt="2021-06-30T08:31:17.248" v="24" actId="26606"/>
          <ac:spMkLst>
            <pc:docMk/>
            <pc:sldMk cId="2497401722" sldId="271"/>
            <ac:spMk id="29" creationId="{AF2F604E-43BE-4DC3-B983-E071523364F8}"/>
          </ac:spMkLst>
        </pc:spChg>
        <pc:spChg chg="add del">
          <ac:chgData name="NGUYỄN BẢO LONG" userId="156f7280-0c23-4eda-9828-bb67a3ec36e5" providerId="ADAL" clId="{F036155E-A26E-8E46-BB9B-0319A147988A}" dt="2021-06-30T08:31:17.248" v="24" actId="26606"/>
          <ac:spMkLst>
            <pc:docMk/>
            <pc:sldMk cId="2497401722" sldId="271"/>
            <ac:spMk id="31" creationId="{08C9B587-E65E-4B52-B37C-ABEBB6E87928}"/>
          </ac:spMkLst>
        </pc:spChg>
        <pc:picChg chg="add del mod">
          <ac:chgData name="NGUYỄN BẢO LONG" userId="156f7280-0c23-4eda-9828-bb67a3ec36e5" providerId="ADAL" clId="{F036155E-A26E-8E46-BB9B-0319A147988A}" dt="2021-06-30T08:38:03.288" v="170" actId="478"/>
          <ac:picMkLst>
            <pc:docMk/>
            <pc:sldMk cId="2497401722" sldId="271"/>
            <ac:picMk id="5" creationId="{635B9822-8D0B-DA45-A691-909C65B84DFF}"/>
          </ac:picMkLst>
        </pc:picChg>
      </pc:sldChg>
      <pc:sldChg chg="delSp add setBg delDesignElem modNotesTx">
        <pc:chgData name="NGUYỄN BẢO LONG" userId="156f7280-0c23-4eda-9828-bb67a3ec36e5" providerId="ADAL" clId="{F036155E-A26E-8E46-BB9B-0319A147988A}" dt="2021-06-30T08:36:35.948" v="131" actId="20577"/>
        <pc:sldMkLst>
          <pc:docMk/>
          <pc:sldMk cId="3450097896" sldId="272"/>
        </pc:sldMkLst>
        <pc:spChg chg="del">
          <ac:chgData name="NGUYỄN BẢO LONG" userId="156f7280-0c23-4eda-9828-bb67a3ec36e5" providerId="ADAL" clId="{F036155E-A26E-8E46-BB9B-0319A147988A}" dt="2021-06-30T08:32:38.519" v="28"/>
          <ac:spMkLst>
            <pc:docMk/>
            <pc:sldMk cId="3450097896" sldId="272"/>
            <ac:spMk id="50" creationId="{2550BE34-C2B8-49B8-8519-67A8CAD51AE9}"/>
          </ac:spMkLst>
        </pc:spChg>
        <pc:spChg chg="del">
          <ac:chgData name="NGUYỄN BẢO LONG" userId="156f7280-0c23-4eda-9828-bb67a3ec36e5" providerId="ADAL" clId="{F036155E-A26E-8E46-BB9B-0319A147988A}" dt="2021-06-30T08:32:38.519" v="28"/>
          <ac:spMkLst>
            <pc:docMk/>
            <pc:sldMk cId="3450097896" sldId="272"/>
            <ac:spMk id="51" creationId="{A7457DD9-5A45-400A-AB4B-4B4EDECA25F1}"/>
          </ac:spMkLst>
        </pc:spChg>
        <pc:spChg chg="del">
          <ac:chgData name="NGUYỄN BẢO LONG" userId="156f7280-0c23-4eda-9828-bb67a3ec36e5" providerId="ADAL" clId="{F036155E-A26E-8E46-BB9B-0319A147988A}" dt="2021-06-30T08:32:38.519" v="28"/>
          <ac:spMkLst>
            <pc:docMk/>
            <pc:sldMk cId="3450097896" sldId="272"/>
            <ac:spMk id="52" creationId="{441CF7D6-A660-431A-B0BB-140A0D5556B6}"/>
          </ac:spMkLst>
        </pc:spChg>
        <pc:spChg chg="del">
          <ac:chgData name="NGUYỄN BẢO LONG" userId="156f7280-0c23-4eda-9828-bb67a3ec36e5" providerId="ADAL" clId="{F036155E-A26E-8E46-BB9B-0319A147988A}" dt="2021-06-30T08:32:38.519" v="28"/>
          <ac:spMkLst>
            <pc:docMk/>
            <pc:sldMk cId="3450097896" sldId="272"/>
            <ac:spMk id="53" creationId="{0570A85B-3810-4F95-97B0-CBF4CCDB381C}"/>
          </ac:spMkLst>
        </pc:spChg>
      </pc:sldChg>
      <pc:sldChg chg="addSp modSp add mod modNotesTx">
        <pc:chgData name="NGUYỄN BẢO LONG" userId="156f7280-0c23-4eda-9828-bb67a3ec36e5" providerId="ADAL" clId="{F036155E-A26E-8E46-BB9B-0319A147988A}" dt="2021-06-30T08:36:53.953" v="146" actId="20577"/>
        <pc:sldMkLst>
          <pc:docMk/>
          <pc:sldMk cId="3679418147" sldId="273"/>
        </pc:sldMkLst>
        <pc:spChg chg="mod">
          <ac:chgData name="NGUYỄN BẢO LONG" userId="156f7280-0c23-4eda-9828-bb67a3ec36e5" providerId="ADAL" clId="{F036155E-A26E-8E46-BB9B-0319A147988A}" dt="2021-06-30T08:33:36.256" v="36" actId="14100"/>
          <ac:spMkLst>
            <pc:docMk/>
            <pc:sldMk cId="3679418147" sldId="273"/>
            <ac:spMk id="3" creationId="{813ECFDA-E8BB-4DE8-9158-D38CDD00113C}"/>
          </ac:spMkLst>
        </pc:spChg>
        <pc:spChg chg="add mod">
          <ac:chgData name="NGUYỄN BẢO LONG" userId="156f7280-0c23-4eda-9828-bb67a3ec36e5" providerId="ADAL" clId="{F036155E-A26E-8E46-BB9B-0319A147988A}" dt="2021-06-30T08:33:48.581" v="40" actId="14100"/>
          <ac:spMkLst>
            <pc:docMk/>
            <pc:sldMk cId="3679418147" sldId="273"/>
            <ac:spMk id="6" creationId="{146F27F8-9F5B-FF45-9210-3D237EFB66C2}"/>
          </ac:spMkLst>
        </pc:spChg>
      </pc:sldChg>
      <pc:sldChg chg="addSp modSp add mod modNotesTx">
        <pc:chgData name="NGUYỄN BẢO LONG" userId="156f7280-0c23-4eda-9828-bb67a3ec36e5" providerId="ADAL" clId="{F036155E-A26E-8E46-BB9B-0319A147988A}" dt="2021-06-30T08:37:59.230" v="169" actId="14100"/>
        <pc:sldMkLst>
          <pc:docMk/>
          <pc:sldMk cId="119010146" sldId="274"/>
        </pc:sldMkLst>
        <pc:spChg chg="mod">
          <ac:chgData name="NGUYỄN BẢO LONG" userId="156f7280-0c23-4eda-9828-bb67a3ec36e5" providerId="ADAL" clId="{F036155E-A26E-8E46-BB9B-0319A147988A}" dt="2021-06-30T08:34:29.061" v="43" actId="14100"/>
          <ac:spMkLst>
            <pc:docMk/>
            <pc:sldMk cId="119010146" sldId="274"/>
            <ac:spMk id="3" creationId="{813ECFDA-E8BB-4DE8-9158-D38CDD00113C}"/>
          </ac:spMkLst>
        </pc:spChg>
        <pc:spChg chg="add mod">
          <ac:chgData name="NGUYỄN BẢO LONG" userId="156f7280-0c23-4eda-9828-bb67a3ec36e5" providerId="ADAL" clId="{F036155E-A26E-8E46-BB9B-0319A147988A}" dt="2021-06-30T08:37:59.230" v="169" actId="14100"/>
          <ac:spMkLst>
            <pc:docMk/>
            <pc:sldMk cId="119010146" sldId="274"/>
            <ac:spMk id="6" creationId="{9106DF9D-EEC3-914E-9B3A-57C70579A7C0}"/>
          </ac:spMkLst>
        </pc:spChg>
        <pc:spChg chg="add mod">
          <ac:chgData name="NGUYỄN BẢO LONG" userId="156f7280-0c23-4eda-9828-bb67a3ec36e5" providerId="ADAL" clId="{F036155E-A26E-8E46-BB9B-0319A147988A}" dt="2021-06-30T08:35:55.625" v="58" actId="14100"/>
          <ac:spMkLst>
            <pc:docMk/>
            <pc:sldMk cId="119010146" sldId="274"/>
            <ac:spMk id="7" creationId="{99540929-E4F9-0E4E-8129-36E328CB81C3}"/>
          </ac:spMkLst>
        </pc:spChg>
      </pc:sldChg>
      <pc:sldChg chg="new del">
        <pc:chgData name="NGUYỄN BẢO LONG" userId="156f7280-0c23-4eda-9828-bb67a3ec36e5" providerId="ADAL" clId="{F036155E-A26E-8E46-BB9B-0319A147988A}" dt="2021-06-30T08:33:08.669" v="32" actId="680"/>
        <pc:sldMkLst>
          <pc:docMk/>
          <pc:sldMk cId="2824593150" sldId="274"/>
        </pc:sldMkLst>
      </pc:sldChg>
      <pc:sldChg chg="modSp add mod ord modNotesTx">
        <pc:chgData name="NGUYỄN BẢO LONG" userId="156f7280-0c23-4eda-9828-bb67a3ec36e5" providerId="ADAL" clId="{F036155E-A26E-8E46-BB9B-0319A147988A}" dt="2021-07-02T01:51:04.084" v="3286" actId="20577"/>
        <pc:sldMkLst>
          <pc:docMk/>
          <pc:sldMk cId="3948645139" sldId="275"/>
        </pc:sldMkLst>
        <pc:spChg chg="mod">
          <ac:chgData name="NGUYỄN BẢO LONG" userId="156f7280-0c23-4eda-9828-bb67a3ec36e5" providerId="ADAL" clId="{F036155E-A26E-8E46-BB9B-0319A147988A}" dt="2021-07-02T01:51:04.084" v="3286" actId="20577"/>
          <ac:spMkLst>
            <pc:docMk/>
            <pc:sldMk cId="3948645139" sldId="275"/>
            <ac:spMk id="2" creationId="{57742997-3E17-1948-8896-642465234691}"/>
          </ac:spMkLst>
        </pc:spChg>
        <pc:spChg chg="mod">
          <ac:chgData name="NGUYỄN BẢO LONG" userId="156f7280-0c23-4eda-9828-bb67a3ec36e5" providerId="ADAL" clId="{F036155E-A26E-8E46-BB9B-0319A147988A}" dt="2021-06-30T09:00:16.001" v="1189" actId="20577"/>
          <ac:spMkLst>
            <pc:docMk/>
            <pc:sldMk cId="3948645139" sldId="275"/>
            <ac:spMk id="3" creationId="{21E13F80-A6C6-3848-B823-F5D33AA86254}"/>
          </ac:spMkLst>
        </pc:spChg>
      </pc:sldChg>
      <pc:sldChg chg="addSp delSp modSp add mod setBg modNotesTx">
        <pc:chgData name="NGUYỄN BẢO LONG" userId="156f7280-0c23-4eda-9828-bb67a3ec36e5" providerId="ADAL" clId="{F036155E-A26E-8E46-BB9B-0319A147988A}" dt="2021-07-02T03:08:54.345" v="5482" actId="255"/>
        <pc:sldMkLst>
          <pc:docMk/>
          <pc:sldMk cId="32854595" sldId="276"/>
        </pc:sldMkLst>
        <pc:spChg chg="mod ord">
          <ac:chgData name="NGUYỄN BẢO LONG" userId="156f7280-0c23-4eda-9828-bb67a3ec36e5" providerId="ADAL" clId="{F036155E-A26E-8E46-BB9B-0319A147988A}" dt="2021-07-02T03:08:54.345" v="5482" actId="255"/>
          <ac:spMkLst>
            <pc:docMk/>
            <pc:sldMk cId="32854595" sldId="276"/>
            <ac:spMk id="2" creationId="{57742997-3E17-1948-8896-642465234691}"/>
          </ac:spMkLst>
        </pc:spChg>
        <pc:spChg chg="del mod">
          <ac:chgData name="NGUYỄN BẢO LONG" userId="156f7280-0c23-4eda-9828-bb67a3ec36e5" providerId="ADAL" clId="{F036155E-A26E-8E46-BB9B-0319A147988A}" dt="2021-06-30T09:05:24.767" v="1196"/>
          <ac:spMkLst>
            <pc:docMk/>
            <pc:sldMk cId="32854595" sldId="276"/>
            <ac:spMk id="3" creationId="{21E13F80-A6C6-3848-B823-F5D33AA86254}"/>
          </ac:spMkLst>
        </pc:spChg>
        <pc:spChg chg="add del">
          <ac:chgData name="NGUYỄN BẢO LONG" userId="156f7280-0c23-4eda-9828-bb67a3ec36e5" providerId="ADAL" clId="{F036155E-A26E-8E46-BB9B-0319A147988A}" dt="2021-06-30T09:07:15.257" v="1221" actId="26606"/>
          <ac:spMkLst>
            <pc:docMk/>
            <pc:sldMk cId="32854595" sldId="276"/>
            <ac:spMk id="7" creationId="{84ECDE7A-6944-466D-8FFE-149A29BA6BAE}"/>
          </ac:spMkLst>
        </pc:spChg>
        <pc:spChg chg="add del">
          <ac:chgData name="NGUYỄN BẢO LONG" userId="156f7280-0c23-4eda-9828-bb67a3ec36e5" providerId="ADAL" clId="{F036155E-A26E-8E46-BB9B-0319A147988A}" dt="2021-06-30T09:07:15.257" v="1221" actId="26606"/>
          <ac:spMkLst>
            <pc:docMk/>
            <pc:sldMk cId="32854595" sldId="276"/>
            <ac:spMk id="8" creationId="{B3420082-9415-44EC-802E-C77D71D59C57}"/>
          </ac:spMkLst>
        </pc:spChg>
        <pc:spChg chg="add del">
          <ac:chgData name="NGUYỄN BẢO LONG" userId="156f7280-0c23-4eda-9828-bb67a3ec36e5" providerId="ADAL" clId="{F036155E-A26E-8E46-BB9B-0319A147988A}" dt="2021-06-30T09:06:03.794" v="1200" actId="26606"/>
          <ac:spMkLst>
            <pc:docMk/>
            <pc:sldMk cId="32854595" sldId="276"/>
            <ac:spMk id="9" creationId="{C38A49A7-DDBB-4E5D-870F-7B9CA261AD0C}"/>
          </ac:spMkLst>
        </pc:spChg>
        <pc:spChg chg="add del">
          <ac:chgData name="NGUYỄN BẢO LONG" userId="156f7280-0c23-4eda-9828-bb67a3ec36e5" providerId="ADAL" clId="{F036155E-A26E-8E46-BB9B-0319A147988A}" dt="2021-06-30T09:06:07.555" v="1202" actId="26606"/>
          <ac:spMkLst>
            <pc:docMk/>
            <pc:sldMk cId="32854595" sldId="276"/>
            <ac:spMk id="10" creationId="{8D06CE56-3881-4ADA-8CEF-D18B02C242A3}"/>
          </ac:spMkLst>
        </pc:spChg>
        <pc:spChg chg="add del">
          <ac:chgData name="NGUYỄN BẢO LONG" userId="156f7280-0c23-4eda-9828-bb67a3ec36e5" providerId="ADAL" clId="{F036155E-A26E-8E46-BB9B-0319A147988A}" dt="2021-06-30T09:07:15.257" v="1221" actId="26606"/>
          <ac:spMkLst>
            <pc:docMk/>
            <pc:sldMk cId="32854595" sldId="276"/>
            <ac:spMk id="11" creationId="{55A52C45-1FCB-4636-A80F-2849B8226C01}"/>
          </ac:spMkLst>
        </pc:spChg>
        <pc:spChg chg="add del">
          <ac:chgData name="NGUYỄN BẢO LONG" userId="156f7280-0c23-4eda-9828-bb67a3ec36e5" providerId="ADAL" clId="{F036155E-A26E-8E46-BB9B-0319A147988A}" dt="2021-06-30T09:06:03.794" v="1200" actId="26606"/>
          <ac:spMkLst>
            <pc:docMk/>
            <pc:sldMk cId="32854595" sldId="276"/>
            <ac:spMk id="12" creationId="{84ECDE7A-6944-466D-8FFE-149A29BA6BAE}"/>
          </ac:spMkLst>
        </pc:spChg>
        <pc:spChg chg="add del">
          <ac:chgData name="NGUYỄN BẢO LONG" userId="156f7280-0c23-4eda-9828-bb67a3ec36e5" providerId="ADAL" clId="{F036155E-A26E-8E46-BB9B-0319A147988A}" dt="2021-06-30T09:07:15.257" v="1221" actId="26606"/>
          <ac:spMkLst>
            <pc:docMk/>
            <pc:sldMk cId="32854595" sldId="276"/>
            <ac:spMk id="13" creationId="{768EB4DD-3704-43AD-92B3-C4E0C6EA92CB}"/>
          </ac:spMkLst>
        </pc:spChg>
        <pc:spChg chg="add del">
          <ac:chgData name="NGUYỄN BẢO LONG" userId="156f7280-0c23-4eda-9828-bb67a3ec36e5" providerId="ADAL" clId="{F036155E-A26E-8E46-BB9B-0319A147988A}" dt="2021-06-30T09:06:03.794" v="1200" actId="26606"/>
          <ac:spMkLst>
            <pc:docMk/>
            <pc:sldMk cId="32854595" sldId="276"/>
            <ac:spMk id="14" creationId="{B3420082-9415-44EC-802E-C77D71D59C57}"/>
          </ac:spMkLst>
        </pc:spChg>
        <pc:spChg chg="add del mod">
          <ac:chgData name="NGUYỄN BẢO LONG" userId="156f7280-0c23-4eda-9828-bb67a3ec36e5" providerId="ADAL" clId="{F036155E-A26E-8E46-BB9B-0319A147988A}" dt="2021-06-30T09:07:09.089" v="1216"/>
          <ac:spMkLst>
            <pc:docMk/>
            <pc:sldMk cId="32854595" sldId="276"/>
            <ac:spMk id="15" creationId="{AB1599A1-1F02-4AA4-B60E-70D4BBC2CFDA}"/>
          </ac:spMkLst>
        </pc:spChg>
        <pc:spChg chg="add del">
          <ac:chgData name="NGUYỄN BẢO LONG" userId="156f7280-0c23-4eda-9828-bb67a3ec36e5" providerId="ADAL" clId="{F036155E-A26E-8E46-BB9B-0319A147988A}" dt="2021-06-30T09:06:03.794" v="1200" actId="26606"/>
          <ac:spMkLst>
            <pc:docMk/>
            <pc:sldMk cId="32854595" sldId="276"/>
            <ac:spMk id="16" creationId="{55A52C45-1FCB-4636-A80F-2849B8226C01}"/>
          </ac:spMkLst>
        </pc:spChg>
        <pc:spChg chg="add del">
          <ac:chgData name="NGUYỄN BẢO LONG" userId="156f7280-0c23-4eda-9828-bb67a3ec36e5" providerId="ADAL" clId="{F036155E-A26E-8E46-BB9B-0319A147988A}" dt="2021-06-30T09:06:03.794" v="1200" actId="26606"/>
          <ac:spMkLst>
            <pc:docMk/>
            <pc:sldMk cId="32854595" sldId="276"/>
            <ac:spMk id="18" creationId="{768EB4DD-3704-43AD-92B3-C4E0C6EA92CB}"/>
          </ac:spMkLst>
        </pc:spChg>
        <pc:spChg chg="add mod">
          <ac:chgData name="NGUYỄN BẢO LONG" userId="156f7280-0c23-4eda-9828-bb67a3ec36e5" providerId="ADAL" clId="{F036155E-A26E-8E46-BB9B-0319A147988A}" dt="2021-06-30T09:07:12.816" v="1220" actId="767"/>
          <ac:spMkLst>
            <pc:docMk/>
            <pc:sldMk cId="32854595" sldId="276"/>
            <ac:spMk id="19" creationId="{EAF75667-347D-0446-9C04-623472571CB9}"/>
          </ac:spMkLst>
        </pc:spChg>
        <pc:spChg chg="add del">
          <ac:chgData name="NGUYỄN BẢO LONG" userId="156f7280-0c23-4eda-9828-bb67a3ec36e5" providerId="ADAL" clId="{F036155E-A26E-8E46-BB9B-0319A147988A}" dt="2021-06-30T09:06:07.555" v="1202" actId="26606"/>
          <ac:spMkLst>
            <pc:docMk/>
            <pc:sldMk cId="32854595" sldId="276"/>
            <ac:spMk id="20" creationId="{D5FD337D-4D6B-4C8B-B6F5-121097E09881}"/>
          </ac:spMkLst>
        </pc:spChg>
        <pc:spChg chg="add del">
          <ac:chgData name="NGUYỄN BẢO LONG" userId="156f7280-0c23-4eda-9828-bb67a3ec36e5" providerId="ADAL" clId="{F036155E-A26E-8E46-BB9B-0319A147988A}" dt="2021-06-30T09:06:07.555" v="1202" actId="26606"/>
          <ac:spMkLst>
            <pc:docMk/>
            <pc:sldMk cId="32854595" sldId="276"/>
            <ac:spMk id="21" creationId="{79F3C543-62EC-4433-9C93-A2CD8764E9B4}"/>
          </ac:spMkLst>
        </pc:spChg>
        <pc:spChg chg="add del">
          <ac:chgData name="NGUYỄN BẢO LONG" userId="156f7280-0c23-4eda-9828-bb67a3ec36e5" providerId="ADAL" clId="{F036155E-A26E-8E46-BB9B-0319A147988A}" dt="2021-06-30T09:06:07.555" v="1202" actId="26606"/>
          <ac:spMkLst>
            <pc:docMk/>
            <pc:sldMk cId="32854595" sldId="276"/>
            <ac:spMk id="22" creationId="{C7B352FC-1F44-4AB9-A2BD-FBF231C6B1C1}"/>
          </ac:spMkLst>
        </pc:spChg>
        <pc:spChg chg="add del">
          <ac:chgData name="NGUYỄN BẢO LONG" userId="156f7280-0c23-4eda-9828-bb67a3ec36e5" providerId="ADAL" clId="{F036155E-A26E-8E46-BB9B-0319A147988A}" dt="2021-06-30T09:06:07.555" v="1202" actId="26606"/>
          <ac:spMkLst>
            <pc:docMk/>
            <pc:sldMk cId="32854595" sldId="276"/>
            <ac:spMk id="23" creationId="{0ADDB668-2CA4-4D2B-9C34-3487CA330BA8}"/>
          </ac:spMkLst>
        </pc:spChg>
        <pc:spChg chg="add del">
          <ac:chgData name="NGUYỄN BẢO LONG" userId="156f7280-0c23-4eda-9828-bb67a3ec36e5" providerId="ADAL" clId="{F036155E-A26E-8E46-BB9B-0319A147988A}" dt="2021-06-30T09:06:07.555" v="1202" actId="26606"/>
          <ac:spMkLst>
            <pc:docMk/>
            <pc:sldMk cId="32854595" sldId="276"/>
            <ac:spMk id="24" creationId="{2568BC19-F052-4108-93E1-6A3D1DEC072F}"/>
          </ac:spMkLst>
        </pc:spChg>
        <pc:spChg chg="add mod">
          <ac:chgData name="NGUYỄN BẢO LONG" userId="156f7280-0c23-4eda-9828-bb67a3ec36e5" providerId="ADAL" clId="{F036155E-A26E-8E46-BB9B-0319A147988A}" dt="2021-06-30T09:11:00.464" v="1335" actId="14100"/>
          <ac:spMkLst>
            <pc:docMk/>
            <pc:sldMk cId="32854595" sldId="276"/>
            <ac:spMk id="25" creationId="{0D30890A-CB9D-464E-833F-B25808360DF0}"/>
          </ac:spMkLst>
        </pc:spChg>
        <pc:spChg chg="add">
          <ac:chgData name="NGUYỄN BẢO LONG" userId="156f7280-0c23-4eda-9828-bb67a3ec36e5" providerId="ADAL" clId="{F036155E-A26E-8E46-BB9B-0319A147988A}" dt="2021-06-30T09:07:15.257" v="1221" actId="26606"/>
          <ac:spMkLst>
            <pc:docMk/>
            <pc:sldMk cId="32854595" sldId="276"/>
            <ac:spMk id="26" creationId="{84ECDE7A-6944-466D-8FFE-149A29BA6BAE}"/>
          </ac:spMkLst>
        </pc:spChg>
        <pc:spChg chg="add">
          <ac:chgData name="NGUYỄN BẢO LONG" userId="156f7280-0c23-4eda-9828-bb67a3ec36e5" providerId="ADAL" clId="{F036155E-A26E-8E46-BB9B-0319A147988A}" dt="2021-06-30T09:07:15.257" v="1221" actId="26606"/>
          <ac:spMkLst>
            <pc:docMk/>
            <pc:sldMk cId="32854595" sldId="276"/>
            <ac:spMk id="28" creationId="{B3420082-9415-44EC-802E-C77D71D59C57}"/>
          </ac:spMkLst>
        </pc:spChg>
        <pc:spChg chg="add">
          <ac:chgData name="NGUYỄN BẢO LONG" userId="156f7280-0c23-4eda-9828-bb67a3ec36e5" providerId="ADAL" clId="{F036155E-A26E-8E46-BB9B-0319A147988A}" dt="2021-06-30T09:07:15.257" v="1221" actId="26606"/>
          <ac:spMkLst>
            <pc:docMk/>
            <pc:sldMk cId="32854595" sldId="276"/>
            <ac:spMk id="30" creationId="{55A52C45-1FCB-4636-A80F-2849B8226C01}"/>
          </ac:spMkLst>
        </pc:spChg>
        <pc:spChg chg="add">
          <ac:chgData name="NGUYỄN BẢO LONG" userId="156f7280-0c23-4eda-9828-bb67a3ec36e5" providerId="ADAL" clId="{F036155E-A26E-8E46-BB9B-0319A147988A}" dt="2021-06-30T09:07:15.257" v="1221" actId="26606"/>
          <ac:spMkLst>
            <pc:docMk/>
            <pc:sldMk cId="32854595" sldId="276"/>
            <ac:spMk id="32" creationId="{768EB4DD-3704-43AD-92B3-C4E0C6EA92CB}"/>
          </ac:spMkLst>
        </pc:spChg>
        <pc:picChg chg="add del mod">
          <ac:chgData name="NGUYỄN BẢO LONG" userId="156f7280-0c23-4eda-9828-bb67a3ec36e5" providerId="ADAL" clId="{F036155E-A26E-8E46-BB9B-0319A147988A}" dt="2021-06-30T09:06:57.904" v="1215" actId="478"/>
          <ac:picMkLst>
            <pc:docMk/>
            <pc:sldMk cId="32854595" sldId="276"/>
            <ac:picMk id="5" creationId="{9784CE15-CC3D-0D44-ABAE-AA547A1633EC}"/>
          </ac:picMkLst>
        </pc:picChg>
        <pc:picChg chg="add mod">
          <ac:chgData name="NGUYỄN BẢO LONG" userId="156f7280-0c23-4eda-9828-bb67a3ec36e5" providerId="ADAL" clId="{F036155E-A26E-8E46-BB9B-0319A147988A}" dt="2021-06-30T09:07:15.257" v="1221" actId="26606"/>
          <ac:picMkLst>
            <pc:docMk/>
            <pc:sldMk cId="32854595" sldId="276"/>
            <ac:picMk id="17" creationId="{241CC14A-7268-6C4B-84F1-8A72D42D8003}"/>
          </ac:picMkLst>
        </pc:picChg>
      </pc:sldChg>
      <pc:sldChg chg="addSp delSp modSp new mod modNotesTx">
        <pc:chgData name="NGUYỄN BẢO LONG" userId="156f7280-0c23-4eda-9828-bb67a3ec36e5" providerId="ADAL" clId="{F036155E-A26E-8E46-BB9B-0319A147988A}" dt="2021-07-02T08:15:11.350" v="5634" actId="20577"/>
        <pc:sldMkLst>
          <pc:docMk/>
          <pc:sldMk cId="3521728813" sldId="277"/>
        </pc:sldMkLst>
        <pc:spChg chg="mod">
          <ac:chgData name="NGUYỄN BẢO LONG" userId="156f7280-0c23-4eda-9828-bb67a3ec36e5" providerId="ADAL" clId="{F036155E-A26E-8E46-BB9B-0319A147988A}" dt="2021-07-02T01:50:56.922" v="3284" actId="20577"/>
          <ac:spMkLst>
            <pc:docMk/>
            <pc:sldMk cId="3521728813" sldId="277"/>
            <ac:spMk id="2" creationId="{37AE4411-9454-7945-AA17-0D5F274B1E1C}"/>
          </ac:spMkLst>
        </pc:spChg>
        <pc:spChg chg="mod">
          <ac:chgData name="NGUYỄN BẢO LONG" userId="156f7280-0c23-4eda-9828-bb67a3ec36e5" providerId="ADAL" clId="{F036155E-A26E-8E46-BB9B-0319A147988A}" dt="2021-07-02T02:32:12.234" v="4514" actId="15"/>
          <ac:spMkLst>
            <pc:docMk/>
            <pc:sldMk cId="3521728813" sldId="277"/>
            <ac:spMk id="3" creationId="{1F707462-72B9-E94F-AE0F-C78BC243524C}"/>
          </ac:spMkLst>
        </pc:spChg>
        <pc:picChg chg="add del mod">
          <ac:chgData name="NGUYỄN BẢO LONG" userId="156f7280-0c23-4eda-9828-bb67a3ec36e5" providerId="ADAL" clId="{F036155E-A26E-8E46-BB9B-0319A147988A}" dt="2021-06-30T09:26:22.382" v="2197" actId="478"/>
          <ac:picMkLst>
            <pc:docMk/>
            <pc:sldMk cId="3521728813" sldId="277"/>
            <ac:picMk id="5" creationId="{1B3F514B-FC49-E04B-BA38-64E0277F82F6}"/>
          </ac:picMkLst>
        </pc:picChg>
        <pc:picChg chg="add mod">
          <ac:chgData name="NGUYỄN BẢO LONG" userId="156f7280-0c23-4eda-9828-bb67a3ec36e5" providerId="ADAL" clId="{F036155E-A26E-8E46-BB9B-0319A147988A}" dt="2021-07-02T02:32:18.446" v="4515" actId="14100"/>
          <ac:picMkLst>
            <pc:docMk/>
            <pc:sldMk cId="3521728813" sldId="277"/>
            <ac:picMk id="7" creationId="{24456DEB-B643-1C41-B3A9-D2EAA6817C84}"/>
          </ac:picMkLst>
        </pc:picChg>
      </pc:sldChg>
      <pc:sldChg chg="new del">
        <pc:chgData name="NGUYỄN BẢO LONG" userId="156f7280-0c23-4eda-9828-bb67a3ec36e5" providerId="ADAL" clId="{F036155E-A26E-8E46-BB9B-0319A147988A}" dt="2021-06-30T09:27:38.647" v="2206" actId="2696"/>
        <pc:sldMkLst>
          <pc:docMk/>
          <pc:sldMk cId="4164608468" sldId="278"/>
        </pc:sldMkLst>
      </pc:sldChg>
      <pc:sldChg chg="addSp delSp modSp add mod modNotesTx">
        <pc:chgData name="NGUYỄN BẢO LONG" userId="156f7280-0c23-4eda-9828-bb67a3ec36e5" providerId="ADAL" clId="{F036155E-A26E-8E46-BB9B-0319A147988A}" dt="2021-07-02T08:33:01.898" v="6532" actId="20577"/>
        <pc:sldMkLst>
          <pc:docMk/>
          <pc:sldMk cId="360644981" sldId="279"/>
        </pc:sldMkLst>
        <pc:spChg chg="mod">
          <ac:chgData name="NGUYỄN BẢO LONG" userId="156f7280-0c23-4eda-9828-bb67a3ec36e5" providerId="ADAL" clId="{F036155E-A26E-8E46-BB9B-0319A147988A}" dt="2021-07-02T01:50:50.996" v="3283" actId="20577"/>
          <ac:spMkLst>
            <pc:docMk/>
            <pc:sldMk cId="360644981" sldId="279"/>
            <ac:spMk id="2" creationId="{37AE4411-9454-7945-AA17-0D5F274B1E1C}"/>
          </ac:spMkLst>
        </pc:spChg>
        <pc:spChg chg="mod">
          <ac:chgData name="NGUYỄN BẢO LONG" userId="156f7280-0c23-4eda-9828-bb67a3ec36e5" providerId="ADAL" clId="{F036155E-A26E-8E46-BB9B-0319A147988A}" dt="2021-07-02T03:08:21.448" v="5480" actId="20577"/>
          <ac:spMkLst>
            <pc:docMk/>
            <pc:sldMk cId="360644981" sldId="279"/>
            <ac:spMk id="3" creationId="{1F707462-72B9-E94F-AE0F-C78BC243524C}"/>
          </ac:spMkLst>
        </pc:spChg>
        <pc:spChg chg="add del mod">
          <ac:chgData name="NGUYỄN BẢO LONG" userId="156f7280-0c23-4eda-9828-bb67a3ec36e5" providerId="ADAL" clId="{F036155E-A26E-8E46-BB9B-0319A147988A}" dt="2021-07-02T01:45:50.162" v="3282"/>
          <ac:spMkLst>
            <pc:docMk/>
            <pc:sldMk cId="360644981" sldId="279"/>
            <ac:spMk id="6" creationId="{A1690527-BB1B-8141-AC20-2C221A1079E9}"/>
          </ac:spMkLst>
        </pc:spChg>
        <pc:picChg chg="add mod">
          <ac:chgData name="NGUYỄN BẢO LONG" userId="156f7280-0c23-4eda-9828-bb67a3ec36e5" providerId="ADAL" clId="{F036155E-A26E-8E46-BB9B-0319A147988A}" dt="2021-07-02T03:08:28.915" v="5481" actId="1076"/>
          <ac:picMkLst>
            <pc:docMk/>
            <pc:sldMk cId="360644981" sldId="279"/>
            <ac:picMk id="5" creationId="{BE63F673-769B-8841-BC1C-9DB99865C839}"/>
          </ac:picMkLst>
        </pc:picChg>
        <pc:picChg chg="del">
          <ac:chgData name="NGUYỄN BẢO LONG" userId="156f7280-0c23-4eda-9828-bb67a3ec36e5" providerId="ADAL" clId="{F036155E-A26E-8E46-BB9B-0319A147988A}" dt="2021-06-30T09:38:26.020" v="2216" actId="478"/>
          <ac:picMkLst>
            <pc:docMk/>
            <pc:sldMk cId="360644981" sldId="279"/>
            <ac:picMk id="7" creationId="{24456DEB-B643-1C41-B3A9-D2EAA6817C84}"/>
          </ac:picMkLst>
        </pc:picChg>
      </pc:sldChg>
      <pc:sldChg chg="addSp delSp modSp add mod setBg modNotesTx">
        <pc:chgData name="NGUYỄN BẢO LONG" userId="156f7280-0c23-4eda-9828-bb67a3ec36e5" providerId="ADAL" clId="{F036155E-A26E-8E46-BB9B-0319A147988A}" dt="2021-07-03T01:09:41.830" v="7726" actId="20577"/>
        <pc:sldMkLst>
          <pc:docMk/>
          <pc:sldMk cId="2289153986" sldId="280"/>
        </pc:sldMkLst>
        <pc:spChg chg="mod">
          <ac:chgData name="NGUYỄN BẢO LONG" userId="156f7280-0c23-4eda-9828-bb67a3ec36e5" providerId="ADAL" clId="{F036155E-A26E-8E46-BB9B-0319A147988A}" dt="2021-07-03T01:09:41.830" v="7726" actId="20577"/>
          <ac:spMkLst>
            <pc:docMk/>
            <pc:sldMk cId="2289153986" sldId="280"/>
            <ac:spMk id="2" creationId="{37AE4411-9454-7945-AA17-0D5F274B1E1C}"/>
          </ac:spMkLst>
        </pc:spChg>
        <pc:spChg chg="mod ord">
          <ac:chgData name="NGUYỄN BẢO LONG" userId="156f7280-0c23-4eda-9828-bb67a3ec36e5" providerId="ADAL" clId="{F036155E-A26E-8E46-BB9B-0319A147988A}" dt="2021-07-02T03:05:31.996" v="5327" actId="20577"/>
          <ac:spMkLst>
            <pc:docMk/>
            <pc:sldMk cId="2289153986" sldId="280"/>
            <ac:spMk id="3" creationId="{1F707462-72B9-E94F-AE0F-C78BC243524C}"/>
          </ac:spMkLst>
        </pc:spChg>
        <pc:spChg chg="add del">
          <ac:chgData name="NGUYỄN BẢO LONG" userId="156f7280-0c23-4eda-9828-bb67a3ec36e5" providerId="ADAL" clId="{F036155E-A26E-8E46-BB9B-0319A147988A}" dt="2021-07-02T03:03:04.665" v="5232" actId="26606"/>
          <ac:spMkLst>
            <pc:docMk/>
            <pc:sldMk cId="2289153986" sldId="280"/>
            <ac:spMk id="10" creationId="{2C9A9DA9-7DC8-488B-A882-123947B0F3D9}"/>
          </ac:spMkLst>
        </pc:spChg>
        <pc:spChg chg="add del">
          <ac:chgData name="NGUYỄN BẢO LONG" userId="156f7280-0c23-4eda-9828-bb67a3ec36e5" providerId="ADAL" clId="{F036155E-A26E-8E46-BB9B-0319A147988A}" dt="2021-07-02T03:03:04.665" v="5232" actId="26606"/>
          <ac:spMkLst>
            <pc:docMk/>
            <pc:sldMk cId="2289153986" sldId="280"/>
            <ac:spMk id="12" creationId="{57F6BDD4-E066-4008-8011-6CC31AEB4556}"/>
          </ac:spMkLst>
        </pc:spChg>
        <pc:spChg chg="add del">
          <ac:chgData name="NGUYỄN BẢO LONG" userId="156f7280-0c23-4eda-9828-bb67a3ec36e5" providerId="ADAL" clId="{F036155E-A26E-8E46-BB9B-0319A147988A}" dt="2021-07-02T03:03:04.665" v="5232" actId="26606"/>
          <ac:spMkLst>
            <pc:docMk/>
            <pc:sldMk cId="2289153986" sldId="280"/>
            <ac:spMk id="14" creationId="{2711A8FB-68FC-45FC-B01E-38F809E2D439}"/>
          </ac:spMkLst>
        </pc:spChg>
        <pc:spChg chg="add del">
          <ac:chgData name="NGUYỄN BẢO LONG" userId="156f7280-0c23-4eda-9828-bb67a3ec36e5" providerId="ADAL" clId="{F036155E-A26E-8E46-BB9B-0319A147988A}" dt="2021-07-02T03:03:04.665" v="5232" actId="26606"/>
          <ac:spMkLst>
            <pc:docMk/>
            <pc:sldMk cId="2289153986" sldId="280"/>
            <ac:spMk id="16" creationId="{2A865FE3-5FC9-4049-87CF-30019C46C0F5}"/>
          </ac:spMkLst>
        </pc:spChg>
        <pc:spChg chg="add del">
          <ac:chgData name="NGUYỄN BẢO LONG" userId="156f7280-0c23-4eda-9828-bb67a3ec36e5" providerId="ADAL" clId="{F036155E-A26E-8E46-BB9B-0319A147988A}" dt="2021-07-02T03:02:51.126" v="5222" actId="26606"/>
          <ac:spMkLst>
            <pc:docMk/>
            <pc:sldMk cId="2289153986" sldId="280"/>
            <ac:spMk id="18" creationId="{2C9A9DA9-7DC8-488B-A882-123947B0F3D9}"/>
          </ac:spMkLst>
        </pc:spChg>
        <pc:spChg chg="add del">
          <ac:chgData name="NGUYỄN BẢO LONG" userId="156f7280-0c23-4eda-9828-bb67a3ec36e5" providerId="ADAL" clId="{F036155E-A26E-8E46-BB9B-0319A147988A}" dt="2021-07-02T03:02:51.126" v="5222" actId="26606"/>
          <ac:spMkLst>
            <pc:docMk/>
            <pc:sldMk cId="2289153986" sldId="280"/>
            <ac:spMk id="19" creationId="{57F6BDD4-E066-4008-8011-6CC31AEB4556}"/>
          </ac:spMkLst>
        </pc:spChg>
        <pc:spChg chg="add del">
          <ac:chgData name="NGUYỄN BẢO LONG" userId="156f7280-0c23-4eda-9828-bb67a3ec36e5" providerId="ADAL" clId="{F036155E-A26E-8E46-BB9B-0319A147988A}" dt="2021-07-02T03:02:51.126" v="5222" actId="26606"/>
          <ac:spMkLst>
            <pc:docMk/>
            <pc:sldMk cId="2289153986" sldId="280"/>
            <ac:spMk id="20" creationId="{2711A8FB-68FC-45FC-B01E-38F809E2D439}"/>
          </ac:spMkLst>
        </pc:spChg>
        <pc:spChg chg="add del">
          <ac:chgData name="NGUYỄN BẢO LONG" userId="156f7280-0c23-4eda-9828-bb67a3ec36e5" providerId="ADAL" clId="{F036155E-A26E-8E46-BB9B-0319A147988A}" dt="2021-07-02T03:02:48.511" v="5220" actId="26606"/>
          <ac:spMkLst>
            <pc:docMk/>
            <pc:sldMk cId="2289153986" sldId="280"/>
            <ac:spMk id="21" creationId="{2C9A9DA9-7DC8-488B-A882-123947B0F3D9}"/>
          </ac:spMkLst>
        </pc:spChg>
        <pc:spChg chg="add del">
          <ac:chgData name="NGUYỄN BẢO LONG" userId="156f7280-0c23-4eda-9828-bb67a3ec36e5" providerId="ADAL" clId="{F036155E-A26E-8E46-BB9B-0319A147988A}" dt="2021-07-02T03:02:51.126" v="5222" actId="26606"/>
          <ac:spMkLst>
            <pc:docMk/>
            <pc:sldMk cId="2289153986" sldId="280"/>
            <ac:spMk id="22" creationId="{2A865FE3-5FC9-4049-87CF-30019C46C0F5}"/>
          </ac:spMkLst>
        </pc:spChg>
        <pc:spChg chg="add del">
          <ac:chgData name="NGUYỄN BẢO LONG" userId="156f7280-0c23-4eda-9828-bb67a3ec36e5" providerId="ADAL" clId="{F036155E-A26E-8E46-BB9B-0319A147988A}" dt="2021-07-02T03:02:48.511" v="5220" actId="26606"/>
          <ac:spMkLst>
            <pc:docMk/>
            <pc:sldMk cId="2289153986" sldId="280"/>
            <ac:spMk id="23" creationId="{57F6BDD4-E066-4008-8011-6CC31AEB4556}"/>
          </ac:spMkLst>
        </pc:spChg>
        <pc:spChg chg="add del">
          <ac:chgData name="NGUYỄN BẢO LONG" userId="156f7280-0c23-4eda-9828-bb67a3ec36e5" providerId="ADAL" clId="{F036155E-A26E-8E46-BB9B-0319A147988A}" dt="2021-07-02T03:02:52.536" v="5224" actId="26606"/>
          <ac:spMkLst>
            <pc:docMk/>
            <pc:sldMk cId="2289153986" sldId="280"/>
            <ac:spMk id="24" creationId="{2C9A9DA9-7DC8-488B-A882-123947B0F3D9}"/>
          </ac:spMkLst>
        </pc:spChg>
        <pc:spChg chg="add del">
          <ac:chgData name="NGUYỄN BẢO LONG" userId="156f7280-0c23-4eda-9828-bb67a3ec36e5" providerId="ADAL" clId="{F036155E-A26E-8E46-BB9B-0319A147988A}" dt="2021-07-02T03:02:48.511" v="5220" actId="26606"/>
          <ac:spMkLst>
            <pc:docMk/>
            <pc:sldMk cId="2289153986" sldId="280"/>
            <ac:spMk id="25" creationId="{2711A8FB-68FC-45FC-B01E-38F809E2D439}"/>
          </ac:spMkLst>
        </pc:spChg>
        <pc:spChg chg="add del">
          <ac:chgData name="NGUYỄN BẢO LONG" userId="156f7280-0c23-4eda-9828-bb67a3ec36e5" providerId="ADAL" clId="{F036155E-A26E-8E46-BB9B-0319A147988A}" dt="2021-07-02T03:02:52.536" v="5224" actId="26606"/>
          <ac:spMkLst>
            <pc:docMk/>
            <pc:sldMk cId="2289153986" sldId="280"/>
            <ac:spMk id="26" creationId="{57F6BDD4-E066-4008-8011-6CC31AEB4556}"/>
          </ac:spMkLst>
        </pc:spChg>
        <pc:spChg chg="add del">
          <ac:chgData name="NGUYỄN BẢO LONG" userId="156f7280-0c23-4eda-9828-bb67a3ec36e5" providerId="ADAL" clId="{F036155E-A26E-8E46-BB9B-0319A147988A}" dt="2021-07-02T03:02:48.511" v="5220" actId="26606"/>
          <ac:spMkLst>
            <pc:docMk/>
            <pc:sldMk cId="2289153986" sldId="280"/>
            <ac:spMk id="27" creationId="{2A865FE3-5FC9-4049-87CF-30019C46C0F5}"/>
          </ac:spMkLst>
        </pc:spChg>
        <pc:spChg chg="add del">
          <ac:chgData name="NGUYỄN BẢO LONG" userId="156f7280-0c23-4eda-9828-bb67a3ec36e5" providerId="ADAL" clId="{F036155E-A26E-8E46-BB9B-0319A147988A}" dt="2021-07-02T03:02:52.536" v="5224" actId="26606"/>
          <ac:spMkLst>
            <pc:docMk/>
            <pc:sldMk cId="2289153986" sldId="280"/>
            <ac:spMk id="28" creationId="{2711A8FB-68FC-45FC-B01E-38F809E2D439}"/>
          </ac:spMkLst>
        </pc:spChg>
        <pc:spChg chg="add del">
          <ac:chgData name="NGUYỄN BẢO LONG" userId="156f7280-0c23-4eda-9828-bb67a3ec36e5" providerId="ADAL" clId="{F036155E-A26E-8E46-BB9B-0319A147988A}" dt="2021-07-02T03:02:52.536" v="5224" actId="26606"/>
          <ac:spMkLst>
            <pc:docMk/>
            <pc:sldMk cId="2289153986" sldId="280"/>
            <ac:spMk id="29" creationId="{2A865FE3-5FC9-4049-87CF-30019C46C0F5}"/>
          </ac:spMkLst>
        </pc:spChg>
        <pc:spChg chg="add del">
          <ac:chgData name="NGUYỄN BẢO LONG" userId="156f7280-0c23-4eda-9828-bb67a3ec36e5" providerId="ADAL" clId="{F036155E-A26E-8E46-BB9B-0319A147988A}" dt="2021-07-02T03:02:55.837" v="5226" actId="26606"/>
          <ac:spMkLst>
            <pc:docMk/>
            <pc:sldMk cId="2289153986" sldId="280"/>
            <ac:spMk id="31" creationId="{1ECAB1E8-8195-4748-BE71-FF806D86892E}"/>
          </ac:spMkLst>
        </pc:spChg>
        <pc:spChg chg="add del">
          <ac:chgData name="NGUYỄN BẢO LONG" userId="156f7280-0c23-4eda-9828-bb67a3ec36e5" providerId="ADAL" clId="{F036155E-A26E-8E46-BB9B-0319A147988A}" dt="2021-07-02T03:02:55.837" v="5226" actId="26606"/>
          <ac:spMkLst>
            <pc:docMk/>
            <pc:sldMk cId="2289153986" sldId="280"/>
            <ac:spMk id="32" creationId="{57F6BDD4-E066-4008-8011-6CC31AEB4556}"/>
          </ac:spMkLst>
        </pc:spChg>
        <pc:spChg chg="add del">
          <ac:chgData name="NGUYỄN BẢO LONG" userId="156f7280-0c23-4eda-9828-bb67a3ec36e5" providerId="ADAL" clId="{F036155E-A26E-8E46-BB9B-0319A147988A}" dt="2021-07-02T03:02:55.837" v="5226" actId="26606"/>
          <ac:spMkLst>
            <pc:docMk/>
            <pc:sldMk cId="2289153986" sldId="280"/>
            <ac:spMk id="33" creationId="{2711A8FB-68FC-45FC-B01E-38F809E2D439}"/>
          </ac:spMkLst>
        </pc:spChg>
        <pc:spChg chg="add del">
          <ac:chgData name="NGUYỄN BẢO LONG" userId="156f7280-0c23-4eda-9828-bb67a3ec36e5" providerId="ADAL" clId="{F036155E-A26E-8E46-BB9B-0319A147988A}" dt="2021-07-02T03:02:55.837" v="5226" actId="26606"/>
          <ac:spMkLst>
            <pc:docMk/>
            <pc:sldMk cId="2289153986" sldId="280"/>
            <ac:spMk id="34" creationId="{2A865FE3-5FC9-4049-87CF-30019C46C0F5}"/>
          </ac:spMkLst>
        </pc:spChg>
        <pc:spChg chg="add del">
          <ac:chgData name="NGUYỄN BẢO LONG" userId="156f7280-0c23-4eda-9828-bb67a3ec36e5" providerId="ADAL" clId="{F036155E-A26E-8E46-BB9B-0319A147988A}" dt="2021-07-02T03:02:57.319" v="5228" actId="26606"/>
          <ac:spMkLst>
            <pc:docMk/>
            <pc:sldMk cId="2289153986" sldId="280"/>
            <ac:spMk id="36" creationId="{0288C6B4-AFC3-407F-A595-EFFD38D4CCAF}"/>
          </ac:spMkLst>
        </pc:spChg>
        <pc:spChg chg="add del">
          <ac:chgData name="NGUYỄN BẢO LONG" userId="156f7280-0c23-4eda-9828-bb67a3ec36e5" providerId="ADAL" clId="{F036155E-A26E-8E46-BB9B-0319A147988A}" dt="2021-07-02T03:02:57.319" v="5228" actId="26606"/>
          <ac:spMkLst>
            <pc:docMk/>
            <pc:sldMk cId="2289153986" sldId="280"/>
            <ac:spMk id="37" creationId="{CF236821-17FE-429B-8D2C-08E13A64EA40}"/>
          </ac:spMkLst>
        </pc:spChg>
        <pc:spChg chg="add del">
          <ac:chgData name="NGUYỄN BẢO LONG" userId="156f7280-0c23-4eda-9828-bb67a3ec36e5" providerId="ADAL" clId="{F036155E-A26E-8E46-BB9B-0319A147988A}" dt="2021-07-02T03:02:57.319" v="5228" actId="26606"/>
          <ac:spMkLst>
            <pc:docMk/>
            <pc:sldMk cId="2289153986" sldId="280"/>
            <ac:spMk id="38" creationId="{C0BDBCD2-E081-43AB-9119-C55465E59757}"/>
          </ac:spMkLst>
        </pc:spChg>
        <pc:spChg chg="add del">
          <ac:chgData name="NGUYỄN BẢO LONG" userId="156f7280-0c23-4eda-9828-bb67a3ec36e5" providerId="ADAL" clId="{F036155E-A26E-8E46-BB9B-0319A147988A}" dt="2021-07-02T03:02:57.319" v="5228" actId="26606"/>
          <ac:spMkLst>
            <pc:docMk/>
            <pc:sldMk cId="2289153986" sldId="280"/>
            <ac:spMk id="39" creationId="{98E79BE4-34FE-485A-98A5-92CE8F7C4743}"/>
          </ac:spMkLst>
        </pc:spChg>
        <pc:spChg chg="add del">
          <ac:chgData name="NGUYỄN BẢO LONG" userId="156f7280-0c23-4eda-9828-bb67a3ec36e5" providerId="ADAL" clId="{F036155E-A26E-8E46-BB9B-0319A147988A}" dt="2021-07-02T03:02:57.319" v="5228" actId="26606"/>
          <ac:spMkLst>
            <pc:docMk/>
            <pc:sldMk cId="2289153986" sldId="280"/>
            <ac:spMk id="40" creationId="{7A5F0580-5EE9-419F-96EE-B6529EF6E7D0}"/>
          </ac:spMkLst>
        </pc:spChg>
        <pc:spChg chg="add del">
          <ac:chgData name="NGUYỄN BẢO LONG" userId="156f7280-0c23-4eda-9828-bb67a3ec36e5" providerId="ADAL" clId="{F036155E-A26E-8E46-BB9B-0319A147988A}" dt="2021-07-02T03:03:04.665" v="5232" actId="26606"/>
          <ac:spMkLst>
            <pc:docMk/>
            <pc:sldMk cId="2289153986" sldId="280"/>
            <ac:spMk id="42" creationId="{1ECAB1E8-8195-4748-BE71-FF806D86892E}"/>
          </ac:spMkLst>
        </pc:spChg>
        <pc:spChg chg="add del">
          <ac:chgData name="NGUYỄN BẢO LONG" userId="156f7280-0c23-4eda-9828-bb67a3ec36e5" providerId="ADAL" clId="{F036155E-A26E-8E46-BB9B-0319A147988A}" dt="2021-07-02T03:03:04.665" v="5232" actId="26606"/>
          <ac:spMkLst>
            <pc:docMk/>
            <pc:sldMk cId="2289153986" sldId="280"/>
            <ac:spMk id="43" creationId="{57F6BDD4-E066-4008-8011-6CC31AEB4556}"/>
          </ac:spMkLst>
        </pc:spChg>
        <pc:spChg chg="add del">
          <ac:chgData name="NGUYỄN BẢO LONG" userId="156f7280-0c23-4eda-9828-bb67a3ec36e5" providerId="ADAL" clId="{F036155E-A26E-8E46-BB9B-0319A147988A}" dt="2021-07-02T03:03:04.665" v="5232" actId="26606"/>
          <ac:spMkLst>
            <pc:docMk/>
            <pc:sldMk cId="2289153986" sldId="280"/>
            <ac:spMk id="44" creationId="{2711A8FB-68FC-45FC-B01E-38F809E2D439}"/>
          </ac:spMkLst>
        </pc:spChg>
        <pc:spChg chg="add del">
          <ac:chgData name="NGUYỄN BẢO LONG" userId="156f7280-0c23-4eda-9828-bb67a3ec36e5" providerId="ADAL" clId="{F036155E-A26E-8E46-BB9B-0319A147988A}" dt="2021-07-02T03:03:04.665" v="5232" actId="26606"/>
          <ac:spMkLst>
            <pc:docMk/>
            <pc:sldMk cId="2289153986" sldId="280"/>
            <ac:spMk id="45" creationId="{2A865FE3-5FC9-4049-87CF-30019C46C0F5}"/>
          </ac:spMkLst>
        </pc:spChg>
        <pc:picChg chg="add mod">
          <ac:chgData name="NGUYỄN BẢO LONG" userId="156f7280-0c23-4eda-9828-bb67a3ec36e5" providerId="ADAL" clId="{F036155E-A26E-8E46-BB9B-0319A147988A}" dt="2021-07-02T03:03:04.665" v="5232" actId="26606"/>
          <ac:picMkLst>
            <pc:docMk/>
            <pc:sldMk cId="2289153986" sldId="280"/>
            <ac:picMk id="5" creationId="{BF76CFDE-57D4-CB48-9F4E-891CB9537B0F}"/>
          </ac:picMkLst>
        </pc:picChg>
      </pc:sldChg>
      <pc:sldChg chg="new del">
        <pc:chgData name="NGUYỄN BẢO LONG" userId="156f7280-0c23-4eda-9828-bb67a3ec36e5" providerId="ADAL" clId="{F036155E-A26E-8E46-BB9B-0319A147988A}" dt="2021-07-02T03:07:29.789" v="5461" actId="2696"/>
        <pc:sldMkLst>
          <pc:docMk/>
          <pc:sldMk cId="3755154351" sldId="281"/>
        </pc:sldMkLst>
      </pc:sldChg>
      <pc:sldChg chg="addSp delSp modSp add mod setBg modNotesTx">
        <pc:chgData name="NGUYỄN BẢO LONG" userId="156f7280-0c23-4eda-9828-bb67a3ec36e5" providerId="ADAL" clId="{F036155E-A26E-8E46-BB9B-0319A147988A}" dt="2021-07-06T16:45:15.508" v="12179" actId="14100"/>
        <pc:sldMkLst>
          <pc:docMk/>
          <pc:sldMk cId="4256298490" sldId="281"/>
        </pc:sldMkLst>
        <pc:spChg chg="mod">
          <ac:chgData name="NGUYỄN BẢO LONG" userId="156f7280-0c23-4eda-9828-bb67a3ec36e5" providerId="ADAL" clId="{F036155E-A26E-8E46-BB9B-0319A147988A}" dt="2021-07-02T08:28:56.371" v="6077" actId="26606"/>
          <ac:spMkLst>
            <pc:docMk/>
            <pc:sldMk cId="4256298490" sldId="281"/>
            <ac:spMk id="2" creationId="{37AE4411-9454-7945-AA17-0D5F274B1E1C}"/>
          </ac:spMkLst>
        </pc:spChg>
        <pc:spChg chg="mod ord">
          <ac:chgData name="NGUYỄN BẢO LONG" userId="156f7280-0c23-4eda-9828-bb67a3ec36e5" providerId="ADAL" clId="{F036155E-A26E-8E46-BB9B-0319A147988A}" dt="2021-07-06T16:45:15.508" v="12179" actId="14100"/>
          <ac:spMkLst>
            <pc:docMk/>
            <pc:sldMk cId="4256298490" sldId="281"/>
            <ac:spMk id="3" creationId="{1F707462-72B9-E94F-AE0F-C78BC243524C}"/>
          </ac:spMkLst>
        </pc:spChg>
        <pc:spChg chg="add del">
          <ac:chgData name="NGUYỄN BẢO LONG" userId="156f7280-0c23-4eda-9828-bb67a3ec36e5" providerId="ADAL" clId="{F036155E-A26E-8E46-BB9B-0319A147988A}" dt="2021-07-02T08:28:47.757" v="6068" actId="26606"/>
          <ac:spMkLst>
            <pc:docMk/>
            <pc:sldMk cId="4256298490" sldId="281"/>
            <ac:spMk id="8" creationId="{0288C6B4-AFC3-407F-A595-EFFD38D4CCAF}"/>
          </ac:spMkLst>
        </pc:spChg>
        <pc:spChg chg="add del">
          <ac:chgData name="NGUYỄN BẢO LONG" userId="156f7280-0c23-4eda-9828-bb67a3ec36e5" providerId="ADAL" clId="{F036155E-A26E-8E46-BB9B-0319A147988A}" dt="2021-07-02T08:28:47.757" v="6068" actId="26606"/>
          <ac:spMkLst>
            <pc:docMk/>
            <pc:sldMk cId="4256298490" sldId="281"/>
            <ac:spMk id="9" creationId="{CF236821-17FE-429B-8D2C-08E13A64EA40}"/>
          </ac:spMkLst>
        </pc:spChg>
        <pc:spChg chg="add del">
          <ac:chgData name="NGUYỄN BẢO LONG" userId="156f7280-0c23-4eda-9828-bb67a3ec36e5" providerId="ADAL" clId="{F036155E-A26E-8E46-BB9B-0319A147988A}" dt="2021-07-02T08:28:21.898" v="6058" actId="26606"/>
          <ac:spMkLst>
            <pc:docMk/>
            <pc:sldMk cId="4256298490" sldId="281"/>
            <ac:spMk id="10" creationId="{2C9A9DA9-7DC8-488B-A882-123947B0F3D9}"/>
          </ac:spMkLst>
        </pc:spChg>
        <pc:spChg chg="add del">
          <ac:chgData name="NGUYỄN BẢO LONG" userId="156f7280-0c23-4eda-9828-bb67a3ec36e5" providerId="ADAL" clId="{F036155E-A26E-8E46-BB9B-0319A147988A}" dt="2021-07-02T08:28:47.757" v="6068" actId="26606"/>
          <ac:spMkLst>
            <pc:docMk/>
            <pc:sldMk cId="4256298490" sldId="281"/>
            <ac:spMk id="11" creationId="{C0BDBCD2-E081-43AB-9119-C55465E59757}"/>
          </ac:spMkLst>
        </pc:spChg>
        <pc:spChg chg="add del">
          <ac:chgData name="NGUYỄN BẢO LONG" userId="156f7280-0c23-4eda-9828-bb67a3ec36e5" providerId="ADAL" clId="{F036155E-A26E-8E46-BB9B-0319A147988A}" dt="2021-07-02T08:28:21.898" v="6058" actId="26606"/>
          <ac:spMkLst>
            <pc:docMk/>
            <pc:sldMk cId="4256298490" sldId="281"/>
            <ac:spMk id="12" creationId="{57F6BDD4-E066-4008-8011-6CC31AEB4556}"/>
          </ac:spMkLst>
        </pc:spChg>
        <pc:spChg chg="add del">
          <ac:chgData name="NGUYỄN BẢO LONG" userId="156f7280-0c23-4eda-9828-bb67a3ec36e5" providerId="ADAL" clId="{F036155E-A26E-8E46-BB9B-0319A147988A}" dt="2021-07-02T08:28:47.757" v="6068" actId="26606"/>
          <ac:spMkLst>
            <pc:docMk/>
            <pc:sldMk cId="4256298490" sldId="281"/>
            <ac:spMk id="13" creationId="{98E79BE4-34FE-485A-98A5-92CE8F7C4743}"/>
          </ac:spMkLst>
        </pc:spChg>
        <pc:spChg chg="add del">
          <ac:chgData name="NGUYỄN BẢO LONG" userId="156f7280-0c23-4eda-9828-bb67a3ec36e5" providerId="ADAL" clId="{F036155E-A26E-8E46-BB9B-0319A147988A}" dt="2021-07-02T08:28:21.898" v="6058" actId="26606"/>
          <ac:spMkLst>
            <pc:docMk/>
            <pc:sldMk cId="4256298490" sldId="281"/>
            <ac:spMk id="14" creationId="{2711A8FB-68FC-45FC-B01E-38F809E2D439}"/>
          </ac:spMkLst>
        </pc:spChg>
        <pc:spChg chg="add del">
          <ac:chgData name="NGUYỄN BẢO LONG" userId="156f7280-0c23-4eda-9828-bb67a3ec36e5" providerId="ADAL" clId="{F036155E-A26E-8E46-BB9B-0319A147988A}" dt="2021-07-02T08:28:47.757" v="6068" actId="26606"/>
          <ac:spMkLst>
            <pc:docMk/>
            <pc:sldMk cId="4256298490" sldId="281"/>
            <ac:spMk id="15" creationId="{7A5F0580-5EE9-419F-96EE-B6529EF6E7D0}"/>
          </ac:spMkLst>
        </pc:spChg>
        <pc:spChg chg="add del">
          <ac:chgData name="NGUYỄN BẢO LONG" userId="156f7280-0c23-4eda-9828-bb67a3ec36e5" providerId="ADAL" clId="{F036155E-A26E-8E46-BB9B-0319A147988A}" dt="2021-07-02T08:28:21.898" v="6058" actId="26606"/>
          <ac:spMkLst>
            <pc:docMk/>
            <pc:sldMk cId="4256298490" sldId="281"/>
            <ac:spMk id="16" creationId="{2A865FE3-5FC9-4049-87CF-30019C46C0F5}"/>
          </ac:spMkLst>
        </pc:spChg>
        <pc:spChg chg="add del">
          <ac:chgData name="NGUYỄN BẢO LONG" userId="156f7280-0c23-4eda-9828-bb67a3ec36e5" providerId="ADAL" clId="{F036155E-A26E-8E46-BB9B-0319A147988A}" dt="2021-07-02T08:28:48.318" v="6070" actId="26606"/>
          <ac:spMkLst>
            <pc:docMk/>
            <pc:sldMk cId="4256298490" sldId="281"/>
            <ac:spMk id="17" creationId="{84ECDE7A-6944-466D-8FFE-149A29BA6BAE}"/>
          </ac:spMkLst>
        </pc:spChg>
        <pc:spChg chg="add del">
          <ac:chgData name="NGUYỄN BẢO LONG" userId="156f7280-0c23-4eda-9828-bb67a3ec36e5" providerId="ADAL" clId="{F036155E-A26E-8E46-BB9B-0319A147988A}" dt="2021-07-02T08:28:23.566" v="6060" actId="26606"/>
          <ac:spMkLst>
            <pc:docMk/>
            <pc:sldMk cId="4256298490" sldId="281"/>
            <ac:spMk id="18" creationId="{7A5F0580-5EE9-419F-96EE-B6529EF6E7D0}"/>
          </ac:spMkLst>
        </pc:spChg>
        <pc:spChg chg="add del">
          <ac:chgData name="NGUYỄN BẢO LONG" userId="156f7280-0c23-4eda-9828-bb67a3ec36e5" providerId="ADAL" clId="{F036155E-A26E-8E46-BB9B-0319A147988A}" dt="2021-07-02T08:28:23.566" v="6060" actId="26606"/>
          <ac:spMkLst>
            <pc:docMk/>
            <pc:sldMk cId="4256298490" sldId="281"/>
            <ac:spMk id="19" creationId="{0288C6B4-AFC3-407F-A595-EFFD38D4CCAF}"/>
          </ac:spMkLst>
        </pc:spChg>
        <pc:spChg chg="add del">
          <ac:chgData name="NGUYỄN BẢO LONG" userId="156f7280-0c23-4eda-9828-bb67a3ec36e5" providerId="ADAL" clId="{F036155E-A26E-8E46-BB9B-0319A147988A}" dt="2021-07-02T08:28:23.566" v="6060" actId="26606"/>
          <ac:spMkLst>
            <pc:docMk/>
            <pc:sldMk cId="4256298490" sldId="281"/>
            <ac:spMk id="20" creationId="{CF236821-17FE-429B-8D2C-08E13A64EA40}"/>
          </ac:spMkLst>
        </pc:spChg>
        <pc:spChg chg="add del">
          <ac:chgData name="NGUYỄN BẢO LONG" userId="156f7280-0c23-4eda-9828-bb67a3ec36e5" providerId="ADAL" clId="{F036155E-A26E-8E46-BB9B-0319A147988A}" dt="2021-07-02T08:28:23.566" v="6060" actId="26606"/>
          <ac:spMkLst>
            <pc:docMk/>
            <pc:sldMk cId="4256298490" sldId="281"/>
            <ac:spMk id="21" creationId="{C0BDBCD2-E081-43AB-9119-C55465E59757}"/>
          </ac:spMkLst>
        </pc:spChg>
        <pc:spChg chg="add del">
          <ac:chgData name="NGUYỄN BẢO LONG" userId="156f7280-0c23-4eda-9828-bb67a3ec36e5" providerId="ADAL" clId="{F036155E-A26E-8E46-BB9B-0319A147988A}" dt="2021-07-02T08:28:23.566" v="6060" actId="26606"/>
          <ac:spMkLst>
            <pc:docMk/>
            <pc:sldMk cId="4256298490" sldId="281"/>
            <ac:spMk id="22" creationId="{98E79BE4-34FE-485A-98A5-92CE8F7C4743}"/>
          </ac:spMkLst>
        </pc:spChg>
        <pc:spChg chg="add del">
          <ac:chgData name="NGUYỄN BẢO LONG" userId="156f7280-0c23-4eda-9828-bb67a3ec36e5" providerId="ADAL" clId="{F036155E-A26E-8E46-BB9B-0319A147988A}" dt="2021-07-02T08:28:48.318" v="6070" actId="26606"/>
          <ac:spMkLst>
            <pc:docMk/>
            <pc:sldMk cId="4256298490" sldId="281"/>
            <ac:spMk id="23" creationId="{B3420082-9415-44EC-802E-C77D71D59C57}"/>
          </ac:spMkLst>
        </pc:spChg>
        <pc:spChg chg="add del">
          <ac:chgData name="NGUYỄN BẢO LONG" userId="156f7280-0c23-4eda-9828-bb67a3ec36e5" providerId="ADAL" clId="{F036155E-A26E-8E46-BB9B-0319A147988A}" dt="2021-07-02T08:28:24.144" v="6062" actId="26606"/>
          <ac:spMkLst>
            <pc:docMk/>
            <pc:sldMk cId="4256298490" sldId="281"/>
            <ac:spMk id="24" creationId="{2C9A9DA9-7DC8-488B-A882-123947B0F3D9}"/>
          </ac:spMkLst>
        </pc:spChg>
        <pc:spChg chg="add del">
          <ac:chgData name="NGUYỄN BẢO LONG" userId="156f7280-0c23-4eda-9828-bb67a3ec36e5" providerId="ADAL" clId="{F036155E-A26E-8E46-BB9B-0319A147988A}" dt="2021-07-02T08:28:24.144" v="6062" actId="26606"/>
          <ac:spMkLst>
            <pc:docMk/>
            <pc:sldMk cId="4256298490" sldId="281"/>
            <ac:spMk id="25" creationId="{57F6BDD4-E066-4008-8011-6CC31AEB4556}"/>
          </ac:spMkLst>
        </pc:spChg>
        <pc:spChg chg="add del">
          <ac:chgData name="NGUYỄN BẢO LONG" userId="156f7280-0c23-4eda-9828-bb67a3ec36e5" providerId="ADAL" clId="{F036155E-A26E-8E46-BB9B-0319A147988A}" dt="2021-07-02T08:28:24.144" v="6062" actId="26606"/>
          <ac:spMkLst>
            <pc:docMk/>
            <pc:sldMk cId="4256298490" sldId="281"/>
            <ac:spMk id="26" creationId="{2711A8FB-68FC-45FC-B01E-38F809E2D439}"/>
          </ac:spMkLst>
        </pc:spChg>
        <pc:spChg chg="add del">
          <ac:chgData name="NGUYỄN BẢO LONG" userId="156f7280-0c23-4eda-9828-bb67a3ec36e5" providerId="ADAL" clId="{F036155E-A26E-8E46-BB9B-0319A147988A}" dt="2021-07-02T08:28:24.144" v="6062" actId="26606"/>
          <ac:spMkLst>
            <pc:docMk/>
            <pc:sldMk cId="4256298490" sldId="281"/>
            <ac:spMk id="27" creationId="{2A865FE3-5FC9-4049-87CF-30019C46C0F5}"/>
          </ac:spMkLst>
        </pc:spChg>
        <pc:spChg chg="add del">
          <ac:chgData name="NGUYỄN BẢO LONG" userId="156f7280-0c23-4eda-9828-bb67a3ec36e5" providerId="ADAL" clId="{F036155E-A26E-8E46-BB9B-0319A147988A}" dt="2021-07-02T08:28:48.318" v="6070" actId="26606"/>
          <ac:spMkLst>
            <pc:docMk/>
            <pc:sldMk cId="4256298490" sldId="281"/>
            <ac:spMk id="28" creationId="{55A52C45-1FCB-4636-A80F-2849B8226C01}"/>
          </ac:spMkLst>
        </pc:spChg>
        <pc:spChg chg="add del">
          <ac:chgData name="NGUYỄN BẢO LONG" userId="156f7280-0c23-4eda-9828-bb67a3ec36e5" providerId="ADAL" clId="{F036155E-A26E-8E46-BB9B-0319A147988A}" dt="2021-07-02T08:28:24.558" v="6064" actId="26606"/>
          <ac:spMkLst>
            <pc:docMk/>
            <pc:sldMk cId="4256298490" sldId="281"/>
            <ac:spMk id="29" creationId="{0288C6B4-AFC3-407F-A595-EFFD38D4CCAF}"/>
          </ac:spMkLst>
        </pc:spChg>
        <pc:spChg chg="add del">
          <ac:chgData name="NGUYỄN BẢO LONG" userId="156f7280-0c23-4eda-9828-bb67a3ec36e5" providerId="ADAL" clId="{F036155E-A26E-8E46-BB9B-0319A147988A}" dt="2021-07-02T08:28:24.558" v="6064" actId="26606"/>
          <ac:spMkLst>
            <pc:docMk/>
            <pc:sldMk cId="4256298490" sldId="281"/>
            <ac:spMk id="30" creationId="{CF236821-17FE-429B-8D2C-08E13A64EA40}"/>
          </ac:spMkLst>
        </pc:spChg>
        <pc:spChg chg="add del">
          <ac:chgData name="NGUYỄN BẢO LONG" userId="156f7280-0c23-4eda-9828-bb67a3ec36e5" providerId="ADAL" clId="{F036155E-A26E-8E46-BB9B-0319A147988A}" dt="2021-07-02T08:28:24.558" v="6064" actId="26606"/>
          <ac:spMkLst>
            <pc:docMk/>
            <pc:sldMk cId="4256298490" sldId="281"/>
            <ac:spMk id="31" creationId="{C0BDBCD2-E081-43AB-9119-C55465E59757}"/>
          </ac:spMkLst>
        </pc:spChg>
        <pc:spChg chg="add del">
          <ac:chgData name="NGUYỄN BẢO LONG" userId="156f7280-0c23-4eda-9828-bb67a3ec36e5" providerId="ADAL" clId="{F036155E-A26E-8E46-BB9B-0319A147988A}" dt="2021-07-02T08:28:24.558" v="6064" actId="26606"/>
          <ac:spMkLst>
            <pc:docMk/>
            <pc:sldMk cId="4256298490" sldId="281"/>
            <ac:spMk id="32" creationId="{98E79BE4-34FE-485A-98A5-92CE8F7C4743}"/>
          </ac:spMkLst>
        </pc:spChg>
        <pc:spChg chg="add del">
          <ac:chgData name="NGUYỄN BẢO LONG" userId="156f7280-0c23-4eda-9828-bb67a3ec36e5" providerId="ADAL" clId="{F036155E-A26E-8E46-BB9B-0319A147988A}" dt="2021-07-02T08:28:24.558" v="6064" actId="26606"/>
          <ac:spMkLst>
            <pc:docMk/>
            <pc:sldMk cId="4256298490" sldId="281"/>
            <ac:spMk id="33" creationId="{7A5F0580-5EE9-419F-96EE-B6529EF6E7D0}"/>
          </ac:spMkLst>
        </pc:spChg>
        <pc:spChg chg="add del">
          <ac:chgData name="NGUYỄN BẢO LONG" userId="156f7280-0c23-4eda-9828-bb67a3ec36e5" providerId="ADAL" clId="{F036155E-A26E-8E46-BB9B-0319A147988A}" dt="2021-07-02T08:28:48.318" v="6070" actId="26606"/>
          <ac:spMkLst>
            <pc:docMk/>
            <pc:sldMk cId="4256298490" sldId="281"/>
            <ac:spMk id="34" creationId="{768EB4DD-3704-43AD-92B3-C4E0C6EA92CB}"/>
          </ac:spMkLst>
        </pc:spChg>
        <pc:spChg chg="add del">
          <ac:chgData name="NGUYỄN BẢO LONG" userId="156f7280-0c23-4eda-9828-bb67a3ec36e5" providerId="ADAL" clId="{F036155E-A26E-8E46-BB9B-0319A147988A}" dt="2021-07-02T08:28:38.152" v="6066" actId="26606"/>
          <ac:spMkLst>
            <pc:docMk/>
            <pc:sldMk cId="4256298490" sldId="281"/>
            <ac:spMk id="35" creationId="{84ECDE7A-6944-466D-8FFE-149A29BA6BAE}"/>
          </ac:spMkLst>
        </pc:spChg>
        <pc:spChg chg="add del">
          <ac:chgData name="NGUYỄN BẢO LONG" userId="156f7280-0c23-4eda-9828-bb67a3ec36e5" providerId="ADAL" clId="{F036155E-A26E-8E46-BB9B-0319A147988A}" dt="2021-07-02T08:28:38.152" v="6066" actId="26606"/>
          <ac:spMkLst>
            <pc:docMk/>
            <pc:sldMk cId="4256298490" sldId="281"/>
            <ac:spMk id="36" creationId="{B3420082-9415-44EC-802E-C77D71D59C57}"/>
          </ac:spMkLst>
        </pc:spChg>
        <pc:spChg chg="add del">
          <ac:chgData name="NGUYỄN BẢO LONG" userId="156f7280-0c23-4eda-9828-bb67a3ec36e5" providerId="ADAL" clId="{F036155E-A26E-8E46-BB9B-0319A147988A}" dt="2021-07-02T08:28:38.152" v="6066" actId="26606"/>
          <ac:spMkLst>
            <pc:docMk/>
            <pc:sldMk cId="4256298490" sldId="281"/>
            <ac:spMk id="37" creationId="{55A52C45-1FCB-4636-A80F-2849B8226C01}"/>
          </ac:spMkLst>
        </pc:spChg>
        <pc:spChg chg="add del">
          <ac:chgData name="NGUYỄN BẢO LONG" userId="156f7280-0c23-4eda-9828-bb67a3ec36e5" providerId="ADAL" clId="{F036155E-A26E-8E46-BB9B-0319A147988A}" dt="2021-07-02T08:28:38.152" v="6066" actId="26606"/>
          <ac:spMkLst>
            <pc:docMk/>
            <pc:sldMk cId="4256298490" sldId="281"/>
            <ac:spMk id="38" creationId="{768EB4DD-3704-43AD-92B3-C4E0C6EA92CB}"/>
          </ac:spMkLst>
        </pc:spChg>
        <pc:spChg chg="add del">
          <ac:chgData name="NGUYỄN BẢO LONG" userId="156f7280-0c23-4eda-9828-bb67a3ec36e5" providerId="ADAL" clId="{F036155E-A26E-8E46-BB9B-0319A147988A}" dt="2021-07-02T08:28:49.500" v="6072" actId="26606"/>
          <ac:spMkLst>
            <pc:docMk/>
            <pc:sldMk cId="4256298490" sldId="281"/>
            <ac:spMk id="39" creationId="{2C9A9DA9-7DC8-488B-A882-123947B0F3D9}"/>
          </ac:spMkLst>
        </pc:spChg>
        <pc:spChg chg="add del">
          <ac:chgData name="NGUYỄN BẢO LONG" userId="156f7280-0c23-4eda-9828-bb67a3ec36e5" providerId="ADAL" clId="{F036155E-A26E-8E46-BB9B-0319A147988A}" dt="2021-07-02T08:28:49.500" v="6072" actId="26606"/>
          <ac:spMkLst>
            <pc:docMk/>
            <pc:sldMk cId="4256298490" sldId="281"/>
            <ac:spMk id="40" creationId="{57F6BDD4-E066-4008-8011-6CC31AEB4556}"/>
          </ac:spMkLst>
        </pc:spChg>
        <pc:spChg chg="add del">
          <ac:chgData name="NGUYỄN BẢO LONG" userId="156f7280-0c23-4eda-9828-bb67a3ec36e5" providerId="ADAL" clId="{F036155E-A26E-8E46-BB9B-0319A147988A}" dt="2021-07-02T08:28:49.500" v="6072" actId="26606"/>
          <ac:spMkLst>
            <pc:docMk/>
            <pc:sldMk cId="4256298490" sldId="281"/>
            <ac:spMk id="41" creationId="{2711A8FB-68FC-45FC-B01E-38F809E2D439}"/>
          </ac:spMkLst>
        </pc:spChg>
        <pc:spChg chg="add del">
          <ac:chgData name="NGUYỄN BẢO LONG" userId="156f7280-0c23-4eda-9828-bb67a3ec36e5" providerId="ADAL" clId="{F036155E-A26E-8E46-BB9B-0319A147988A}" dt="2021-07-02T08:28:49.500" v="6072" actId="26606"/>
          <ac:spMkLst>
            <pc:docMk/>
            <pc:sldMk cId="4256298490" sldId="281"/>
            <ac:spMk id="42" creationId="{2A865FE3-5FC9-4049-87CF-30019C46C0F5}"/>
          </ac:spMkLst>
        </pc:spChg>
        <pc:spChg chg="add del">
          <ac:chgData name="NGUYỄN BẢO LONG" userId="156f7280-0c23-4eda-9828-bb67a3ec36e5" providerId="ADAL" clId="{F036155E-A26E-8E46-BB9B-0319A147988A}" dt="2021-07-02T08:28:50.492" v="6074" actId="26606"/>
          <ac:spMkLst>
            <pc:docMk/>
            <pc:sldMk cId="4256298490" sldId="281"/>
            <ac:spMk id="44" creationId="{E45CA849-654C-4173-AD99-B3A2528275F5}"/>
          </ac:spMkLst>
        </pc:spChg>
        <pc:spChg chg="add del">
          <ac:chgData name="NGUYỄN BẢO LONG" userId="156f7280-0c23-4eda-9828-bb67a3ec36e5" providerId="ADAL" clId="{F036155E-A26E-8E46-BB9B-0319A147988A}" dt="2021-07-02T08:28:50.492" v="6074" actId="26606"/>
          <ac:spMkLst>
            <pc:docMk/>
            <pc:sldMk cId="4256298490" sldId="281"/>
            <ac:spMk id="45" creationId="{3E23A947-2D45-4208-AE2B-64948C87A3EB}"/>
          </ac:spMkLst>
        </pc:spChg>
        <pc:spChg chg="add del">
          <ac:chgData name="NGUYỄN BẢO LONG" userId="156f7280-0c23-4eda-9828-bb67a3ec36e5" providerId="ADAL" clId="{F036155E-A26E-8E46-BB9B-0319A147988A}" dt="2021-07-02T08:28:50.492" v="6074" actId="26606"/>
          <ac:spMkLst>
            <pc:docMk/>
            <pc:sldMk cId="4256298490" sldId="281"/>
            <ac:spMk id="46" creationId="{E5BBB0F9-6A59-4D02-A9C7-A2D6516684CE}"/>
          </ac:spMkLst>
        </pc:spChg>
        <pc:spChg chg="add del">
          <ac:chgData name="NGUYỄN BẢO LONG" userId="156f7280-0c23-4eda-9828-bb67a3ec36e5" providerId="ADAL" clId="{F036155E-A26E-8E46-BB9B-0319A147988A}" dt="2021-07-02T08:28:56.354" v="6076" actId="26606"/>
          <ac:spMkLst>
            <pc:docMk/>
            <pc:sldMk cId="4256298490" sldId="281"/>
            <ac:spMk id="48" creationId="{92468898-5A6E-4D55-85EC-308E785EE06C}"/>
          </ac:spMkLst>
        </pc:spChg>
        <pc:spChg chg="add del">
          <ac:chgData name="NGUYỄN BẢO LONG" userId="156f7280-0c23-4eda-9828-bb67a3ec36e5" providerId="ADAL" clId="{F036155E-A26E-8E46-BB9B-0319A147988A}" dt="2021-07-02T08:28:56.354" v="6076" actId="26606"/>
          <ac:spMkLst>
            <pc:docMk/>
            <pc:sldMk cId="4256298490" sldId="281"/>
            <ac:spMk id="49" creationId="{3E23A947-2D45-4208-AE2B-64948C87A3EB}"/>
          </ac:spMkLst>
        </pc:spChg>
        <pc:spChg chg="add del">
          <ac:chgData name="NGUYỄN BẢO LONG" userId="156f7280-0c23-4eda-9828-bb67a3ec36e5" providerId="ADAL" clId="{F036155E-A26E-8E46-BB9B-0319A147988A}" dt="2021-07-02T08:28:56.354" v="6076" actId="26606"/>
          <ac:spMkLst>
            <pc:docMk/>
            <pc:sldMk cId="4256298490" sldId="281"/>
            <ac:spMk id="50" creationId="{E5BBB0F9-6A59-4D02-A9C7-A2D6516684CE}"/>
          </ac:spMkLst>
        </pc:spChg>
        <pc:spChg chg="add">
          <ac:chgData name="NGUYỄN BẢO LONG" userId="156f7280-0c23-4eda-9828-bb67a3ec36e5" providerId="ADAL" clId="{F036155E-A26E-8E46-BB9B-0319A147988A}" dt="2021-07-02T08:28:56.371" v="6077" actId="26606"/>
          <ac:spMkLst>
            <pc:docMk/>
            <pc:sldMk cId="4256298490" sldId="281"/>
            <ac:spMk id="52" creationId="{2C9A9DA9-7DC8-488B-A882-123947B0F3D9}"/>
          </ac:spMkLst>
        </pc:spChg>
        <pc:spChg chg="add">
          <ac:chgData name="NGUYỄN BẢO LONG" userId="156f7280-0c23-4eda-9828-bb67a3ec36e5" providerId="ADAL" clId="{F036155E-A26E-8E46-BB9B-0319A147988A}" dt="2021-07-02T08:28:56.371" v="6077" actId="26606"/>
          <ac:spMkLst>
            <pc:docMk/>
            <pc:sldMk cId="4256298490" sldId="281"/>
            <ac:spMk id="53" creationId="{57F6BDD4-E066-4008-8011-6CC31AEB4556}"/>
          </ac:spMkLst>
        </pc:spChg>
        <pc:spChg chg="add">
          <ac:chgData name="NGUYỄN BẢO LONG" userId="156f7280-0c23-4eda-9828-bb67a3ec36e5" providerId="ADAL" clId="{F036155E-A26E-8E46-BB9B-0319A147988A}" dt="2021-07-02T08:28:56.371" v="6077" actId="26606"/>
          <ac:spMkLst>
            <pc:docMk/>
            <pc:sldMk cId="4256298490" sldId="281"/>
            <ac:spMk id="54" creationId="{2711A8FB-68FC-45FC-B01E-38F809E2D439}"/>
          </ac:spMkLst>
        </pc:spChg>
        <pc:spChg chg="add">
          <ac:chgData name="NGUYỄN BẢO LONG" userId="156f7280-0c23-4eda-9828-bb67a3ec36e5" providerId="ADAL" clId="{F036155E-A26E-8E46-BB9B-0319A147988A}" dt="2021-07-02T08:28:56.371" v="6077" actId="26606"/>
          <ac:spMkLst>
            <pc:docMk/>
            <pc:sldMk cId="4256298490" sldId="281"/>
            <ac:spMk id="55" creationId="{2A865FE3-5FC9-4049-87CF-30019C46C0F5}"/>
          </ac:spMkLst>
        </pc:spChg>
        <pc:picChg chg="add mod">
          <ac:chgData name="NGUYỄN BẢO LONG" userId="156f7280-0c23-4eda-9828-bb67a3ec36e5" providerId="ADAL" clId="{F036155E-A26E-8E46-BB9B-0319A147988A}" dt="2021-07-02T08:28:56.371" v="6077" actId="26606"/>
          <ac:picMkLst>
            <pc:docMk/>
            <pc:sldMk cId="4256298490" sldId="281"/>
            <ac:picMk id="5" creationId="{0A24101F-2F72-F547-8D78-6D835D01B544}"/>
          </ac:picMkLst>
        </pc:picChg>
        <pc:picChg chg="del">
          <ac:chgData name="NGUYỄN BẢO LONG" userId="156f7280-0c23-4eda-9828-bb67a3ec36e5" providerId="ADAL" clId="{F036155E-A26E-8E46-BB9B-0319A147988A}" dt="2021-07-02T08:02:58.413" v="5494" actId="478"/>
          <ac:picMkLst>
            <pc:docMk/>
            <pc:sldMk cId="4256298490" sldId="281"/>
            <ac:picMk id="7" creationId="{24456DEB-B643-1C41-B3A9-D2EAA6817C84}"/>
          </ac:picMkLst>
        </pc:picChg>
      </pc:sldChg>
      <pc:sldChg chg="add del">
        <pc:chgData name="NGUYỄN BẢO LONG" userId="156f7280-0c23-4eda-9828-bb67a3ec36e5" providerId="ADAL" clId="{F036155E-A26E-8E46-BB9B-0319A147988A}" dt="2021-07-02T03:11:48.213" v="5491" actId="2696"/>
        <pc:sldMkLst>
          <pc:docMk/>
          <pc:sldMk cId="199519311" sldId="282"/>
        </pc:sldMkLst>
      </pc:sldChg>
      <pc:sldChg chg="addSp delSp modSp new mod">
        <pc:chgData name="NGUYỄN BẢO LONG" userId="156f7280-0c23-4eda-9828-bb67a3ec36e5" providerId="ADAL" clId="{F036155E-A26E-8E46-BB9B-0319A147988A}" dt="2021-07-03T01:38:34.902" v="7756"/>
        <pc:sldMkLst>
          <pc:docMk/>
          <pc:sldMk cId="4137928094" sldId="282"/>
        </pc:sldMkLst>
        <pc:spChg chg="mod">
          <ac:chgData name="NGUYỄN BẢO LONG" userId="156f7280-0c23-4eda-9828-bb67a3ec36e5" providerId="ADAL" clId="{F036155E-A26E-8E46-BB9B-0319A147988A}" dt="2021-07-03T01:11:53.145" v="7751" actId="20577"/>
          <ac:spMkLst>
            <pc:docMk/>
            <pc:sldMk cId="4137928094" sldId="282"/>
            <ac:spMk id="2" creationId="{4491C4B7-133E-974E-9D67-B861F275480A}"/>
          </ac:spMkLst>
        </pc:spChg>
        <pc:spChg chg="mod">
          <ac:chgData name="NGUYỄN BẢO LONG" userId="156f7280-0c23-4eda-9828-bb67a3ec36e5" providerId="ADAL" clId="{F036155E-A26E-8E46-BB9B-0319A147988A}" dt="2021-07-03T01:12:01.385" v="7753" actId="12"/>
          <ac:spMkLst>
            <pc:docMk/>
            <pc:sldMk cId="4137928094" sldId="282"/>
            <ac:spMk id="3" creationId="{A8B10827-6C92-054A-8A09-1410B348DD1D}"/>
          </ac:spMkLst>
        </pc:spChg>
        <pc:spChg chg="add del mod">
          <ac:chgData name="NGUYỄN BẢO LONG" userId="156f7280-0c23-4eda-9828-bb67a3ec36e5" providerId="ADAL" clId="{F036155E-A26E-8E46-BB9B-0319A147988A}" dt="2021-07-03T01:38:34.902" v="7756"/>
          <ac:spMkLst>
            <pc:docMk/>
            <pc:sldMk cId="4137928094" sldId="282"/>
            <ac:spMk id="4" creationId="{16BBAFB7-8CF9-574D-9D02-9BA2E31E62B0}"/>
          </ac:spMkLst>
        </pc:spChg>
      </pc:sldChg>
      <pc:sldChg chg="modSp add mod modNotesTx">
        <pc:chgData name="NGUYỄN BẢO LONG" userId="156f7280-0c23-4eda-9828-bb67a3ec36e5" providerId="ADAL" clId="{F036155E-A26E-8E46-BB9B-0319A147988A}" dt="2021-07-06T15:19:23.493" v="9367" actId="20577"/>
        <pc:sldMkLst>
          <pc:docMk/>
          <pc:sldMk cId="2203237715" sldId="283"/>
        </pc:sldMkLst>
        <pc:spChg chg="mod">
          <ac:chgData name="NGUYỄN BẢO LONG" userId="156f7280-0c23-4eda-9828-bb67a3ec36e5" providerId="ADAL" clId="{F036155E-A26E-8E46-BB9B-0319A147988A}" dt="2021-07-06T10:24:18.776" v="7945" actId="20577"/>
          <ac:spMkLst>
            <pc:docMk/>
            <pc:sldMk cId="2203237715" sldId="283"/>
            <ac:spMk id="2" creationId="{57742997-3E17-1948-8896-642465234691}"/>
          </ac:spMkLst>
        </pc:spChg>
        <pc:spChg chg="mod">
          <ac:chgData name="NGUYỄN BẢO LONG" userId="156f7280-0c23-4eda-9828-bb67a3ec36e5" providerId="ADAL" clId="{F036155E-A26E-8E46-BB9B-0319A147988A}" dt="2021-07-06T15:19:23.493" v="9367" actId="20577"/>
          <ac:spMkLst>
            <pc:docMk/>
            <pc:sldMk cId="2203237715" sldId="283"/>
            <ac:spMk id="3" creationId="{21E13F80-A6C6-3848-B823-F5D33AA86254}"/>
          </ac:spMkLst>
        </pc:spChg>
      </pc:sldChg>
      <pc:sldChg chg="modSp add mod modNotesTx">
        <pc:chgData name="NGUYỄN BẢO LONG" userId="156f7280-0c23-4eda-9828-bb67a3ec36e5" providerId="ADAL" clId="{F036155E-A26E-8E46-BB9B-0319A147988A}" dt="2021-07-06T15:39:30.778" v="10256" actId="20577"/>
        <pc:sldMkLst>
          <pc:docMk/>
          <pc:sldMk cId="2748471461" sldId="284"/>
        </pc:sldMkLst>
        <pc:spChg chg="mod">
          <ac:chgData name="NGUYỄN BẢO LONG" userId="156f7280-0c23-4eda-9828-bb67a3ec36e5" providerId="ADAL" clId="{F036155E-A26E-8E46-BB9B-0319A147988A}" dt="2021-07-06T10:46:59.707" v="8575" actId="20577"/>
          <ac:spMkLst>
            <pc:docMk/>
            <pc:sldMk cId="2748471461" sldId="284"/>
            <ac:spMk id="2" creationId="{57742997-3E17-1948-8896-642465234691}"/>
          </ac:spMkLst>
        </pc:spChg>
        <pc:spChg chg="mod">
          <ac:chgData name="NGUYỄN BẢO LONG" userId="156f7280-0c23-4eda-9828-bb67a3ec36e5" providerId="ADAL" clId="{F036155E-A26E-8E46-BB9B-0319A147988A}" dt="2021-07-06T15:30:59.838" v="9833"/>
          <ac:spMkLst>
            <pc:docMk/>
            <pc:sldMk cId="2748471461" sldId="284"/>
            <ac:spMk id="3" creationId="{21E13F80-A6C6-3848-B823-F5D33AA86254}"/>
          </ac:spMkLst>
        </pc:spChg>
      </pc:sldChg>
      <pc:sldChg chg="addSp modSp add mod setBg modNotesTx">
        <pc:chgData name="NGUYỄN BẢO LONG" userId="156f7280-0c23-4eda-9828-bb67a3ec36e5" providerId="ADAL" clId="{F036155E-A26E-8E46-BB9B-0319A147988A}" dt="2021-07-06T16:08:32.874" v="11828" actId="20577"/>
        <pc:sldMkLst>
          <pc:docMk/>
          <pc:sldMk cId="3341137680" sldId="285"/>
        </pc:sldMkLst>
        <pc:spChg chg="mod">
          <ac:chgData name="NGUYỄN BẢO LONG" userId="156f7280-0c23-4eda-9828-bb67a3ec36e5" providerId="ADAL" clId="{F036155E-A26E-8E46-BB9B-0319A147988A}" dt="2021-07-06T16:08:32.874" v="11828" actId="20577"/>
          <ac:spMkLst>
            <pc:docMk/>
            <pc:sldMk cId="3341137680" sldId="285"/>
            <ac:spMk id="2" creationId="{57742997-3E17-1948-8896-642465234691}"/>
          </ac:spMkLst>
        </pc:spChg>
        <pc:spChg chg="mod">
          <ac:chgData name="NGUYỄN BẢO LONG" userId="156f7280-0c23-4eda-9828-bb67a3ec36e5" providerId="ADAL" clId="{F036155E-A26E-8E46-BB9B-0319A147988A}" dt="2021-07-06T15:53:00.335" v="10473" actId="20577"/>
          <ac:spMkLst>
            <pc:docMk/>
            <pc:sldMk cId="3341137680" sldId="285"/>
            <ac:spMk id="3" creationId="{21E13F80-A6C6-3848-B823-F5D33AA86254}"/>
          </ac:spMkLst>
        </pc:spChg>
        <pc:spChg chg="add">
          <ac:chgData name="NGUYỄN BẢO LONG" userId="156f7280-0c23-4eda-9828-bb67a3ec36e5" providerId="ADAL" clId="{F036155E-A26E-8E46-BB9B-0319A147988A}" dt="2021-07-06T15:48:09.559" v="10367" actId="26606"/>
          <ac:spMkLst>
            <pc:docMk/>
            <pc:sldMk cId="3341137680" sldId="285"/>
            <ac:spMk id="10" creationId="{2550BE34-C2B8-49B8-8519-67A8CAD51AE9}"/>
          </ac:spMkLst>
        </pc:spChg>
        <pc:spChg chg="add">
          <ac:chgData name="NGUYỄN BẢO LONG" userId="156f7280-0c23-4eda-9828-bb67a3ec36e5" providerId="ADAL" clId="{F036155E-A26E-8E46-BB9B-0319A147988A}" dt="2021-07-06T15:48:09.559" v="10367" actId="26606"/>
          <ac:spMkLst>
            <pc:docMk/>
            <pc:sldMk cId="3341137680" sldId="285"/>
            <ac:spMk id="12" creationId="{A7457DD9-5A45-400A-AB4B-4B4EDECA25F1}"/>
          </ac:spMkLst>
        </pc:spChg>
        <pc:spChg chg="add">
          <ac:chgData name="NGUYỄN BẢO LONG" userId="156f7280-0c23-4eda-9828-bb67a3ec36e5" providerId="ADAL" clId="{F036155E-A26E-8E46-BB9B-0319A147988A}" dt="2021-07-06T15:48:09.559" v="10367" actId="26606"/>
          <ac:spMkLst>
            <pc:docMk/>
            <pc:sldMk cId="3341137680" sldId="285"/>
            <ac:spMk id="14" creationId="{441CF7D6-A660-431A-B0BB-140A0D5556B6}"/>
          </ac:spMkLst>
        </pc:spChg>
        <pc:spChg chg="add">
          <ac:chgData name="NGUYỄN BẢO LONG" userId="156f7280-0c23-4eda-9828-bb67a3ec36e5" providerId="ADAL" clId="{F036155E-A26E-8E46-BB9B-0319A147988A}" dt="2021-07-06T15:48:09.559" v="10367" actId="26606"/>
          <ac:spMkLst>
            <pc:docMk/>
            <pc:sldMk cId="3341137680" sldId="285"/>
            <ac:spMk id="16" creationId="{0570A85B-3810-4F95-97B0-CBF4CCDB381C}"/>
          </ac:spMkLst>
        </pc:spChg>
        <pc:picChg chg="add mod">
          <ac:chgData name="NGUYỄN BẢO LONG" userId="156f7280-0c23-4eda-9828-bb67a3ec36e5" providerId="ADAL" clId="{F036155E-A26E-8E46-BB9B-0319A147988A}" dt="2021-07-06T15:48:09.559" v="10367" actId="26606"/>
          <ac:picMkLst>
            <pc:docMk/>
            <pc:sldMk cId="3341137680" sldId="285"/>
            <ac:picMk id="5" creationId="{4976AE57-C72B-4F44-B00C-CE24A93A8996}"/>
          </ac:picMkLst>
        </pc:picChg>
      </pc:sldChg>
      <pc:sldChg chg="modSp add mod">
        <pc:chgData name="NGUYỄN BẢO LONG" userId="156f7280-0c23-4eda-9828-bb67a3ec36e5" providerId="ADAL" clId="{F036155E-A26E-8E46-BB9B-0319A147988A}" dt="2021-07-06T16:48:08.943" v="12242" actId="207"/>
        <pc:sldMkLst>
          <pc:docMk/>
          <pc:sldMk cId="583865207" sldId="286"/>
        </pc:sldMkLst>
        <pc:spChg chg="mod">
          <ac:chgData name="NGUYỄN BẢO LONG" userId="156f7280-0c23-4eda-9828-bb67a3ec36e5" providerId="ADAL" clId="{F036155E-A26E-8E46-BB9B-0319A147988A}" dt="2021-07-06T16:08:40.178" v="11830" actId="20577"/>
          <ac:spMkLst>
            <pc:docMk/>
            <pc:sldMk cId="583865207" sldId="286"/>
            <ac:spMk id="2" creationId="{57742997-3E17-1948-8896-642465234691}"/>
          </ac:spMkLst>
        </pc:spChg>
        <pc:spChg chg="mod">
          <ac:chgData name="NGUYỄN BẢO LONG" userId="156f7280-0c23-4eda-9828-bb67a3ec36e5" providerId="ADAL" clId="{F036155E-A26E-8E46-BB9B-0319A147988A}" dt="2021-07-06T16:48:08.943" v="12242" actId="207"/>
          <ac:spMkLst>
            <pc:docMk/>
            <pc:sldMk cId="583865207" sldId="286"/>
            <ac:spMk id="3" creationId="{21E13F80-A6C6-3848-B823-F5D33AA86254}"/>
          </ac:spMkLst>
        </pc:spChg>
      </pc:sldChg>
      <pc:sldChg chg="modSp add del mod">
        <pc:chgData name="NGUYỄN BẢO LONG" userId="156f7280-0c23-4eda-9828-bb67a3ec36e5" providerId="ADAL" clId="{F036155E-A26E-8E46-BB9B-0319A147988A}" dt="2021-07-06T16:48:11.932" v="12243" actId="2696"/>
        <pc:sldMkLst>
          <pc:docMk/>
          <pc:sldMk cId="831116850" sldId="287"/>
        </pc:sldMkLst>
        <pc:spChg chg="mod">
          <ac:chgData name="NGUYỄN BẢO LONG" userId="156f7280-0c23-4eda-9828-bb67a3ec36e5" providerId="ADAL" clId="{F036155E-A26E-8E46-BB9B-0319A147988A}" dt="2021-07-06T16:08:49.032" v="11832" actId="20577"/>
          <ac:spMkLst>
            <pc:docMk/>
            <pc:sldMk cId="831116850" sldId="287"/>
            <ac:spMk id="2" creationId="{57742997-3E17-1948-8896-642465234691}"/>
          </ac:spMkLst>
        </pc:spChg>
        <pc:spChg chg="mod">
          <ac:chgData name="NGUYỄN BẢO LONG" userId="156f7280-0c23-4eda-9828-bb67a3ec36e5" providerId="ADAL" clId="{F036155E-A26E-8E46-BB9B-0319A147988A}" dt="2021-07-06T16:47:59.283" v="12237" actId="21"/>
          <ac:spMkLst>
            <pc:docMk/>
            <pc:sldMk cId="831116850" sldId="287"/>
            <ac:spMk id="3" creationId="{21E13F80-A6C6-3848-B823-F5D33AA86254}"/>
          </ac:spMkLst>
        </pc:spChg>
      </pc:sldChg>
      <pc:sldChg chg="delSp add del setBg delDesignElem">
        <pc:chgData name="NGUYỄN BẢO LONG" userId="156f7280-0c23-4eda-9828-bb67a3ec36e5" providerId="ADAL" clId="{F036155E-A26E-8E46-BB9B-0319A147988A}" dt="2021-07-06T15:48:33.019" v="10370" actId="2696"/>
        <pc:sldMkLst>
          <pc:docMk/>
          <pc:sldMk cId="1831632402" sldId="287"/>
        </pc:sldMkLst>
        <pc:spChg chg="del">
          <ac:chgData name="NGUYỄN BẢO LONG" userId="156f7280-0c23-4eda-9828-bb67a3ec36e5" providerId="ADAL" clId="{F036155E-A26E-8E46-BB9B-0319A147988A}" dt="2021-07-06T15:48:26.572" v="10369"/>
          <ac:spMkLst>
            <pc:docMk/>
            <pc:sldMk cId="1831632402" sldId="287"/>
            <ac:spMk id="10" creationId="{2550BE34-C2B8-49B8-8519-67A8CAD51AE9}"/>
          </ac:spMkLst>
        </pc:spChg>
        <pc:spChg chg="del">
          <ac:chgData name="NGUYỄN BẢO LONG" userId="156f7280-0c23-4eda-9828-bb67a3ec36e5" providerId="ADAL" clId="{F036155E-A26E-8E46-BB9B-0319A147988A}" dt="2021-07-06T15:48:26.572" v="10369"/>
          <ac:spMkLst>
            <pc:docMk/>
            <pc:sldMk cId="1831632402" sldId="287"/>
            <ac:spMk id="12" creationId="{A7457DD9-5A45-400A-AB4B-4B4EDECA25F1}"/>
          </ac:spMkLst>
        </pc:spChg>
        <pc:spChg chg="del">
          <ac:chgData name="NGUYỄN BẢO LONG" userId="156f7280-0c23-4eda-9828-bb67a3ec36e5" providerId="ADAL" clId="{F036155E-A26E-8E46-BB9B-0319A147988A}" dt="2021-07-06T15:48:26.572" v="10369"/>
          <ac:spMkLst>
            <pc:docMk/>
            <pc:sldMk cId="1831632402" sldId="287"/>
            <ac:spMk id="14" creationId="{441CF7D6-A660-431A-B0BB-140A0D5556B6}"/>
          </ac:spMkLst>
        </pc:spChg>
        <pc:spChg chg="del">
          <ac:chgData name="NGUYỄN BẢO LONG" userId="156f7280-0c23-4eda-9828-bb67a3ec36e5" providerId="ADAL" clId="{F036155E-A26E-8E46-BB9B-0319A147988A}" dt="2021-07-06T15:48:26.572" v="10369"/>
          <ac:spMkLst>
            <pc:docMk/>
            <pc:sldMk cId="1831632402" sldId="287"/>
            <ac:spMk id="16" creationId="{0570A85B-3810-4F95-97B0-CBF4CCDB381C}"/>
          </ac:spMkLst>
        </pc:spChg>
      </pc:sldChg>
      <pc:sldChg chg="addSp delSp modSp add mod ord setBg modNotesTx">
        <pc:chgData name="NGUYỄN BẢO LONG" userId="156f7280-0c23-4eda-9828-bb67a3ec36e5" providerId="ADAL" clId="{F036155E-A26E-8E46-BB9B-0319A147988A}" dt="2021-07-06T16:46:03.283" v="12236" actId="20577"/>
        <pc:sldMkLst>
          <pc:docMk/>
          <pc:sldMk cId="4027302988" sldId="288"/>
        </pc:sldMkLst>
        <pc:spChg chg="mod">
          <ac:chgData name="NGUYỄN BẢO LONG" userId="156f7280-0c23-4eda-9828-bb67a3ec36e5" providerId="ADAL" clId="{F036155E-A26E-8E46-BB9B-0319A147988A}" dt="2021-07-06T16:44:02.692" v="12172" actId="26606"/>
          <ac:spMkLst>
            <pc:docMk/>
            <pc:sldMk cId="4027302988" sldId="288"/>
            <ac:spMk id="2" creationId="{57742997-3E17-1948-8896-642465234691}"/>
          </ac:spMkLst>
        </pc:spChg>
        <pc:spChg chg="mod ord">
          <ac:chgData name="NGUYỄN BẢO LONG" userId="156f7280-0c23-4eda-9828-bb67a3ec36e5" providerId="ADAL" clId="{F036155E-A26E-8E46-BB9B-0319A147988A}" dt="2021-07-06T16:45:44.811" v="12183" actId="20577"/>
          <ac:spMkLst>
            <pc:docMk/>
            <pc:sldMk cId="4027302988" sldId="288"/>
            <ac:spMk id="3" creationId="{21E13F80-A6C6-3848-B823-F5D33AA86254}"/>
          </ac:spMkLst>
        </pc:spChg>
        <pc:spChg chg="add del">
          <ac:chgData name="NGUYỄN BẢO LONG" userId="156f7280-0c23-4eda-9828-bb67a3ec36e5" providerId="ADAL" clId="{F036155E-A26E-8E46-BB9B-0319A147988A}" dt="2021-07-06T16:43:38.976" v="12170" actId="26606"/>
          <ac:spMkLst>
            <pc:docMk/>
            <pc:sldMk cId="4027302988" sldId="288"/>
            <ac:spMk id="10" creationId="{2C9A9DA9-7DC8-488B-A882-123947B0F3D9}"/>
          </ac:spMkLst>
        </pc:spChg>
        <pc:spChg chg="add del">
          <ac:chgData name="NGUYỄN BẢO LONG" userId="156f7280-0c23-4eda-9828-bb67a3ec36e5" providerId="ADAL" clId="{F036155E-A26E-8E46-BB9B-0319A147988A}" dt="2021-07-06T16:43:38.976" v="12170" actId="26606"/>
          <ac:spMkLst>
            <pc:docMk/>
            <pc:sldMk cId="4027302988" sldId="288"/>
            <ac:spMk id="12" creationId="{57F6BDD4-E066-4008-8011-6CC31AEB4556}"/>
          </ac:spMkLst>
        </pc:spChg>
        <pc:spChg chg="add del">
          <ac:chgData name="NGUYỄN BẢO LONG" userId="156f7280-0c23-4eda-9828-bb67a3ec36e5" providerId="ADAL" clId="{F036155E-A26E-8E46-BB9B-0319A147988A}" dt="2021-07-06T16:43:38.976" v="12170" actId="26606"/>
          <ac:spMkLst>
            <pc:docMk/>
            <pc:sldMk cId="4027302988" sldId="288"/>
            <ac:spMk id="14" creationId="{2711A8FB-68FC-45FC-B01E-38F809E2D439}"/>
          </ac:spMkLst>
        </pc:spChg>
        <pc:spChg chg="add del">
          <ac:chgData name="NGUYỄN BẢO LONG" userId="156f7280-0c23-4eda-9828-bb67a3ec36e5" providerId="ADAL" clId="{F036155E-A26E-8E46-BB9B-0319A147988A}" dt="2021-07-06T16:43:38.976" v="12170" actId="26606"/>
          <ac:spMkLst>
            <pc:docMk/>
            <pc:sldMk cId="4027302988" sldId="288"/>
            <ac:spMk id="16" creationId="{2A865FE3-5FC9-4049-87CF-30019C46C0F5}"/>
          </ac:spMkLst>
        </pc:spChg>
        <pc:spChg chg="add del">
          <ac:chgData name="NGUYỄN BẢO LONG" userId="156f7280-0c23-4eda-9828-bb67a3ec36e5" providerId="ADAL" clId="{F036155E-A26E-8E46-BB9B-0319A147988A}" dt="2021-07-06T16:44:02.692" v="12172" actId="26606"/>
          <ac:spMkLst>
            <pc:docMk/>
            <pc:sldMk cId="4027302988" sldId="288"/>
            <ac:spMk id="18" creationId="{84ECDE7A-6944-466D-8FFE-149A29BA6BAE}"/>
          </ac:spMkLst>
        </pc:spChg>
        <pc:spChg chg="add del">
          <ac:chgData name="NGUYỄN BẢO LONG" userId="156f7280-0c23-4eda-9828-bb67a3ec36e5" providerId="ADAL" clId="{F036155E-A26E-8E46-BB9B-0319A147988A}" dt="2021-07-06T16:44:02.692" v="12172" actId="26606"/>
          <ac:spMkLst>
            <pc:docMk/>
            <pc:sldMk cId="4027302988" sldId="288"/>
            <ac:spMk id="19" creationId="{B3420082-9415-44EC-802E-C77D71D59C57}"/>
          </ac:spMkLst>
        </pc:spChg>
        <pc:spChg chg="add del">
          <ac:chgData name="NGUYỄN BẢO LONG" userId="156f7280-0c23-4eda-9828-bb67a3ec36e5" providerId="ADAL" clId="{F036155E-A26E-8E46-BB9B-0319A147988A}" dt="2021-07-06T16:44:02.692" v="12172" actId="26606"/>
          <ac:spMkLst>
            <pc:docMk/>
            <pc:sldMk cId="4027302988" sldId="288"/>
            <ac:spMk id="20" creationId="{55A52C45-1FCB-4636-A80F-2849B8226C01}"/>
          </ac:spMkLst>
        </pc:spChg>
        <pc:spChg chg="add del">
          <ac:chgData name="NGUYỄN BẢO LONG" userId="156f7280-0c23-4eda-9828-bb67a3ec36e5" providerId="ADAL" clId="{F036155E-A26E-8E46-BB9B-0319A147988A}" dt="2021-07-06T16:44:02.692" v="12172" actId="26606"/>
          <ac:spMkLst>
            <pc:docMk/>
            <pc:sldMk cId="4027302988" sldId="288"/>
            <ac:spMk id="21" creationId="{768EB4DD-3704-43AD-92B3-C4E0C6EA92CB}"/>
          </ac:spMkLst>
        </pc:spChg>
        <pc:spChg chg="add">
          <ac:chgData name="NGUYỄN BẢO LONG" userId="156f7280-0c23-4eda-9828-bb67a3ec36e5" providerId="ADAL" clId="{F036155E-A26E-8E46-BB9B-0319A147988A}" dt="2021-07-06T16:44:02.692" v="12172" actId="26606"/>
          <ac:spMkLst>
            <pc:docMk/>
            <pc:sldMk cId="4027302988" sldId="288"/>
            <ac:spMk id="26" creationId="{2C9A9DA9-7DC8-488B-A882-123947B0F3D9}"/>
          </ac:spMkLst>
        </pc:spChg>
        <pc:spChg chg="add">
          <ac:chgData name="NGUYỄN BẢO LONG" userId="156f7280-0c23-4eda-9828-bb67a3ec36e5" providerId="ADAL" clId="{F036155E-A26E-8E46-BB9B-0319A147988A}" dt="2021-07-06T16:44:02.692" v="12172" actId="26606"/>
          <ac:spMkLst>
            <pc:docMk/>
            <pc:sldMk cId="4027302988" sldId="288"/>
            <ac:spMk id="28" creationId="{57F6BDD4-E066-4008-8011-6CC31AEB4556}"/>
          </ac:spMkLst>
        </pc:spChg>
        <pc:spChg chg="add">
          <ac:chgData name="NGUYỄN BẢO LONG" userId="156f7280-0c23-4eda-9828-bb67a3ec36e5" providerId="ADAL" clId="{F036155E-A26E-8E46-BB9B-0319A147988A}" dt="2021-07-06T16:44:02.692" v="12172" actId="26606"/>
          <ac:spMkLst>
            <pc:docMk/>
            <pc:sldMk cId="4027302988" sldId="288"/>
            <ac:spMk id="30" creationId="{2711A8FB-68FC-45FC-B01E-38F809E2D439}"/>
          </ac:spMkLst>
        </pc:spChg>
        <pc:spChg chg="add">
          <ac:chgData name="NGUYỄN BẢO LONG" userId="156f7280-0c23-4eda-9828-bb67a3ec36e5" providerId="ADAL" clId="{F036155E-A26E-8E46-BB9B-0319A147988A}" dt="2021-07-06T16:44:02.692" v="12172" actId="26606"/>
          <ac:spMkLst>
            <pc:docMk/>
            <pc:sldMk cId="4027302988" sldId="288"/>
            <ac:spMk id="32" creationId="{2A865FE3-5FC9-4049-87CF-30019C46C0F5}"/>
          </ac:spMkLst>
        </pc:spChg>
        <pc:picChg chg="add mod ord">
          <ac:chgData name="NGUYỄN BẢO LONG" userId="156f7280-0c23-4eda-9828-bb67a3ec36e5" providerId="ADAL" clId="{F036155E-A26E-8E46-BB9B-0319A147988A}" dt="2021-07-06T16:44:02.692" v="12172" actId="26606"/>
          <ac:picMkLst>
            <pc:docMk/>
            <pc:sldMk cId="4027302988" sldId="288"/>
            <ac:picMk id="5" creationId="{BA99AF83-CFE4-3347-B1E9-54BE175801DC}"/>
          </ac:picMkLst>
        </pc:picChg>
      </pc:sldChg>
      <pc:sldChg chg="new del">
        <pc:chgData name="NGUYỄN BẢO LONG" userId="156f7280-0c23-4eda-9828-bb67a3ec36e5" providerId="ADAL" clId="{F036155E-A26E-8E46-BB9B-0319A147988A}" dt="2021-07-06T16:48:59.404" v="12250" actId="2696"/>
        <pc:sldMkLst>
          <pc:docMk/>
          <pc:sldMk cId="4172552247" sldId="289"/>
        </pc:sldMkLst>
      </pc:sldChg>
      <pc:sldChg chg="addSp modSp add mod setBg addAnim modAnim">
        <pc:chgData name="NGUYỄN BẢO LONG" userId="156f7280-0c23-4eda-9828-bb67a3ec36e5" providerId="ADAL" clId="{F036155E-A26E-8E46-BB9B-0319A147988A}" dt="2021-07-06T16:51:07.633" v="12302" actId="2711"/>
        <pc:sldMkLst>
          <pc:docMk/>
          <pc:sldMk cId="3713770928" sldId="290"/>
        </pc:sldMkLst>
        <pc:spChg chg="mod">
          <ac:chgData name="NGUYỄN BẢO LONG" userId="156f7280-0c23-4eda-9828-bb67a3ec36e5" providerId="ADAL" clId="{F036155E-A26E-8E46-BB9B-0319A147988A}" dt="2021-07-06T16:51:03.339" v="12301" actId="255"/>
          <ac:spMkLst>
            <pc:docMk/>
            <pc:sldMk cId="3713770928" sldId="290"/>
            <ac:spMk id="2" creationId="{57742997-3E17-1948-8896-642465234691}"/>
          </ac:spMkLst>
        </pc:spChg>
        <pc:spChg chg="mod">
          <ac:chgData name="NGUYỄN BẢO LONG" userId="156f7280-0c23-4eda-9828-bb67a3ec36e5" providerId="ADAL" clId="{F036155E-A26E-8E46-BB9B-0319A147988A}" dt="2021-07-06T16:51:07.633" v="12302" actId="2711"/>
          <ac:spMkLst>
            <pc:docMk/>
            <pc:sldMk cId="3713770928" sldId="290"/>
            <ac:spMk id="3" creationId="{21E13F80-A6C6-3848-B823-F5D33AA86254}"/>
          </ac:spMkLst>
        </pc:spChg>
        <pc:spChg chg="add">
          <ac:chgData name="NGUYỄN BẢO LONG" userId="156f7280-0c23-4eda-9828-bb67a3ec36e5" providerId="ADAL" clId="{F036155E-A26E-8E46-BB9B-0319A147988A}" dt="2021-07-06T16:50:30.583" v="12297" actId="26606"/>
          <ac:spMkLst>
            <pc:docMk/>
            <pc:sldMk cId="3713770928" sldId="290"/>
            <ac:spMk id="10" creationId="{8D06CE56-3881-4ADA-8CEF-D18B02C242A3}"/>
          </ac:spMkLst>
        </pc:spChg>
        <pc:spChg chg="add">
          <ac:chgData name="NGUYỄN BẢO LONG" userId="156f7280-0c23-4eda-9828-bb67a3ec36e5" providerId="ADAL" clId="{F036155E-A26E-8E46-BB9B-0319A147988A}" dt="2021-07-06T16:50:30.583" v="12297" actId="26606"/>
          <ac:spMkLst>
            <pc:docMk/>
            <pc:sldMk cId="3713770928" sldId="290"/>
            <ac:spMk id="12" creationId="{79F3C543-62EC-4433-9C93-A2CD8764E9B4}"/>
          </ac:spMkLst>
        </pc:spChg>
        <pc:spChg chg="add">
          <ac:chgData name="NGUYỄN BẢO LONG" userId="156f7280-0c23-4eda-9828-bb67a3ec36e5" providerId="ADAL" clId="{F036155E-A26E-8E46-BB9B-0319A147988A}" dt="2021-07-06T16:50:30.583" v="12297" actId="26606"/>
          <ac:spMkLst>
            <pc:docMk/>
            <pc:sldMk cId="3713770928" sldId="290"/>
            <ac:spMk id="14" creationId="{0E2F58BF-12E5-4B5A-AD25-4DAAA2742A7B}"/>
          </ac:spMkLst>
        </pc:spChg>
        <pc:spChg chg="add">
          <ac:chgData name="NGUYỄN BẢO LONG" userId="156f7280-0c23-4eda-9828-bb67a3ec36e5" providerId="ADAL" clId="{F036155E-A26E-8E46-BB9B-0319A147988A}" dt="2021-07-06T16:50:30.583" v="12297" actId="26606"/>
          <ac:spMkLst>
            <pc:docMk/>
            <pc:sldMk cId="3713770928" sldId="290"/>
            <ac:spMk id="16" creationId="{AF2F604E-43BE-4DC3-B983-E071523364F8}"/>
          </ac:spMkLst>
        </pc:spChg>
        <pc:spChg chg="add">
          <ac:chgData name="NGUYỄN BẢO LONG" userId="156f7280-0c23-4eda-9828-bb67a3ec36e5" providerId="ADAL" clId="{F036155E-A26E-8E46-BB9B-0319A147988A}" dt="2021-07-06T16:50:30.583" v="12297" actId="26606"/>
          <ac:spMkLst>
            <pc:docMk/>
            <pc:sldMk cId="3713770928" sldId="290"/>
            <ac:spMk id="18" creationId="{08C9B587-E65E-4B52-B37C-ABEBB6E87928}"/>
          </ac:spMkLst>
        </pc:spChg>
        <pc:picChg chg="add mod">
          <ac:chgData name="NGUYỄN BẢO LONG" userId="156f7280-0c23-4eda-9828-bb67a3ec36e5" providerId="ADAL" clId="{F036155E-A26E-8E46-BB9B-0319A147988A}" dt="2021-07-06T16:50:30.583" v="12297" actId="26606"/>
          <ac:picMkLst>
            <pc:docMk/>
            <pc:sldMk cId="3713770928" sldId="290"/>
            <ac:picMk id="5" creationId="{CAE20DB4-5CEE-4C47-9787-031FFCAF39E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B9B13B-C1A0-FC4E-9BC2-CBAAD45B1A60}" type="datetimeFigureOut">
              <a:rPr lang="en-VN" smtClean="0"/>
              <a:t>07/18/2021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01A4AD-3912-D14D-ABF4-A3E15A5DC8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24558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1200" dirty="0" err="1"/>
              <a:t>Tới</a:t>
            </a:r>
            <a:r>
              <a:rPr lang="en-US" sz="1200" dirty="0"/>
              <a:t> </a:t>
            </a:r>
            <a:r>
              <a:rPr lang="en-US" sz="1200" dirty="0" err="1"/>
              <a:t>đây</a:t>
            </a:r>
            <a:r>
              <a:rPr lang="en-US" sz="1200" dirty="0"/>
              <a:t> </a:t>
            </a:r>
            <a:r>
              <a:rPr lang="en-US" sz="1200" dirty="0" err="1"/>
              <a:t>chỉ</a:t>
            </a:r>
            <a:r>
              <a:rPr lang="en-US" sz="1200" dirty="0"/>
              <a:t> </a:t>
            </a:r>
            <a:r>
              <a:rPr lang="en-US" sz="1200" dirty="0" err="1"/>
              <a:t>cần</a:t>
            </a:r>
            <a:r>
              <a:rPr lang="en-US" sz="1200" dirty="0"/>
              <a:t> </a:t>
            </a:r>
            <a:r>
              <a:rPr lang="en-US" sz="1200" dirty="0" err="1"/>
              <a:t>nhắc</a:t>
            </a:r>
            <a:r>
              <a:rPr lang="en-US" sz="1200" dirty="0"/>
              <a:t> </a:t>
            </a:r>
            <a:r>
              <a:rPr lang="en-US" sz="1200" dirty="0" err="1"/>
              <a:t>lại</a:t>
            </a:r>
            <a:r>
              <a:rPr lang="en-US" sz="1200" dirty="0"/>
              <a:t> </a:t>
            </a:r>
            <a:r>
              <a:rPr lang="en-US" sz="1200" dirty="0" err="1"/>
              <a:t>kiến</a:t>
            </a:r>
            <a:r>
              <a:rPr lang="en-US" sz="1200" dirty="0"/>
              <a:t> </a:t>
            </a:r>
            <a:r>
              <a:rPr lang="en-US" sz="1200" dirty="0" err="1"/>
              <a:t>trúc</a:t>
            </a:r>
            <a:r>
              <a:rPr lang="en-US" sz="1200" dirty="0"/>
              <a:t> </a:t>
            </a:r>
            <a:r>
              <a:rPr lang="en-US" sz="1200" dirty="0" err="1"/>
              <a:t>mạng</a:t>
            </a:r>
            <a:r>
              <a:rPr lang="en-US" sz="1200" dirty="0"/>
              <a:t> SV2TTS 1 </a:t>
            </a:r>
            <a:r>
              <a:rPr lang="en-US" sz="1200" dirty="0" err="1"/>
              <a:t>chút</a:t>
            </a:r>
            <a:r>
              <a:rPr lang="en-US" sz="1200" dirty="0"/>
              <a:t>. </a:t>
            </a:r>
            <a:r>
              <a:rPr lang="en-US" sz="1200" dirty="0" err="1"/>
              <a:t>Nhớ</a:t>
            </a:r>
            <a:r>
              <a:rPr lang="en-US" sz="1200" dirty="0"/>
              <a:t> </a:t>
            </a:r>
            <a:r>
              <a:rPr lang="en-US" sz="1200" dirty="0" err="1"/>
              <a:t>nói</a:t>
            </a:r>
            <a:r>
              <a:rPr lang="en-US" sz="1200" dirty="0"/>
              <a:t> </a:t>
            </a:r>
            <a:r>
              <a:rPr lang="en-US" sz="1200" dirty="0" err="1"/>
              <a:t>thêm</a:t>
            </a:r>
            <a:r>
              <a:rPr lang="en-US" sz="1200" dirty="0"/>
              <a:t> </a:t>
            </a:r>
            <a:r>
              <a:rPr lang="en-US" sz="1200" dirty="0" err="1"/>
              <a:t>là</a:t>
            </a:r>
            <a:r>
              <a:rPr lang="en-US" sz="1200" dirty="0"/>
              <a:t> </a:t>
            </a:r>
            <a:r>
              <a:rPr lang="en-US" sz="1200" dirty="0" err="1"/>
              <a:t>phần</a:t>
            </a:r>
            <a:r>
              <a:rPr lang="en-US" sz="1200" dirty="0"/>
              <a:t> </a:t>
            </a:r>
            <a:r>
              <a:rPr lang="en-US" sz="1200" dirty="0" err="1"/>
              <a:t>kiến</a:t>
            </a:r>
            <a:r>
              <a:rPr lang="en-US" sz="1200" dirty="0"/>
              <a:t> </a:t>
            </a:r>
            <a:r>
              <a:rPr lang="en-US" sz="1200" dirty="0" err="1"/>
              <a:t>trúc</a:t>
            </a:r>
            <a:r>
              <a:rPr lang="en-US" sz="1200" dirty="0"/>
              <a:t> </a:t>
            </a:r>
            <a:r>
              <a:rPr lang="en-US" sz="1200" dirty="0" err="1"/>
              <a:t>này</a:t>
            </a:r>
            <a:r>
              <a:rPr lang="en-US" sz="1200" dirty="0"/>
              <a:t> </a:t>
            </a:r>
            <a:r>
              <a:rPr lang="en-US" sz="1200" dirty="0" err="1"/>
              <a:t>đã</a:t>
            </a:r>
            <a:r>
              <a:rPr lang="en-US" sz="1200" dirty="0"/>
              <a:t> </a:t>
            </a:r>
            <a:r>
              <a:rPr lang="en-US" sz="1200" dirty="0" err="1"/>
              <a:t>được</a:t>
            </a:r>
            <a:r>
              <a:rPr lang="en-US" sz="1200" dirty="0"/>
              <a:t> </a:t>
            </a:r>
            <a:r>
              <a:rPr lang="en-US" sz="1200" dirty="0" err="1"/>
              <a:t>trình</a:t>
            </a:r>
            <a:r>
              <a:rPr lang="en-US" sz="1200" dirty="0"/>
              <a:t> </a:t>
            </a:r>
            <a:r>
              <a:rPr lang="en-US" sz="1200" dirty="0" err="1"/>
              <a:t>bày</a:t>
            </a:r>
            <a:r>
              <a:rPr lang="en-US" sz="1200" dirty="0"/>
              <a:t> </a:t>
            </a:r>
            <a:r>
              <a:rPr lang="en-US" sz="1200" dirty="0" err="1"/>
              <a:t>trong</a:t>
            </a:r>
            <a:r>
              <a:rPr lang="en-US" sz="1200" dirty="0"/>
              <a:t> video </a:t>
            </a:r>
            <a:r>
              <a:rPr lang="en-US" sz="1200" dirty="0" err="1"/>
              <a:t>giữa</a:t>
            </a:r>
            <a:r>
              <a:rPr lang="en-US" sz="1200" dirty="0"/>
              <a:t> </a:t>
            </a:r>
            <a:r>
              <a:rPr lang="en-US" sz="1200" dirty="0" err="1"/>
              <a:t>kỳ</a:t>
            </a:r>
            <a:r>
              <a:rPr lang="en-US" sz="1200" dirty="0"/>
              <a:t> </a:t>
            </a:r>
            <a:r>
              <a:rPr lang="en-US" sz="1200" dirty="0" err="1"/>
              <a:t>nên</a:t>
            </a:r>
            <a:r>
              <a:rPr lang="en-US" sz="1200" dirty="0"/>
              <a:t> </a:t>
            </a:r>
            <a:r>
              <a:rPr lang="en-US" sz="1200" dirty="0" err="1"/>
              <a:t>chỉ</a:t>
            </a:r>
            <a:r>
              <a:rPr lang="en-US" sz="1200" dirty="0"/>
              <a:t> </a:t>
            </a:r>
            <a:r>
              <a:rPr lang="en-US" sz="1200" dirty="0" err="1"/>
              <a:t>nhắc</a:t>
            </a:r>
            <a:r>
              <a:rPr lang="en-US" sz="1200" dirty="0"/>
              <a:t> </a:t>
            </a:r>
            <a:r>
              <a:rPr lang="en-US" sz="1200" dirty="0" err="1"/>
              <a:t>sơ</a:t>
            </a:r>
            <a:r>
              <a:rPr lang="en-US" sz="1200" dirty="0"/>
              <a:t> </a:t>
            </a:r>
            <a:r>
              <a:rPr lang="en-US" sz="1200" dirty="0" err="1"/>
              <a:t>lại</a:t>
            </a:r>
            <a:endParaRPr lang="en-US" sz="1200" dirty="0"/>
          </a:p>
          <a:p>
            <a:pPr lvl="1">
              <a:buFont typeface="Wingdings" pitchFamily="2" charset="2"/>
              <a:buChar char="§"/>
            </a:pPr>
            <a:r>
              <a:rPr lang="en-US" sz="1200" dirty="0"/>
              <a:t>Speaker Encoder: </a:t>
            </a:r>
            <a:r>
              <a:rPr lang="en-US" sz="1200" dirty="0" err="1"/>
              <a:t>Rút</a:t>
            </a:r>
            <a:r>
              <a:rPr lang="en-US" sz="1200" dirty="0"/>
              <a:t> </a:t>
            </a:r>
            <a:r>
              <a:rPr lang="en-US" sz="1200" dirty="0" err="1"/>
              <a:t>trích</a:t>
            </a:r>
            <a:r>
              <a:rPr lang="en-US" sz="1200" dirty="0"/>
              <a:t> embedding </a:t>
            </a:r>
            <a:r>
              <a:rPr lang="en-US" sz="1200" dirty="0" err="1"/>
              <a:t>từ</a:t>
            </a:r>
            <a:r>
              <a:rPr lang="en-US" sz="1200" dirty="0"/>
              <a:t> waveform </a:t>
            </a:r>
            <a:r>
              <a:rPr lang="en-US" sz="1200" dirty="0" err="1"/>
              <a:t>của</a:t>
            </a:r>
            <a:r>
              <a:rPr lang="en-US" sz="1200" dirty="0"/>
              <a:t> file </a:t>
            </a:r>
            <a:r>
              <a:rPr lang="en-US" sz="1200" dirty="0" err="1"/>
              <a:t>âm</a:t>
            </a:r>
            <a:r>
              <a:rPr lang="en-US" sz="1200" dirty="0"/>
              <a:t> </a:t>
            </a:r>
            <a:r>
              <a:rPr lang="en-US" sz="1200" dirty="0" err="1"/>
              <a:t>thanh</a:t>
            </a:r>
            <a:r>
              <a:rPr lang="en-US" sz="1200" dirty="0"/>
              <a:t> </a:t>
            </a:r>
            <a:r>
              <a:rPr lang="en-US" sz="1200" dirty="0" err="1"/>
              <a:t>đầu</a:t>
            </a:r>
            <a:r>
              <a:rPr lang="en-US" sz="1200" dirty="0"/>
              <a:t> </a:t>
            </a:r>
            <a:r>
              <a:rPr lang="en-US" sz="1200" dirty="0" err="1"/>
              <a:t>vào</a:t>
            </a:r>
            <a:endParaRPr lang="en-US" sz="1200" dirty="0"/>
          </a:p>
          <a:p>
            <a:pPr lvl="1">
              <a:buFont typeface="Wingdings" pitchFamily="2" charset="2"/>
              <a:buChar char="§"/>
            </a:pPr>
            <a:r>
              <a:rPr lang="en-US" sz="1200" dirty="0"/>
              <a:t>Synthesizer: </a:t>
            </a:r>
            <a:r>
              <a:rPr lang="en-US" sz="1200" dirty="0" err="1"/>
              <a:t>Với</a:t>
            </a:r>
            <a:r>
              <a:rPr lang="en-US" sz="1200" dirty="0"/>
              <a:t> </a:t>
            </a:r>
            <a:r>
              <a:rPr lang="en-US" sz="1200" dirty="0" err="1"/>
              <a:t>đầu</a:t>
            </a:r>
            <a:r>
              <a:rPr lang="en-US" sz="1200" dirty="0"/>
              <a:t> </a:t>
            </a:r>
            <a:r>
              <a:rPr lang="en-US" sz="1200" dirty="0" err="1"/>
              <a:t>vào</a:t>
            </a:r>
            <a:r>
              <a:rPr lang="en-US" sz="1200" dirty="0"/>
              <a:t> </a:t>
            </a:r>
            <a:r>
              <a:rPr lang="en-US" sz="1200" dirty="0" err="1"/>
              <a:t>là</a:t>
            </a:r>
            <a:r>
              <a:rPr lang="en-US" sz="1200" dirty="0"/>
              <a:t> embedding </a:t>
            </a:r>
            <a:r>
              <a:rPr lang="en-US" sz="1200" dirty="0" err="1"/>
              <a:t>và</a:t>
            </a:r>
            <a:r>
              <a:rPr lang="en-US" sz="1200" dirty="0"/>
              <a:t> text, </a:t>
            </a:r>
            <a:r>
              <a:rPr lang="en-US" sz="1200" dirty="0" err="1"/>
              <a:t>nó</a:t>
            </a:r>
            <a:r>
              <a:rPr lang="en-US" sz="1200" dirty="0"/>
              <a:t> generate 1 spectrogram </a:t>
            </a:r>
            <a:r>
              <a:rPr lang="en-US" sz="1200" dirty="0" err="1"/>
              <a:t>để</a:t>
            </a:r>
            <a:r>
              <a:rPr lang="en-US" sz="1200" dirty="0"/>
              <a:t> </a:t>
            </a:r>
            <a:r>
              <a:rPr lang="en-US" sz="1200" dirty="0" err="1"/>
              <a:t>biểu</a:t>
            </a:r>
            <a:r>
              <a:rPr lang="en-US" sz="1200" dirty="0"/>
              <a:t> </a:t>
            </a:r>
            <a:r>
              <a:rPr lang="en-US" sz="1200" dirty="0" err="1"/>
              <a:t>diễn</a:t>
            </a:r>
            <a:r>
              <a:rPr lang="en-US" sz="1200" dirty="0"/>
              <a:t> (</a:t>
            </a:r>
            <a:r>
              <a:rPr lang="en-US" sz="1200" dirty="0" err="1"/>
              <a:t>mạng</a:t>
            </a:r>
            <a:r>
              <a:rPr lang="en-US" sz="1200" dirty="0"/>
              <a:t> </a:t>
            </a:r>
            <a:r>
              <a:rPr lang="en-US" sz="1200" dirty="0" err="1"/>
              <a:t>này</a:t>
            </a:r>
            <a:r>
              <a:rPr lang="en-US" sz="1200" dirty="0"/>
              <a:t> </a:t>
            </a:r>
            <a:r>
              <a:rPr lang="en-US" sz="1200" dirty="0" err="1"/>
              <a:t>thực</a:t>
            </a:r>
            <a:r>
              <a:rPr lang="en-US" sz="1200" dirty="0"/>
              <a:t> </a:t>
            </a:r>
            <a:r>
              <a:rPr lang="en-US" sz="1200" dirty="0" err="1"/>
              <a:t>chất</a:t>
            </a:r>
            <a:r>
              <a:rPr lang="en-US" sz="1200" dirty="0"/>
              <a:t> </a:t>
            </a:r>
            <a:r>
              <a:rPr lang="en-US" sz="1200" dirty="0" err="1"/>
              <a:t>là</a:t>
            </a:r>
            <a:r>
              <a:rPr lang="en-US" sz="1200" dirty="0"/>
              <a:t> </a:t>
            </a:r>
            <a:r>
              <a:rPr lang="en-US" sz="1200" dirty="0" err="1"/>
              <a:t>kiến</a:t>
            </a:r>
            <a:r>
              <a:rPr lang="en-US" sz="1200" dirty="0"/>
              <a:t> </a:t>
            </a:r>
            <a:r>
              <a:rPr lang="en-US" sz="1200" dirty="0" err="1"/>
              <a:t>trúc</a:t>
            </a:r>
            <a:r>
              <a:rPr lang="en-US" sz="1200" dirty="0"/>
              <a:t> Tacotron2 without </a:t>
            </a:r>
            <a:r>
              <a:rPr lang="en-US" sz="1200" dirty="0" err="1"/>
              <a:t>nhưng</a:t>
            </a:r>
            <a:r>
              <a:rPr lang="en-US" sz="1200" dirty="0"/>
              <a:t> </a:t>
            </a:r>
            <a:r>
              <a:rPr lang="en-US" sz="1200" dirty="0" err="1"/>
              <a:t>không</a:t>
            </a:r>
            <a:r>
              <a:rPr lang="en-US" sz="1200" dirty="0"/>
              <a:t> </a:t>
            </a:r>
            <a:r>
              <a:rPr lang="en-US" sz="1200" dirty="0" err="1"/>
              <a:t>có</a:t>
            </a:r>
            <a:r>
              <a:rPr lang="en-US" sz="1200" dirty="0"/>
              <a:t> </a:t>
            </a:r>
            <a:r>
              <a:rPr lang="en-US" sz="1200" dirty="0" err="1"/>
              <a:t>phần</a:t>
            </a:r>
            <a:r>
              <a:rPr lang="en-US" sz="1200" dirty="0"/>
              <a:t> </a:t>
            </a:r>
            <a:r>
              <a:rPr lang="en-US" sz="1200" dirty="0" err="1"/>
              <a:t>WaveNet</a:t>
            </a:r>
            <a:r>
              <a:rPr lang="en-US" sz="1200" dirty="0"/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en-US" sz="1200" dirty="0"/>
              <a:t>Vocoder: </a:t>
            </a:r>
            <a:r>
              <a:rPr lang="en-US" sz="1200" dirty="0" err="1"/>
              <a:t>Từ</a:t>
            </a:r>
            <a:r>
              <a:rPr lang="en-US" sz="1200" dirty="0"/>
              <a:t> spectrogram -&gt; Waveform</a:t>
            </a:r>
          </a:p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4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032888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VN" dirty="0"/>
              <a:t>Mỗi dòng sau khi tính độ lỗi softmax loss sẽ có 1 con số</a:t>
            </a:r>
          </a:p>
          <a:p>
            <a:pPr marL="171450" indent="-171450">
              <a:buFontTx/>
              <a:buChar char="-"/>
            </a:pPr>
            <a:r>
              <a:rPr lang="en-VN"/>
              <a:t>Cộng tổng các con số đó lại, ta được độ lỗi cần tìm</a:t>
            </a:r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13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629321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14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564628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nhẹ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đáng</a:t>
            </a:r>
            <a:r>
              <a:rPr lang="en-US" dirty="0"/>
              <a:t> </a:t>
            </a:r>
            <a:r>
              <a:rPr lang="en-US" dirty="0" err="1"/>
              <a:t>kể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15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242630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16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105328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Quy trình: </a:t>
            </a:r>
          </a:p>
          <a:p>
            <a:pPr lvl="1"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Từng từ của đoạn text, thông qua character embedding, được mã hóa thành các vector</a:t>
            </a:r>
          </a:p>
          <a:p>
            <a:pPr lvl="1"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Các vector này được đưa qua 3 lớp Convolution để phát hiện các cụm từ có liên quan đến nhau (ví dụ: trắng trẻo, khả năng,…)</a:t>
            </a:r>
          </a:p>
          <a:p>
            <a:pPr lvl="1"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Sau đó được đưa qua một bidirectional LSTM model. Đầu ra của model này là đoạn văn bản đã được mã hóa</a:t>
            </a:r>
          </a:p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17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66329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Q</a:t>
            </a:r>
            <a:r>
              <a:rPr lang="en-VN" dirty="0"/>
              <a:t>uy trình</a:t>
            </a:r>
          </a:p>
          <a:p>
            <a:pPr marL="628650" lvl="1" indent="-171450">
              <a:buFontTx/>
              <a:buChar char="-"/>
            </a:pPr>
            <a:r>
              <a:rPr lang="en-VN" dirty="0"/>
              <a:t>Các frame output của LSTM lần lượt được </a:t>
            </a:r>
            <a:r>
              <a:rPr lang="en-US" dirty="0"/>
              <a:t>concatenate </a:t>
            </a:r>
            <a:r>
              <a:rPr lang="en-US" dirty="0" err="1"/>
              <a:t>với</a:t>
            </a:r>
            <a:r>
              <a:rPr lang="en-US" dirty="0"/>
              <a:t> speaker embedding</a:t>
            </a:r>
          </a:p>
          <a:p>
            <a:pPr marL="628650" lvl="1" indent="-171450">
              <a:buFontTx/>
              <a:buChar char="-"/>
            </a:pPr>
            <a:r>
              <a:rPr lang="en-VN" dirty="0"/>
              <a:t>Sau đó được đưa vào một mạng Location Sensitive Attention (thực chất là mạng fully connected)</a:t>
            </a:r>
          </a:p>
          <a:p>
            <a:pPr marL="628650" lvl="1" indent="-171450">
              <a:buFontTx/>
              <a:buChar char="-"/>
            </a:pPr>
            <a:r>
              <a:rPr lang="en-VN" dirty="0"/>
              <a:t>Kiến trúc: bao gồm 2 lớp, 1 lớp Dense và 1 lớp softmax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18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199879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VN" dirty="0"/>
              <a:t>- o’_i được tạo thành từ các giá trị o_i concate với speaker embedding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19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191144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Q</a:t>
            </a:r>
            <a:r>
              <a:rPr lang="en-VN" dirty="0"/>
              <a:t>uy trình</a:t>
            </a:r>
          </a:p>
          <a:p>
            <a:pPr marL="628650" lvl="1" indent="-171450">
              <a:buFontTx/>
              <a:buChar char="-"/>
            </a:pPr>
            <a:r>
              <a:rPr lang="en-VN" dirty="0"/>
              <a:t>Tại cell i của LSTM nhận vào vector c_i và giá trị output của cell i-1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</a:t>
            </a:r>
            <a:r>
              <a:rPr lang="en-VN" dirty="0"/>
              <a:t>utput của cell i-1 (sau khi đi qua projection) thực chất là 1 frame của mel – spectrogram nên không thể concatenate với vector c_i (vì shape của chúng nó khác nhau). Do đó, cần đưa output này về cùng dạng với c_i bằng cách input vào mạng pre-net  (thực chất là 1 mạng fc)</a:t>
            </a:r>
          </a:p>
          <a:p>
            <a:pPr marL="628650" lvl="1" indent="-171450">
              <a:buFontTx/>
              <a:buChar char="-"/>
            </a:pPr>
            <a:r>
              <a:rPr lang="en-VN" dirty="0"/>
              <a:t>Mặt khác, giá trị frame output được đưa qua 5 layer Conv để làm mượt đoạn n</a:t>
            </a:r>
            <a:r>
              <a:rPr lang="en-US" dirty="0"/>
              <a:t>ố</a:t>
            </a:r>
            <a:r>
              <a:rPr lang="en-VN" dirty="0"/>
              <a:t>i giữa frame trước đó với frame vừa tạo thành</a:t>
            </a:r>
          </a:p>
          <a:p>
            <a:pPr marL="171450" lvl="0" indent="-171450">
              <a:buFontTx/>
              <a:buChar char="-"/>
            </a:pPr>
            <a:r>
              <a:rPr lang="en-VN" dirty="0"/>
              <a:t>Giải thích 1 chút vè Linear Projection </a:t>
            </a:r>
          </a:p>
          <a:p>
            <a:pPr marL="628650" lvl="1" indent="-171450">
              <a:buFontTx/>
              <a:buChar char="-"/>
            </a:pPr>
            <a:r>
              <a:rPr lang="en-VN" dirty="0"/>
              <a:t>(1): biến đổi output của lstm thành 1 frame của spectrogram </a:t>
            </a:r>
          </a:p>
          <a:p>
            <a:pPr marL="628650" lvl="1" indent="-171450">
              <a:buFontTx/>
              <a:buChar char="-"/>
            </a:pPr>
            <a:r>
              <a:rPr lang="en-VN" dirty="0"/>
              <a:t>(2): output của cái này là 1 con số, khi so sánh con số này với 1 ngưỡng cho trước, sẽ biết được nên stop generating frame or not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20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6448305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21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946111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c(</a:t>
            </a:r>
            <a:r>
              <a:rPr lang="en-US" dirty="0" err="1"/>
              <a:t>op_i</a:t>
            </a:r>
            <a:r>
              <a:rPr lang="en-US" dirty="0"/>
              <a:t>) </a:t>
            </a:r>
            <a:r>
              <a:rPr lang="en-US" dirty="0" err="1"/>
              <a:t>và</a:t>
            </a:r>
            <a:r>
              <a:rPr lang="en-US" dirty="0"/>
              <a:t> d(</a:t>
            </a:r>
            <a:r>
              <a:rPr lang="en-US" dirty="0" err="1"/>
              <a:t>op_i</a:t>
            </a:r>
            <a:r>
              <a:rPr lang="en-US" dirty="0"/>
              <a:t>)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nghe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thấm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:v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22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795391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VN" dirty="0"/>
              <a:t>e_ij là embedding của file nói u_ij</a:t>
            </a:r>
          </a:p>
          <a:p>
            <a:pPr marL="171450" indent="-171450">
              <a:buFontTx/>
              <a:buChar char="-"/>
            </a:pPr>
            <a:r>
              <a:rPr lang="en-VN" dirty="0"/>
              <a:t>W_E chính là bộ trọng số sử dụng trong hàm E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c_i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e_ij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5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918210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Gáy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folding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vẽ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23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723550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MOS </a:t>
            </a:r>
            <a:r>
              <a:rPr lang="en-US" dirty="0" err="1"/>
              <a:t>là</a:t>
            </a:r>
            <a:r>
              <a:rPr lang="en-US" dirty="0"/>
              <a:t> thang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video demo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gòi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k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nhắc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1 </a:t>
            </a:r>
            <a:r>
              <a:rPr lang="en-US" dirty="0" err="1"/>
              <a:t>chút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MOS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24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22700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25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756805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26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645364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27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143460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28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5773065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29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027268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30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116923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31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22063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32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3478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VN" dirty="0"/>
              <a:t>- t_ij là transcript của u_ij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6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18864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7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02682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training </a:t>
            </a:r>
            <a:r>
              <a:rPr lang="en-US" dirty="0" err="1"/>
              <a:t>của</a:t>
            </a:r>
            <a:r>
              <a:rPr lang="en-US" dirty="0"/>
              <a:t> Speaker Encoder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8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84897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training </a:t>
            </a:r>
            <a:r>
              <a:rPr lang="en-US" dirty="0" err="1"/>
              <a:t>của</a:t>
            </a:r>
            <a:r>
              <a:rPr lang="en-US" dirty="0"/>
              <a:t> Synthesizer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9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00895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training </a:t>
            </a:r>
            <a:r>
              <a:rPr lang="en-US" dirty="0" err="1"/>
              <a:t>của</a:t>
            </a:r>
            <a:r>
              <a:rPr lang="en-US" dirty="0"/>
              <a:t> Vocoder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10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08018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11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42693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12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12215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07/18/2021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4231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07/18/2021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19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07/18/2021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50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07/18/2021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8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07/18/2021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26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07/18/2021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05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07/18/2021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32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07/18/2021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27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07/18/2021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51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07/18/2021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1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07/18/2021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05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07/18/2021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98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802.08435.pdf" TargetMode="External"/><Relationship Id="rId7" Type="http://schemas.openxmlformats.org/officeDocument/2006/relationships/hyperlink" Target="https://github.com/CorentinJ/Real-Time-Voice-Cloning" TargetMode="External"/><Relationship Id="rId2" Type="http://schemas.openxmlformats.org/officeDocument/2006/relationships/hyperlink" Target="https://arxiv.org/pdf/1806.04558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theo.uliege.be/handle/2268.2/6801" TargetMode="External"/><Relationship Id="rId5" Type="http://schemas.openxmlformats.org/officeDocument/2006/relationships/hyperlink" Target="https://arxiv.org/pdf/1710.10467.pdf" TargetMode="External"/><Relationship Id="rId4" Type="http://schemas.openxmlformats.org/officeDocument/2006/relationships/hyperlink" Target="https://arxiv.org/pdf/1703.10135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1EA4A4-5D79-4817-B146-24029A2F3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E8025-A51A-2A4C-A7AB-E41ECAB653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3977640" cy="3204134"/>
          </a:xfrm>
        </p:spPr>
        <p:txBody>
          <a:bodyPr anchor="b">
            <a:normAutofit/>
          </a:bodyPr>
          <a:lstStyle/>
          <a:p>
            <a:r>
              <a:rPr lang="en-VN" sz="4800" dirty="0"/>
              <a:t>Real-time Voice Cloning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FE150A-E893-8D48-8243-C6837C284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3977640" cy="1208141"/>
          </a:xfrm>
        </p:spPr>
        <p:txBody>
          <a:bodyPr>
            <a:normAutofit/>
          </a:bodyPr>
          <a:lstStyle/>
          <a:p>
            <a:r>
              <a:rPr lang="en-US" sz="2000"/>
              <a:t>N</a:t>
            </a:r>
            <a:r>
              <a:rPr lang="en-VN" sz="2000"/>
              <a:t>hóm 22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4F89C4-1DEB-4BB9-9278-59C0082F29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62"/>
          <a:stretch/>
        </p:blipFill>
        <p:spPr>
          <a:xfrm>
            <a:off x="20" y="10"/>
            <a:ext cx="7443196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604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VN" sz="3200" dirty="0">
                <a:latin typeface="Calibri" panose="020F0502020204030204" pitchFamily="34" charset="0"/>
                <a:cs typeface="Calibri" panose="020F0502020204030204" pitchFamily="34" charset="0"/>
              </a:rPr>
              <a:t>Hướng giải quyết vấn đề (3)</a:t>
            </a:r>
            <a:endParaRPr lang="en-US" sz="3200" dirty="0"/>
          </a:p>
        </p:txBody>
      </p:sp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17689801-760E-4FA0-900D-83DF6D9C3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1800" dirty="0"/>
              <a:t>Train Speaker Encoder </a:t>
            </a:r>
            <a:r>
              <a:rPr lang="en-US" sz="1800" dirty="0" err="1"/>
              <a:t>trên</a:t>
            </a:r>
            <a:r>
              <a:rPr lang="en-US" sz="1800" dirty="0"/>
              <a:t> Dataset 1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Train Synthesizer </a:t>
            </a:r>
            <a:r>
              <a:rPr lang="en-US" sz="1800" dirty="0" err="1"/>
              <a:t>và</a:t>
            </a:r>
            <a:r>
              <a:rPr lang="en-US" sz="1800" dirty="0"/>
              <a:t> Vocoder </a:t>
            </a:r>
            <a:r>
              <a:rPr lang="en-US" sz="1800" dirty="0" err="1"/>
              <a:t>trên</a:t>
            </a:r>
            <a:r>
              <a:rPr lang="en-US" sz="1800" dirty="0"/>
              <a:t> Dataset 2</a:t>
            </a:r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79444ACF-E2C1-F64C-8ADB-7BE154FA5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419" y="2539567"/>
            <a:ext cx="7119162" cy="382654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13ECFDA-E8BB-4DE8-9158-D38CDD00113C}"/>
              </a:ext>
            </a:extLst>
          </p:cNvPr>
          <p:cNvSpPr/>
          <p:nvPr/>
        </p:nvSpPr>
        <p:spPr>
          <a:xfrm>
            <a:off x="1589548" y="2598853"/>
            <a:ext cx="2994483" cy="3707976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06DF9D-EEC3-914E-9B3A-57C70579A7C0}"/>
              </a:ext>
            </a:extLst>
          </p:cNvPr>
          <p:cNvSpPr/>
          <p:nvPr/>
        </p:nvSpPr>
        <p:spPr>
          <a:xfrm>
            <a:off x="4685994" y="3429000"/>
            <a:ext cx="2433812" cy="34290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540929-E4F9-0E4E-8129-36E328CB81C3}"/>
              </a:ext>
            </a:extLst>
          </p:cNvPr>
          <p:cNvSpPr/>
          <p:nvPr/>
        </p:nvSpPr>
        <p:spPr>
          <a:xfrm>
            <a:off x="4685993" y="2598853"/>
            <a:ext cx="541327" cy="830148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10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sz="4500" dirty="0">
                <a:latin typeface="Calibri" panose="020F0502020204030204" pitchFamily="34" charset="0"/>
                <a:cs typeface="Calibri" panose="020F0502020204030204" pitchFamily="34" charset="0"/>
              </a:rPr>
              <a:t>Chi tiết SV2TTS – Speaker 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13F80-A6C6-3848-B823-F5D33AA86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4190062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Kiến trúc</a:t>
            </a:r>
          </a:p>
          <a:p>
            <a:pPr lvl="1"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3 – layer LSTM với 768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nút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mạng</a:t>
            </a: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. Mỗi lớp bao gồm 256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nút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LSTM,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ouput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mỗi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nút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LSTM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đưa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qua 1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lớp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Fully-Connected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chiếu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về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256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chiều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Input: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40 – channels log-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spectrogram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kích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thước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cửa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số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25ms,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khoảng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cách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bước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10ms.</a:t>
            </a:r>
            <a:endParaRPr lang="en-V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Output: Kết quả tính toán được đưa qua hàm ReLU, sau đó được chuẩn hóa L2. Từ đây thu được output chính thức: vector 256 chiều</a:t>
            </a:r>
          </a:p>
          <a:p>
            <a:pPr lvl="1">
              <a:buFont typeface="Wingdings" pitchFamily="2" charset="2"/>
              <a:buChar char="§"/>
            </a:pPr>
            <a:endParaRPr lang="en-V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itchFamily="2" charset="2"/>
              <a:buChar char="§"/>
            </a:pPr>
            <a:endParaRPr lang="en-V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057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sz="4500" dirty="0">
                <a:latin typeface="Calibri" panose="020F0502020204030204" pitchFamily="34" charset="0"/>
                <a:cs typeface="Calibri" panose="020F0502020204030204" pitchFamily="34" charset="0"/>
              </a:rPr>
              <a:t>Chi tiết SV2TTS – Speaker Encoder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13F80-A6C6-3848-B823-F5D33AA862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5568" y="2478024"/>
                <a:ext cx="10168128" cy="4190062"/>
              </a:xfrm>
            </p:spPr>
            <p:txBody>
              <a:bodyPr/>
              <a:lstStyle/>
              <a:p>
                <a:pPr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Độ lỗi: Sử dụng độ lỗi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Generalized End-to-End loss (</a:t>
                </a: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GE2E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endParaRPr lang="en-V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Với N người nói, mỗi người nói M mẫu, ta có M*N đặc trưng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và N tâm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endParaRPr lang="en-V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Định nghĩa độ tương đồng của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và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(k bất kỳ)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VN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.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VN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,</m:t>
                                      </m:r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Calibri" panose="020F0502020204030204" pitchFamily="3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Calibri" panose="020F0502020204030204" pitchFamily="34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Calibri" panose="020F0502020204030204" pitchFamily="34" charset="0"/>
                                                </a:rPr>
                                                <m:t>𝑗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</m:e>
                                  </m:d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𝑤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.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VN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V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2"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Với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𝑗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=1,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𝑖𝑚</m:t>
                            </m:r>
                          </m:sub>
                        </m:sSub>
                      </m:e>
                    </m:nary>
                  </m:oMath>
                </a14:m>
                <a:endParaRPr lang="en-V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Kết quả thu được 1 ma trận độ tương đồng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13F80-A6C6-3848-B823-F5D33AA862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568" y="2478024"/>
                <a:ext cx="10168128" cy="4190062"/>
              </a:xfrm>
              <a:blipFill>
                <a:blip r:embed="rId3"/>
                <a:stretch>
                  <a:fillRect l="-779" t="-7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4342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1356" cy="1645920"/>
          </a:xfrm>
        </p:spPr>
        <p:txBody>
          <a:bodyPr>
            <a:normAutofit/>
          </a:bodyPr>
          <a:lstStyle/>
          <a:p>
            <a:r>
              <a:rPr lang="en-VN" sz="3200" dirty="0">
                <a:latin typeface="Calibri" panose="020F0502020204030204" pitchFamily="34" charset="0"/>
                <a:cs typeface="Calibri" panose="020F0502020204030204" pitchFamily="34" charset="0"/>
              </a:rPr>
              <a:t>Chi tiết SV2TTS – Speaker Encoder (2)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9825CA-A25D-4298-8D59-772F780D5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112364" cy="1645920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mỗi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dòng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độ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lỗi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bằng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hàm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softmax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– loss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tổng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độ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lỗi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trên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dòng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ta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thu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độ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lỗi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cần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phải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tối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ưu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198ECEE6-F081-9F4C-82E6-0211837CD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84" y="3024561"/>
            <a:ext cx="11164824" cy="290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984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Chi tiết SV2TTS – Speaker Encoder (3)</a:t>
            </a:r>
            <a:endParaRPr lang="en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BF3A328-3C60-2940-8572-5558BE3502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03" r="1" b="1"/>
          <a:stretch/>
        </p:blipFill>
        <p:spPr>
          <a:xfrm>
            <a:off x="908304" y="2478024"/>
            <a:ext cx="6009855" cy="3694176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3F3149E-2C84-4215-87A4-F4E681406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Trong quá trình chạy thực tế, file âm thanh input được cắt thành các segment 1.6s, stride = 50% để đưa vào model LSTM</a:t>
            </a:r>
          </a:p>
          <a:p>
            <a:pPr>
              <a:buFont typeface="Wingdings" pitchFamily="2" charset="2"/>
              <a:buChar char="§"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Chuẩn hóa các output rồi lấy trung bình cộng, ta thu được embedding của giọng nói.</a:t>
            </a:r>
          </a:p>
        </p:txBody>
      </p:sp>
    </p:spTree>
    <p:extLst>
      <p:ext uri="{BB962C8B-B14F-4D97-AF65-F5344CB8AC3E}">
        <p14:creationId xmlns:p14="http://schemas.microsoft.com/office/powerpoint/2010/main" val="2082826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latin typeface="Calibri" panose="020F0502020204030204" pitchFamily="34" charset="0"/>
                <a:cs typeface="Calibri" panose="020F0502020204030204" pitchFamily="34" charset="0"/>
              </a:rPr>
              <a:t>Chi </a:t>
            </a:r>
            <a:r>
              <a:rPr lang="en-US" sz="4500" dirty="0" err="1">
                <a:latin typeface="Calibri" panose="020F0502020204030204" pitchFamily="34" charset="0"/>
                <a:cs typeface="Calibri" panose="020F0502020204030204" pitchFamily="34" charset="0"/>
              </a:rPr>
              <a:t>tiết</a:t>
            </a:r>
            <a:r>
              <a:rPr lang="en-US" sz="4500" dirty="0">
                <a:latin typeface="Calibri" panose="020F0502020204030204" pitchFamily="34" charset="0"/>
                <a:cs typeface="Calibri" panose="020F0502020204030204" pitchFamily="34" charset="0"/>
              </a:rPr>
              <a:t> SV2TTS – Synthesizer</a:t>
            </a:r>
            <a:endParaRPr lang="en-VN" sz="4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13F80-A6C6-3848-B823-F5D33AA86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4190062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Kiến trúc</a:t>
            </a:r>
          </a:p>
          <a:p>
            <a:pPr lvl="1"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Nhìn tổng quan, Synthesizer là một biến thể “nhẹ” của Tacotron 2 (không bao gồm module Wavenet)</a:t>
            </a:r>
          </a:p>
          <a:p>
            <a:pPr lvl="1"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Input: Đoạn text cần generate giọng nói và speaker embedding từ mạng Speaker Encoder</a:t>
            </a:r>
          </a:p>
          <a:p>
            <a:pPr lvl="1"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Output: Biểu đồ mel – spectrogram biểu thị âm thanh của giọng nói</a:t>
            </a:r>
          </a:p>
        </p:txBody>
      </p:sp>
    </p:spTree>
    <p:extLst>
      <p:ext uri="{BB962C8B-B14F-4D97-AF65-F5344CB8AC3E}">
        <p14:creationId xmlns:p14="http://schemas.microsoft.com/office/powerpoint/2010/main" val="3948645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500" dirty="0">
                <a:latin typeface="Calibri" panose="020F0502020204030204" pitchFamily="34" charset="0"/>
                <a:cs typeface="Calibri" panose="020F0502020204030204" pitchFamily="34" charset="0"/>
              </a:rPr>
              <a:t>Chi </a:t>
            </a:r>
            <a:r>
              <a:rPr lang="en-US" sz="4500" dirty="0" err="1">
                <a:latin typeface="Calibri" panose="020F0502020204030204" pitchFamily="34" charset="0"/>
                <a:cs typeface="Calibri" panose="020F0502020204030204" pitchFamily="34" charset="0"/>
              </a:rPr>
              <a:t>tiết</a:t>
            </a:r>
            <a:r>
              <a:rPr lang="en-US" sz="4500" dirty="0">
                <a:latin typeface="Calibri" panose="020F0502020204030204" pitchFamily="34" charset="0"/>
                <a:cs typeface="Calibri" panose="020F0502020204030204" pitchFamily="34" charset="0"/>
              </a:rPr>
              <a:t> SV2TTS – Synthesizer (1)</a:t>
            </a:r>
            <a:endParaRPr lang="en-VN" sz="4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Content Placeholder 16" descr="Diagram&#10;&#10;Description automatically generated">
            <a:extLst>
              <a:ext uri="{FF2B5EF4-FFF2-40B4-BE49-F238E27FC236}">
                <a16:creationId xmlns:a16="http://schemas.microsoft.com/office/drawing/2014/main" id="{241CC14A-7268-6C4B-84F1-8A72D42D80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67" b="-2"/>
          <a:stretch/>
        </p:blipFill>
        <p:spPr>
          <a:xfrm>
            <a:off x="626850" y="2478024"/>
            <a:ext cx="6009855" cy="3694176"/>
          </a:xfrm>
          <a:prstGeom prst="rect">
            <a:avLst/>
          </a:prstGeom>
        </p:spPr>
      </p:pic>
      <p:sp>
        <p:nvSpPr>
          <p:cNvPr id="25" name="Content Placeholder 22">
            <a:extLst>
              <a:ext uri="{FF2B5EF4-FFF2-40B4-BE49-F238E27FC236}">
                <a16:creationId xmlns:a16="http://schemas.microsoft.com/office/drawing/2014/main" id="{0D30890A-CB9D-464E-833F-B25808360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8908" y="2478024"/>
            <a:ext cx="4983700" cy="3694176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mô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Seq2Seq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cấu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trúc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theo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kiểu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Encoder-Decoder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Synthesizer bao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gồm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3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phần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dirty="0">
                <a:solidFill>
                  <a:srgbClr val="66A2D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Encoder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solidFill>
                  <a:srgbClr val="9797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Location-Sensitive Attention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mở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rộng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Additive Attention)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solidFill>
                  <a:srgbClr val="F8BC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Decoder</a:t>
            </a:r>
          </a:p>
          <a:p>
            <a:pPr lvl="1">
              <a:buFont typeface="Wingdings" pitchFamily="2" charset="2"/>
              <a:buChar char="§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F75667-347D-0446-9C04-623472571CB9}"/>
              </a:ext>
            </a:extLst>
          </p:cNvPr>
          <p:cNvSpPr txBox="1"/>
          <p:nvPr/>
        </p:nvSpPr>
        <p:spPr>
          <a:xfrm>
            <a:off x="9414933" y="39285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854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E4411-9454-7945-AA17-0D5F274B1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latin typeface="Calibri" panose="020F0502020204030204" pitchFamily="34" charset="0"/>
                <a:cs typeface="Calibri" panose="020F0502020204030204" pitchFamily="34" charset="0"/>
              </a:rPr>
              <a:t>Chi </a:t>
            </a:r>
            <a:r>
              <a:rPr lang="en-US" sz="4500" dirty="0" err="1">
                <a:latin typeface="Calibri" panose="020F0502020204030204" pitchFamily="34" charset="0"/>
                <a:cs typeface="Calibri" panose="020F0502020204030204" pitchFamily="34" charset="0"/>
              </a:rPr>
              <a:t>tiết</a:t>
            </a:r>
            <a:r>
              <a:rPr lang="en-US" sz="4500" dirty="0">
                <a:latin typeface="Calibri" panose="020F0502020204030204" pitchFamily="34" charset="0"/>
                <a:cs typeface="Calibri" panose="020F0502020204030204" pitchFamily="34" charset="0"/>
              </a:rPr>
              <a:t> SV2TTS – Synthesizer (2)</a:t>
            </a:r>
            <a:endParaRPr lang="en-VN" sz="4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707462-72B9-E94F-AE0F-C78BC24352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5568" y="2478024"/>
                <a:ext cx="10602300" cy="3694176"/>
              </a:xfrm>
            </p:spPr>
            <p:txBody>
              <a:bodyPr/>
              <a:lstStyle/>
              <a:p>
                <a:pPr>
                  <a:buFont typeface="Wingdings" pitchFamily="2" charset="2"/>
                  <a:buChar char="§"/>
                </a:pPr>
                <a:r>
                  <a:rPr lang="en-VN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Encoder</a:t>
                </a: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nhận vào một đoạn text và trả ra thông tin mã hóa của đoạn text đó</a:t>
                </a:r>
              </a:p>
              <a:p>
                <a:pPr lvl="1"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Quy trình</a:t>
                </a:r>
              </a:p>
              <a:p>
                <a:pPr marL="0" indent="0">
                  <a:buNone/>
                </a:pPr>
                <a:endParaRPr lang="en-V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V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Output của bộ Encoder có dạng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</m:t>
                    </m:r>
                  </m:oMath>
                </a14:m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với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VN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𝑜</m:t>
                        </m:r>
                      </m:e>
                      <m:sub>
                        <m:r>
                          <a:rPr lang="en-VN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là frame output của các cell LSTM thứ </a:t>
                </a:r>
                <a14:m>
                  <m:oMath xmlns:m="http://schemas.openxmlformats.org/officeDocument/2006/math">
                    <m:r>
                      <a:rPr lang="en-VN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endParaRPr lang="en-V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:endParaRPr lang="en-V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:endParaRPr lang="en-V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707462-72B9-E94F-AE0F-C78BC24352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568" y="2478024"/>
                <a:ext cx="10602300" cy="3694176"/>
              </a:xfrm>
              <a:blipFill>
                <a:blip r:embed="rId3"/>
                <a:stretch>
                  <a:fillRect l="-748" t="-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24456DEB-B643-1C41-B3A9-D2EAA6817C8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811867" y="3464712"/>
            <a:ext cx="9338094" cy="8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728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E4411-9454-7945-AA17-0D5F274B1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latin typeface="Calibri" panose="020F0502020204030204" pitchFamily="34" charset="0"/>
                <a:cs typeface="Calibri" panose="020F0502020204030204" pitchFamily="34" charset="0"/>
              </a:rPr>
              <a:t>Chi </a:t>
            </a:r>
            <a:r>
              <a:rPr lang="en-US" sz="4500" dirty="0" err="1">
                <a:latin typeface="Calibri" panose="020F0502020204030204" pitchFamily="34" charset="0"/>
                <a:cs typeface="Calibri" panose="020F0502020204030204" pitchFamily="34" charset="0"/>
              </a:rPr>
              <a:t>tiết</a:t>
            </a:r>
            <a:r>
              <a:rPr lang="en-US" sz="4500" dirty="0">
                <a:latin typeface="Calibri" panose="020F0502020204030204" pitchFamily="34" charset="0"/>
                <a:cs typeface="Calibri" panose="020F0502020204030204" pitchFamily="34" charset="0"/>
              </a:rPr>
              <a:t> SV2TTS – Synthesizer (3)</a:t>
            </a:r>
            <a:endParaRPr lang="en-VN" sz="4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07462-72B9-E94F-AE0F-C78BC2435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7" y="2478024"/>
            <a:ext cx="10686965" cy="437997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VN" i="1" dirty="0">
                <a:latin typeface="Calibri" panose="020F0502020204030204" pitchFamily="34" charset="0"/>
                <a:cs typeface="Calibri" panose="020F0502020204030204" pitchFamily="34" charset="0"/>
              </a:rPr>
              <a:t>Location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VN" i="1" dirty="0">
                <a:latin typeface="Calibri" panose="020F0502020204030204" pitchFamily="34" charset="0"/>
                <a:cs typeface="Calibri" panose="020F0502020204030204" pitchFamily="34" charset="0"/>
              </a:rPr>
              <a:t>ensitive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VN" i="1" dirty="0">
                <a:latin typeface="Calibri" panose="020F0502020204030204" pitchFamily="34" charset="0"/>
                <a:cs typeface="Calibri" panose="020F0502020204030204" pitchFamily="34" charset="0"/>
              </a:rPr>
              <a:t>ttention </a:t>
            </a: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nhận vào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input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từng</a:t>
            </a: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 frame output của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Bidirectional </a:t>
            </a: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LSTM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VN" i="1" dirty="0">
                <a:latin typeface="Calibri" panose="020F0502020204030204" pitchFamily="34" charset="0"/>
                <a:cs typeface="Calibri" panose="020F0502020204030204" pitchFamily="34" charset="0"/>
              </a:rPr>
              <a:t>peaker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VN" i="1" dirty="0">
                <a:latin typeface="Calibri" panose="020F0502020204030204" pitchFamily="34" charset="0"/>
                <a:cs typeface="Calibri" panose="020F0502020204030204" pitchFamily="34" charset="0"/>
              </a:rPr>
              <a:t>mbedding</a:t>
            </a: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 của người nói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đã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tổng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hợp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từ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model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Speaker Encoder</a:t>
            </a: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. Nó biến đổi 2 thông tin này thành đầu vào của bộ decoder</a:t>
            </a:r>
          </a:p>
          <a:p>
            <a:pPr lvl="1"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Quy trình</a:t>
            </a:r>
            <a:endParaRPr lang="en-VN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BE63F673-769B-8841-BC1C-9DB99865C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303" y="4116219"/>
            <a:ext cx="7299393" cy="200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44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AE4411-9454-7945-AA17-0D5F274B1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Chi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tiết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SV2TTS – Synthesizer (4)</a:t>
            </a:r>
            <a:endParaRPr lang="en-V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707462-72B9-E94F-AE0F-C78BC24352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567" y="2252870"/>
                <a:ext cx="4343392" cy="3962367"/>
              </a:xfrm>
            </p:spPr>
            <p:txBody>
              <a:bodyPr>
                <a:normAutofit/>
              </a:bodyPr>
              <a:lstStyle/>
              <a:p>
                <a:pPr lvl="1">
                  <a:buFont typeface="Wingdings" pitchFamily="2" charset="2"/>
                  <a:buChar char="§"/>
                </a:pPr>
                <a:r>
                  <a:rPr lang="en-VN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Mục đích: Xem xét sự ảnh hưởng (xác suất) của các frame khác đến frame đang xét</a:t>
                </a:r>
              </a:p>
              <a:p>
                <a:pPr lvl="1">
                  <a:buFont typeface="Wingdings" pitchFamily="2" charset="2"/>
                  <a:buChar char="§"/>
                </a:pPr>
                <a:r>
                  <a:rPr lang="en-VN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Ví dụ: Xét câu nói “Hôm nay thời tiết xấu. Chúng ta không thể ra ngoài”</a:t>
                </a:r>
              </a:p>
              <a:p>
                <a:pPr lvl="2">
                  <a:buFont typeface="Wingdings" pitchFamily="2" charset="2"/>
                  <a:buChar char="§"/>
                </a:pPr>
                <a:r>
                  <a:rPr lang="en-VN" sz="15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Các từ “hôm”, “nay” ảnh hưởng đến nhau rất nhiều</a:t>
                </a:r>
              </a:p>
              <a:p>
                <a:pPr lvl="2">
                  <a:buFont typeface="Wingdings" pitchFamily="2" charset="2"/>
                  <a:buChar char="§"/>
                </a:pPr>
                <a:r>
                  <a:rPr lang="en-VN" sz="15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Các từ “thời”, “ngoài” rất ít ảnh hưởng đến nhau</a:t>
                </a:r>
              </a:p>
              <a:p>
                <a:pPr lvl="1">
                  <a:buFont typeface="Wingdings" pitchFamily="2" charset="2"/>
                  <a:buChar char="§"/>
                </a:pPr>
                <a:r>
                  <a:rPr lang="en-VN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Output có dạng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7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7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7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7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7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7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VN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với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sz="17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VN" sz="17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VN" sz="17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VN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là vector xác suất thể hiện sự ảnh hưởng của các frame khác đến frame thứ </a:t>
                </a:r>
                <a14:m>
                  <m:oMath xmlns:m="http://schemas.openxmlformats.org/officeDocument/2006/math">
                    <m:r>
                      <a:rPr lang="en-VN" sz="17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endParaRPr lang="en-VN" sz="1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707462-72B9-E94F-AE0F-C78BC24352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567" y="2252870"/>
                <a:ext cx="4343392" cy="3962367"/>
              </a:xfrm>
              <a:blipFill>
                <a:blip r:embed="rId3"/>
                <a:stretch>
                  <a:fillRect t="-319" r="-29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F76CFDE-57D4-CB48-9F4E-891CB9537B0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880538" y="838669"/>
            <a:ext cx="5715344" cy="508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153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93CC1-E64D-EE48-A70D-C9F45F304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sz="4500" dirty="0">
                <a:latin typeface="Calibri" panose="020F0502020204030204" pitchFamily="34" charset="0"/>
                <a:cs typeface="Calibri" panose="020F0502020204030204" pitchFamily="34" charset="0"/>
              </a:rPr>
              <a:t>Thành viên nhóm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448FB-9E99-BD49-BB1B-B6D18F816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Ngô Phù Hữu Đại Sơn – 18120078</a:t>
            </a:r>
          </a:p>
          <a:p>
            <a:pPr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Nguyễn Bảo 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ng – 18120201</a:t>
            </a:r>
          </a:p>
          <a:p>
            <a:pPr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Mai Ngọc Tú – 18120253</a:t>
            </a:r>
          </a:p>
        </p:txBody>
      </p:sp>
    </p:spTree>
    <p:extLst>
      <p:ext uri="{BB962C8B-B14F-4D97-AF65-F5344CB8AC3E}">
        <p14:creationId xmlns:p14="http://schemas.microsoft.com/office/powerpoint/2010/main" val="541688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AE4411-9454-7945-AA17-0D5F274B1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Chi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tiết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SV2TTS – Synthesizer (5)</a:t>
            </a:r>
            <a:endParaRPr lang="en-V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707462-72B9-E94F-AE0F-C78BC24352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9575" y="2252870"/>
                <a:ext cx="4279383" cy="3885607"/>
              </a:xfrm>
            </p:spPr>
            <p:txBody>
              <a:bodyPr>
                <a:normAutofit/>
              </a:bodyPr>
              <a:lstStyle/>
              <a:p>
                <a:pPr>
                  <a:buFont typeface="Wingdings" pitchFamily="2" charset="2"/>
                  <a:buChar char="§"/>
                </a:pPr>
                <a:r>
                  <a:rPr lang="en-VN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Decoder biến đổi các giá trị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sz="17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VN" sz="17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VN" sz="17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VN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thành các frame tương ứng trong mel – spectrogram</a:t>
                </a:r>
              </a:p>
              <a:p>
                <a:pPr lvl="1">
                  <a:buFont typeface="Wingdings" pitchFamily="2" charset="2"/>
                  <a:buChar char="§"/>
                </a:pPr>
                <a:r>
                  <a:rPr lang="en-VN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Thành phần</a:t>
                </a:r>
              </a:p>
              <a:p>
                <a:pPr lvl="2">
                  <a:buFont typeface="Wingdings" pitchFamily="2" charset="2"/>
                  <a:buChar char="§"/>
                </a:pPr>
                <a:r>
                  <a:rPr lang="en-VN" sz="15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LSTM layer</a:t>
                </a:r>
              </a:p>
              <a:p>
                <a:pPr lvl="2">
                  <a:buFont typeface="Wingdings" pitchFamily="2" charset="2"/>
                  <a:buChar char="§"/>
                </a:pPr>
                <a:r>
                  <a:rPr lang="en-VN" sz="15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Pre – Net</a:t>
                </a:r>
              </a:p>
              <a:p>
                <a:pPr lvl="2">
                  <a:buFont typeface="Wingdings" pitchFamily="2" charset="2"/>
                  <a:buChar char="§"/>
                </a:pPr>
                <a:r>
                  <a:rPr lang="en-VN" sz="15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Post – Net </a:t>
                </a:r>
              </a:p>
              <a:p>
                <a:pPr lvl="2">
                  <a:buFont typeface="Wingdings" pitchFamily="2" charset="2"/>
                  <a:buChar char="§"/>
                </a:pPr>
                <a:r>
                  <a:rPr lang="en-VN" sz="15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Linear projection</a:t>
                </a:r>
              </a:p>
              <a:p>
                <a:pPr lvl="1">
                  <a:buFont typeface="Wingdings" pitchFamily="2" charset="2"/>
                  <a:buChar char="§"/>
                </a:pPr>
                <a:r>
                  <a:rPr lang="en-VN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Quy trình (như hình vẽ)</a:t>
                </a:r>
                <a:endParaRPr lang="en-VN" sz="1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:r>
                  <a:rPr lang="en-VN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Output là mel – spectrogram ứng với đoạn text input</a:t>
                </a:r>
              </a:p>
              <a:p>
                <a:pPr lvl="1">
                  <a:buFont typeface="Wingdings" pitchFamily="2" charset="2"/>
                  <a:buChar char="§"/>
                </a:pPr>
                <a:endParaRPr lang="en-VN" sz="1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707462-72B9-E94F-AE0F-C78BC24352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9575" y="2252870"/>
                <a:ext cx="4279383" cy="3885607"/>
              </a:xfrm>
              <a:blipFill>
                <a:blip r:embed="rId3"/>
                <a:stretch>
                  <a:fillRect l="-888" t="-326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A24101F-2F72-F547-8D78-6D835D01B5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0640" y="1423264"/>
            <a:ext cx="6656832" cy="391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298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latin typeface="Calibri" panose="020F0502020204030204" pitchFamily="34" charset="0"/>
                <a:cs typeface="Calibri" panose="020F0502020204030204" pitchFamily="34" charset="0"/>
              </a:rPr>
              <a:t>Chi </a:t>
            </a:r>
            <a:r>
              <a:rPr lang="en-US" sz="4500" dirty="0" err="1">
                <a:latin typeface="Calibri" panose="020F0502020204030204" pitchFamily="34" charset="0"/>
                <a:cs typeface="Calibri" panose="020F0502020204030204" pitchFamily="34" charset="0"/>
              </a:rPr>
              <a:t>tiết</a:t>
            </a:r>
            <a:r>
              <a:rPr lang="en-US" sz="4500" dirty="0">
                <a:latin typeface="Calibri" panose="020F0502020204030204" pitchFamily="34" charset="0"/>
                <a:cs typeface="Calibri" panose="020F0502020204030204" pitchFamily="34" charset="0"/>
              </a:rPr>
              <a:t> SV2TTS – Vocoder</a:t>
            </a:r>
            <a:endParaRPr lang="en-VN" sz="4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13F80-A6C6-3848-B823-F5D33AA86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4190062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WaveNet là mạng học sâu hoạt động rất tốt và rất phổ biến khi làm việc với audio, được sử dụng làm bộ vocoder trong SV2TTS</a:t>
            </a:r>
          </a:p>
          <a:p>
            <a:pPr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WaveNet nhận vào 1 mel– spectrogram và trả ra một âm thanh ở dạng sóng</a:t>
            </a:r>
          </a:p>
          <a:p>
            <a:pPr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Tuy nhiên, WaveNet hoạt động rất chậm. Do đó, cần phải cải thiện tốc độ của WaveNet</a:t>
            </a:r>
          </a:p>
        </p:txBody>
      </p:sp>
    </p:spTree>
    <p:extLst>
      <p:ext uri="{BB962C8B-B14F-4D97-AF65-F5344CB8AC3E}">
        <p14:creationId xmlns:p14="http://schemas.microsoft.com/office/powerpoint/2010/main" val="22032377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latin typeface="Calibri" panose="020F0502020204030204" pitchFamily="34" charset="0"/>
                <a:cs typeface="Calibri" panose="020F0502020204030204" pitchFamily="34" charset="0"/>
              </a:rPr>
              <a:t>Chi </a:t>
            </a:r>
            <a:r>
              <a:rPr lang="en-US" sz="4500" dirty="0" err="1">
                <a:latin typeface="Calibri" panose="020F0502020204030204" pitchFamily="34" charset="0"/>
                <a:cs typeface="Calibri" panose="020F0502020204030204" pitchFamily="34" charset="0"/>
              </a:rPr>
              <a:t>tiết</a:t>
            </a:r>
            <a:r>
              <a:rPr lang="en-US" sz="4500" dirty="0">
                <a:latin typeface="Calibri" panose="020F0502020204030204" pitchFamily="34" charset="0"/>
                <a:cs typeface="Calibri" panose="020F0502020204030204" pitchFamily="34" charset="0"/>
              </a:rPr>
              <a:t> SV2TTS – Vocoder (1)</a:t>
            </a:r>
            <a:endParaRPr lang="en-VN" sz="4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13F80-A6C6-3848-B823-F5D33AA862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5567" y="2478024"/>
                <a:ext cx="10322453" cy="4379976"/>
              </a:xfrm>
            </p:spPr>
            <p:txBody>
              <a:bodyPr>
                <a:normAutofit/>
              </a:bodyPr>
              <a:lstStyle/>
              <a:p>
                <a:pPr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Hàm số cần cực tiểu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=|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|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𝑜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𝑜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)]</m:t>
                          </m:r>
                        </m:e>
                      </m:nary>
                    </m:oMath>
                  </m:oMathPara>
                </a14:m>
                <a:endParaRPr lang="en-V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Trong đó, </a:t>
                </a:r>
                <a14:m>
                  <m:oMath xmlns:m="http://schemas.openxmlformats.org/officeDocument/2006/math">
                    <m:r>
                      <a:rPr lang="en-VN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</m:oMath>
                </a14:m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:r>
                  <a:rPr lang="en-US" dirty="0"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𝑐</m:t>
                    </m:r>
                    <m:r>
                      <a:rPr lang="en-US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𝑜</m:t>
                    </m:r>
                    <m:sSub>
                      <m:sSubPr>
                        <m:ctrlPr>
                          <a:rPr lang="en-US" i="1" dirty="0" err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𝑑</m:t>
                    </m:r>
                    <m:r>
                      <a:rPr lang="en-US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𝑜</m:t>
                    </m:r>
                    <m:sSub>
                      <m:sSubPr>
                        <m:ctrlPr>
                          <a:rPr lang="en-US" i="1" dirty="0" err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V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VN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</m:t>
                    </m:r>
                    <m:d>
                      <m:dPr>
                        <m:ctrlPr>
                          <a:rPr lang="en-VN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VN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là tổng thời gian tạo ra vector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𝑢</m:t>
                    </m:r>
                  </m:oMath>
                </a14:m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(là vector biểu diễn âm thanh dạng waveform)</a:t>
                </a:r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VN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</m:oMath>
                </a14:m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là số lớp mà mel – spectrogram phải đi qua để tạo thành vector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𝑢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en-V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𝑜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là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thời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gian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tính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toán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của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CPU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tại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layer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thứ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</m:oMath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𝑜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là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thời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gian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máy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tính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thực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hiện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các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tác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vụ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còn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lại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thông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thường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là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I/O)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tại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lớp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thứ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en-V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13F80-A6C6-3848-B823-F5D33AA862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567" y="2478024"/>
                <a:ext cx="10322453" cy="4379976"/>
              </a:xfrm>
              <a:blipFill>
                <a:blip r:embed="rId3"/>
                <a:stretch>
                  <a:fillRect l="-768" t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8471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Chi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tiết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SV2TTS – Vocoder (2)</a:t>
            </a:r>
            <a:endParaRPr lang="en-V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13F80-A6C6-3848-B823-F5D33AA862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9575" y="2252870"/>
                <a:ext cx="4279383" cy="3885607"/>
              </a:xfrm>
            </p:spPr>
            <p:txBody>
              <a:bodyPr>
                <a:normAutofit/>
              </a:bodyPr>
              <a:lstStyle/>
              <a:p>
                <a:pPr>
                  <a:buFont typeface="Wingdings" pitchFamily="2" charset="2"/>
                  <a:buChar char="§"/>
                </a:pPr>
                <a:r>
                  <a:rPr lang="en-VN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Hướng tối ưu: Giảm các thông số </a:t>
                </a:r>
                <a14:m>
                  <m:oMath xmlns:m="http://schemas.openxmlformats.org/officeDocument/2006/math">
                    <m:r>
                      <a:rPr lang="en-US" sz="17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17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𝑢</m:t>
                    </m:r>
                    <m:r>
                      <a:rPr lang="en-US" sz="17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</m:oMath>
                </a14:m>
                <a:r>
                  <a:rPr lang="en-VN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VN" sz="17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</m:oMath>
                </a14:m>
                <a:r>
                  <a:rPr lang="en-VN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:r>
                  <a:rPr lang="en-US" sz="1700" dirty="0"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7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𝑐</m:t>
                    </m:r>
                    <m:r>
                      <a:rPr lang="en-US" sz="17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7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𝑜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17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VN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7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𝑑</m:t>
                    </m:r>
                    <m:d>
                      <m:dPr>
                        <m:ctrlPr>
                          <a:rPr lang="en-US" sz="17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7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𝑜</m:t>
                        </m:r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1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:r>
                  <a:rPr lang="en-US" sz="17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Sử</a:t>
                </a:r>
                <a:r>
                  <a:rPr lang="en-US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dung </a:t>
                </a:r>
                <a:r>
                  <a:rPr lang="en-US" sz="17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kỹ</a:t>
                </a:r>
                <a:r>
                  <a:rPr lang="en-US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7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thuật</a:t>
                </a:r>
                <a:r>
                  <a:rPr lang="en-US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700" b="1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batched sampling</a:t>
                </a:r>
                <a:r>
                  <a:rPr lang="en-US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Chia  </a:t>
                </a:r>
                <a:r>
                  <a:rPr lang="en-US" sz="17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câu</a:t>
                </a:r>
                <a:r>
                  <a:rPr lang="en-US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7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nói</a:t>
                </a:r>
                <a:r>
                  <a:rPr lang="en-US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7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thành</a:t>
                </a:r>
                <a:r>
                  <a:rPr lang="en-US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7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các</a:t>
                </a:r>
                <a:r>
                  <a:rPr lang="en-US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segment </a:t>
                </a:r>
                <a:r>
                  <a:rPr lang="en-US" sz="17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có</a:t>
                </a:r>
                <a:r>
                  <a:rPr lang="en-US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7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độ</a:t>
                </a:r>
                <a:r>
                  <a:rPr lang="en-US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7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dài</a:t>
                </a:r>
                <a:r>
                  <a:rPr lang="en-US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7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cố</a:t>
                </a:r>
                <a:r>
                  <a:rPr lang="en-US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7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định</a:t>
                </a:r>
                <a:r>
                  <a:rPr lang="en-US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7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và</a:t>
                </a:r>
                <a:r>
                  <a:rPr lang="en-US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generate </a:t>
                </a:r>
                <a:r>
                  <a:rPr lang="en-US" sz="17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các</a:t>
                </a:r>
                <a:r>
                  <a:rPr lang="en-US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segment </a:t>
                </a:r>
                <a:r>
                  <a:rPr lang="en-US" sz="17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đó</a:t>
                </a:r>
                <a:r>
                  <a:rPr lang="en-US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song song </a:t>
                </a:r>
                <a:r>
                  <a:rPr lang="en-US" sz="17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với</a:t>
                </a:r>
                <a:r>
                  <a:rPr lang="en-US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7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nhau</a:t>
                </a:r>
                <a:endParaRPr lang="en-US" sz="1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:r>
                  <a:rPr lang="en-US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7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Làm</a:t>
                </a:r>
                <a:r>
                  <a:rPr lang="en-US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7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mượt</a:t>
                </a:r>
                <a:r>
                  <a:rPr lang="en-US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file </a:t>
                </a:r>
                <a:r>
                  <a:rPr lang="en-US" sz="17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âm</a:t>
                </a:r>
                <a:r>
                  <a:rPr lang="en-US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7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thanh</a:t>
                </a:r>
                <a:r>
                  <a:rPr lang="en-US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7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bằng</a:t>
                </a:r>
                <a:r>
                  <a:rPr lang="en-US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7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cách</a:t>
                </a:r>
                <a:r>
                  <a:rPr lang="en-US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7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kỹ</a:t>
                </a:r>
                <a:r>
                  <a:rPr lang="en-US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7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thuật</a:t>
                </a:r>
                <a:r>
                  <a:rPr lang="en-US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700" b="1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folding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13F80-A6C6-3848-B823-F5D33AA862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9575" y="2252870"/>
                <a:ext cx="4279383" cy="3885607"/>
              </a:xfrm>
              <a:blipFill>
                <a:blip r:embed="rId3"/>
                <a:stretch>
                  <a:fillRect l="-570" t="-3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A99AF83-CFE4-3347-B1E9-54BE175801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55" r="2" b="2"/>
          <a:stretch/>
        </p:blipFill>
        <p:spPr>
          <a:xfrm>
            <a:off x="5120640" y="1332773"/>
            <a:ext cx="6656832" cy="409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3029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Chi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tiết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SV2TTS – Vocoder (3)</a:t>
            </a:r>
            <a:endParaRPr lang="en-VN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13F80-A6C6-3848-B823-F5D33AA862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51163" y="586822"/>
                <a:ext cx="6370699" cy="1867620"/>
              </a:xfrm>
            </p:spPr>
            <p:txBody>
              <a:bodyPr anchor="ctr">
                <a:normAutofit/>
              </a:bodyPr>
              <a:lstStyle/>
              <a:p>
                <a:pPr>
                  <a:buFont typeface="Wingdings" pitchFamily="2" charset="2"/>
                  <a:buChar char="§"/>
                </a:pPr>
                <a:r>
                  <a:rPr lang="en-VN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Hướng tối ưu: Giảm các thông số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𝑢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</m:oMath>
                </a14:m>
                <a:r>
                  <a:rPr lang="en-VN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, </a:t>
                </a:r>
                <a14:m>
                  <m:oMath xmlns:m="http://schemas.openxmlformats.org/officeDocument/2006/math">
                    <m:r>
                      <a:rPr lang="en-VN" sz="1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</m:oMath>
                </a14:m>
                <a:r>
                  <a:rPr lang="en-VN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:r>
                  <a:rPr lang="en-US" sz="1800" dirty="0"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𝑐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𝑜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VN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𝑑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𝑜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:r>
                  <a:rPr lang="en-VN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Thay vì sử dụng 60 lớp convolution như bản cài đặt gốc (</a:t>
                </a:r>
                <a14:m>
                  <m:oMath xmlns:m="http://schemas.openxmlformats.org/officeDocument/2006/math">
                    <m:r>
                      <a:rPr lang="en-VN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US" sz="1800" b="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=60</m:t>
                    </m:r>
                  </m:oMath>
                </a14:m>
                <a:r>
                  <a:rPr lang="en-VN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), tác giả sử dụng 2 lớp GRU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lvl="1">
                  <a:buFont typeface="Wingdings" pitchFamily="2" charset="2"/>
                  <a:buChar char="§"/>
                </a:pPr>
                <a:r>
                  <a:rPr lang="en-VN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MOS bị giảm rất ít: từ 4.51 xuống còn 4.48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13F80-A6C6-3848-B823-F5D33AA862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51163" y="586822"/>
                <a:ext cx="6370699" cy="1867620"/>
              </a:xfrm>
              <a:blipFill>
                <a:blip r:embed="rId3"/>
                <a:stretch>
                  <a:fillRect l="-6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4976AE57-C72B-4F44-B00C-CE24A93A8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784" y="3331593"/>
            <a:ext cx="11164824" cy="228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1376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latin typeface="Calibri" panose="020F0502020204030204" pitchFamily="34" charset="0"/>
                <a:cs typeface="Calibri" panose="020F0502020204030204" pitchFamily="34" charset="0"/>
              </a:rPr>
              <a:t>Chi </a:t>
            </a:r>
            <a:r>
              <a:rPr lang="en-US" sz="4500" dirty="0" err="1">
                <a:latin typeface="Calibri" panose="020F0502020204030204" pitchFamily="34" charset="0"/>
                <a:cs typeface="Calibri" panose="020F0502020204030204" pitchFamily="34" charset="0"/>
              </a:rPr>
              <a:t>tiết</a:t>
            </a:r>
            <a:r>
              <a:rPr lang="en-US" sz="4500" dirty="0">
                <a:latin typeface="Calibri" panose="020F0502020204030204" pitchFamily="34" charset="0"/>
                <a:cs typeface="Calibri" panose="020F0502020204030204" pitchFamily="34" charset="0"/>
              </a:rPr>
              <a:t> SV2TTS – Vocoder (4)</a:t>
            </a:r>
            <a:endParaRPr lang="en-VN" sz="4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13F80-A6C6-3848-B823-F5D33AA862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5568" y="2478024"/>
                <a:ext cx="10168128" cy="4190062"/>
              </a:xfrm>
            </p:spPr>
            <p:txBody>
              <a:bodyPr/>
              <a:lstStyle/>
              <a:p>
                <a:pPr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Hướng tối ưu: Giảm các thông số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</m:oMath>
                </a14:m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, </a:t>
                </a:r>
                <a14:m>
                  <m:oMath xmlns:m="http://schemas.openxmlformats.org/officeDocument/2006/math">
                    <m:r>
                      <a:rPr lang="en-VN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</m:oMath>
                </a14:m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:r>
                  <a:rPr lang="en-US" dirty="0"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𝑐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i="1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𝑜</m:t>
                    </m:r>
                    <m:sSub>
                      <m:sSubPr>
                        <m:ctrlPr>
                          <a:rPr lang="en-US" i="1" dirty="0" err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i="1" dirty="0" err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𝑑</m:t>
                    </m:r>
                    <m:d>
                      <m:d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i="1" dirty="0" err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𝑜</m:t>
                        </m:r>
                        <m:sSub>
                          <m:sSubPr>
                            <m:ctrlPr>
                              <a:rPr lang="en-US" i="1" dirty="0" err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i="1" dirty="0" err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 dirty="0" err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Sử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dung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chiến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lược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b="1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pruning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Các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tham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số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trong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ma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trận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trọng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số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được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so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sánh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với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1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ngưỡng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xác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định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Nếu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thì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giữ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nguyên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giá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trị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Ngược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lại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gán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=0</m:t>
                    </m:r>
                  </m:oMath>
                </a14:m>
                <a:r>
                  <a:rPr 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Tỉ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lệ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các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tham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số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có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giá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trị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0 so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với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tổng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các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tham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số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được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gọi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là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b="1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sparsity level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en-US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Thực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nghiệm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cho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thấy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mô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hình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lớn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với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sparsity level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từ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90%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đến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95%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cho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ra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kết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quả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tốt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hơn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nhiều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so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với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mô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hình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nhỏ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với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các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tham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số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“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dày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đặc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”.</a:t>
                </a:r>
              </a:p>
              <a:p>
                <a:pPr lvl="1">
                  <a:buFont typeface="Wingdings" pitchFamily="2" charset="2"/>
                  <a:buChar char="§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Thực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nghiệm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cho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thấy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sử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dung GPU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trong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tính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toán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giúp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tối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hưu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hóa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giá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trị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𝑑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𝑜</m:t>
                        </m:r>
                        <m:sSub>
                          <m:sSubPr>
                            <m:ctrlPr>
                              <a:rPr lang="en-US" i="1" dirty="0" err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i="1" dirty="0" err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 dirty="0" err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do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khả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năng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tính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toán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song song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13F80-A6C6-3848-B823-F5D33AA862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568" y="2478024"/>
                <a:ext cx="10168128" cy="4190062"/>
              </a:xfrm>
              <a:blipFill>
                <a:blip r:embed="rId3"/>
                <a:stretch>
                  <a:fillRect l="-779" t="-728" r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3865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E2F58BF-12E5-4B5A-AD25-4DAAA274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500" dirty="0">
                <a:latin typeface="Calibri" panose="020F0502020204030204" pitchFamily="34" charset="0"/>
                <a:cs typeface="Calibri" panose="020F0502020204030204" pitchFamily="34" charset="0"/>
              </a:rPr>
              <a:t>Chi </a:t>
            </a:r>
            <a:r>
              <a:rPr lang="en-US" sz="4500" dirty="0" err="1">
                <a:latin typeface="Calibri" panose="020F0502020204030204" pitchFamily="34" charset="0"/>
                <a:cs typeface="Calibri" panose="020F0502020204030204" pitchFamily="34" charset="0"/>
              </a:rPr>
              <a:t>tiết</a:t>
            </a:r>
            <a:r>
              <a:rPr lang="en-US" sz="4500" dirty="0">
                <a:latin typeface="Calibri" panose="020F0502020204030204" pitchFamily="34" charset="0"/>
                <a:cs typeface="Calibri" panose="020F0502020204030204" pitchFamily="34" charset="0"/>
              </a:rPr>
              <a:t> SV2TTS – Vocoder (5)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13F80-A6C6-3848-B823-F5D33AA86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Tóm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tắt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quá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trình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training</a:t>
            </a:r>
          </a:p>
        </p:txBody>
      </p:sp>
      <p:sp>
        <p:nvSpPr>
          <p:cNvPr id="16" name="!!accent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CAE20DB4-5CEE-4C47-9787-031FFCAF39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56" b="1"/>
          <a:stretch/>
        </p:blipFill>
        <p:spPr>
          <a:xfrm>
            <a:off x="4868487" y="10"/>
            <a:ext cx="732351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7709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latin typeface="Calibri" panose="020F0502020204030204" pitchFamily="34" charset="0"/>
                <a:cs typeface="Calibri" panose="020F0502020204030204" pitchFamily="34" charset="0"/>
              </a:rPr>
              <a:t>Experiment</a:t>
            </a:r>
            <a:endParaRPr lang="en-VN" sz="4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2FC9B8-09C5-418F-B575-CCDF49600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Datasets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LibriSpeech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(Clean &amp; other)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VoxCeleb1, VoxCeleb2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Internal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VCTK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MOS (Mean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Opion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Score)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đánh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giá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quan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nhóm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đối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tượng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về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âm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thanh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tổng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hợp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(thang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điểm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5, ĐCNN: 0.5)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6536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latin typeface="Calibri" panose="020F0502020204030204" pitchFamily="34" charset="0"/>
                <a:cs typeface="Calibri" panose="020F0502020204030204" pitchFamily="34" charset="0"/>
              </a:rPr>
              <a:t>Experiment</a:t>
            </a:r>
            <a:endParaRPr lang="en-VN" sz="4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BC240A8B-2696-4598-AD7E-A7CF598891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15568" y="2653487"/>
            <a:ext cx="10167937" cy="2195007"/>
          </a:xfrm>
        </p:spPr>
      </p:pic>
    </p:spTree>
    <p:extLst>
      <p:ext uri="{BB962C8B-B14F-4D97-AF65-F5344CB8AC3E}">
        <p14:creationId xmlns:p14="http://schemas.microsoft.com/office/powerpoint/2010/main" val="37072114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latin typeface="Calibri" panose="020F0502020204030204" pitchFamily="34" charset="0"/>
                <a:cs typeface="Calibri" panose="020F0502020204030204" pitchFamily="34" charset="0"/>
              </a:rPr>
              <a:t>Experiment</a:t>
            </a:r>
            <a:endParaRPr lang="en-VN" sz="4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Content Placeholder 6" descr="Chart, scatter chart&#10;&#10;Description automatically generated">
            <a:extLst>
              <a:ext uri="{FF2B5EF4-FFF2-40B4-BE49-F238E27FC236}">
                <a16:creationId xmlns:a16="http://schemas.microsoft.com/office/drawing/2014/main" id="{628DF3B3-17E6-4A0B-BA8A-20B8EEAA72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48032" y="1828801"/>
            <a:ext cx="7695937" cy="4343400"/>
          </a:xfrm>
        </p:spPr>
      </p:pic>
    </p:spTree>
    <p:extLst>
      <p:ext uri="{BB962C8B-B14F-4D97-AF65-F5344CB8AC3E}">
        <p14:creationId xmlns:p14="http://schemas.microsoft.com/office/powerpoint/2010/main" val="666419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sz="4500" dirty="0">
                <a:latin typeface="Calibri" panose="020F0502020204030204" pitchFamily="34" charset="0"/>
                <a:cs typeface="Calibri" panose="020F0502020204030204" pitchFamily="34" charset="0"/>
              </a:rPr>
              <a:t>Nội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13F80-A6C6-3848-B823-F5D33AA86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4190062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Tổng quan về framework SV2TTS</a:t>
            </a:r>
          </a:p>
          <a:p>
            <a:pPr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Hướng giải quyết vấn đề</a:t>
            </a:r>
          </a:p>
          <a:p>
            <a:pPr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Chi tiết framework SV2TTS</a:t>
            </a:r>
          </a:p>
          <a:p>
            <a:pPr lvl="1"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Speaker Encoder</a:t>
            </a:r>
          </a:p>
          <a:p>
            <a:pPr lvl="1"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Synthesizer</a:t>
            </a:r>
          </a:p>
          <a:p>
            <a:pPr lvl="1"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Vocoder</a:t>
            </a:r>
          </a:p>
          <a:p>
            <a:pPr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Demo</a:t>
            </a:r>
          </a:p>
          <a:p>
            <a:pPr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Kết luận</a:t>
            </a:r>
          </a:p>
        </p:txBody>
      </p:sp>
    </p:spTree>
    <p:extLst>
      <p:ext uri="{BB962C8B-B14F-4D97-AF65-F5344CB8AC3E}">
        <p14:creationId xmlns:p14="http://schemas.microsoft.com/office/powerpoint/2010/main" val="34253647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latin typeface="Calibri" panose="020F0502020204030204" pitchFamily="34" charset="0"/>
                <a:cs typeface="Calibri" panose="020F0502020204030204" pitchFamily="34" charset="0"/>
              </a:rPr>
              <a:t>Experiment</a:t>
            </a:r>
            <a:endParaRPr lang="en-VN" sz="4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12720327-60E2-44A5-AC43-D6237EB283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28601" y="3391613"/>
            <a:ext cx="8542760" cy="1867062"/>
          </a:xfrm>
        </p:spPr>
      </p:pic>
    </p:spTree>
    <p:extLst>
      <p:ext uri="{BB962C8B-B14F-4D97-AF65-F5344CB8AC3E}">
        <p14:creationId xmlns:p14="http://schemas.microsoft.com/office/powerpoint/2010/main" val="26452178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latin typeface="Calibri" panose="020F0502020204030204" pitchFamily="34" charset="0"/>
                <a:cs typeface="Calibri" panose="020F0502020204030204" pitchFamily="34" charset="0"/>
              </a:rPr>
              <a:t>Experiment</a:t>
            </a:r>
            <a:endParaRPr lang="en-VN" sz="4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Content Placeholder 5" descr="Table&#10;&#10;Description automatically generated with medium confidence">
            <a:extLst>
              <a:ext uri="{FF2B5EF4-FFF2-40B4-BE49-F238E27FC236}">
                <a16:creationId xmlns:a16="http://schemas.microsoft.com/office/drawing/2014/main" id="{16E1CE09-CB71-4291-B34C-2CE2936C37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16013" y="3131930"/>
            <a:ext cx="10167937" cy="2386427"/>
          </a:xfrm>
        </p:spPr>
      </p:pic>
    </p:spTree>
    <p:extLst>
      <p:ext uri="{BB962C8B-B14F-4D97-AF65-F5344CB8AC3E}">
        <p14:creationId xmlns:p14="http://schemas.microsoft.com/office/powerpoint/2010/main" val="39294340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latin typeface="Calibri" panose="020F0502020204030204" pitchFamily="34" charset="0"/>
                <a:cs typeface="Calibri" panose="020F0502020204030204" pitchFamily="34" charset="0"/>
              </a:rPr>
              <a:t>Demo</a:t>
            </a:r>
            <a:endParaRPr lang="en-VN" sz="4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5C309-6515-447A-865F-360390608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7742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1C4B7-133E-974E-9D67-B861F2754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sz="4500" dirty="0">
                <a:latin typeface="Calibri" panose="020F0502020204030204" pitchFamily="34" charset="0"/>
                <a:cs typeface="Calibri" panose="020F0502020204030204" pitchFamily="34" charset="0"/>
              </a:rPr>
              <a:t>Tham khảo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10827-6C92-054A-8A09-1410B348D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Transfer Learning from Speaker Verification to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Multispeaker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 Text-To-Speech Synthesis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Efficient Neural Audio Synthesis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Tacotron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: Towards End-to-End Speech Synthesis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Generalized End-To-End Loss for Speaker Verification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Real-time Voice Cloning -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Corentin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Jemine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buFont typeface="Wingdings" pitchFamily="2" charset="2"/>
              <a:buChar char="§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CorentinJ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/Real-Time-Voice-Cloning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37928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en-VN" sz="3200" dirty="0">
                <a:latin typeface="Calibri" panose="020F0502020204030204" pitchFamily="34" charset="0"/>
                <a:cs typeface="Calibri" panose="020F0502020204030204" pitchFamily="34" charset="0"/>
              </a:rPr>
              <a:t>Tổng quan về framework SV2TTS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3F3149E-2C84-4215-87A4-F4E681406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1800" dirty="0"/>
              <a:t>Speaker Encoder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Synthesizer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Vocoder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1463C7B-49B5-A445-BD41-519F93AC7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84" y="3205989"/>
            <a:ext cx="11164824" cy="253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873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sz="4500" dirty="0">
                <a:latin typeface="Calibri" panose="020F0502020204030204" pitchFamily="34" charset="0"/>
                <a:cs typeface="Calibri" panose="020F0502020204030204" pitchFamily="34" charset="0"/>
              </a:rPr>
              <a:t>Hướng giải quyết vấn đề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13F80-A6C6-3848-B823-F5D33AA862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5568" y="2244108"/>
                <a:ext cx="10168128" cy="4190062"/>
              </a:xfrm>
            </p:spPr>
            <p:txBody>
              <a:bodyPr/>
              <a:lstStyle/>
              <a:p>
                <a:pPr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Ký hiệu </a:t>
                </a:r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V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là file âm thanh thứ </a:t>
                </a:r>
                <a14:m>
                  <m:oMath xmlns:m="http://schemas.openxmlformats.org/officeDocument/2006/math">
                    <m:r>
                      <a:rPr lang="en-VN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𝑗</m:t>
                    </m:r>
                  </m:oMath>
                </a14:m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của người nói </a:t>
                </a:r>
                <a14:m>
                  <m:oMath xmlns:m="http://schemas.openxmlformats.org/officeDocument/2006/math">
                    <m:r>
                      <a:rPr lang="en-VN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V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là log-mel spectrogram của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endParaRPr lang="en-V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Encoder có nhiệm vụ tính toán speaker embedding bằng hàm số sau: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VN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 </m:t>
                      </m:r>
                      <m:r>
                        <a:rPr lang="en-V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VN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VN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Với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ℇ</m:t>
                        </m:r>
                      </m:sub>
                    </m:sSub>
                  </m:oMath>
                </a14:m>
                <a:r>
                  <a:rPr lang="en-VN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là bộ tham số được sử dụng trong hàm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mục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tiêu</a:t>
                </a:r>
                <a:r>
                  <a:rPr lang="en-VN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ℇ</m:t>
                    </m:r>
                  </m:oMath>
                </a14:m>
                <a:endParaRPr lang="en-VN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Ngoài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ra,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tác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giả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còn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định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nghĩa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speaker embedding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của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1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người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theo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công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thức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sau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VN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Font typeface="Wingdings" pitchFamily="2" charset="2"/>
                  <a:buChar char="§"/>
                </a:pPr>
                <a:endParaRPr lang="en-V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13F80-A6C6-3848-B823-F5D33AA862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568" y="2244108"/>
                <a:ext cx="10168128" cy="4190062"/>
              </a:xfrm>
              <a:blipFill>
                <a:blip r:embed="rId3"/>
                <a:stretch>
                  <a:fillRect l="-779" t="-7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8424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sz="4500" dirty="0">
                <a:latin typeface="Calibri" panose="020F0502020204030204" pitchFamily="34" charset="0"/>
                <a:cs typeface="Calibri" panose="020F0502020204030204" pitchFamily="34" charset="0"/>
              </a:rPr>
              <a:t>Hướng giải quyết vấn đề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13F80-A6C6-3848-B823-F5D33AA862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5568" y="2478024"/>
                <a:ext cx="10168128" cy="4190062"/>
              </a:xfrm>
            </p:spPr>
            <p:txBody>
              <a:bodyPr/>
              <a:lstStyle/>
              <a:p>
                <a:pPr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Synthesizer có nhiệm vụ xấp xỉ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bằng hàm số sau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VN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 </m:t>
                      </m:r>
                      <m:r>
                        <a:rPr lang="en-V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𝒮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VN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VN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𝒮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VN" b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VN" b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là transcript của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𝒮</m:t>
                        </m:r>
                      </m:sub>
                    </m:sSub>
                  </m:oMath>
                </a14:m>
                <a:r>
                  <a:rPr lang="en-VN" b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là bộ tham số được sử dụng trong hàm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𝒮</m:t>
                    </m:r>
                  </m:oMath>
                </a14:m>
                <a:endParaRPr lang="en-VN" b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Vocoder có nhiệm vụ xấp xỉ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bằng hàm số sau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VN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 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𝒱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VN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𝒱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VN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𝒱</m:t>
                        </m:r>
                      </m:sub>
                    </m:sSub>
                  </m:oMath>
                </a14:m>
                <a:r>
                  <a:rPr lang="en-VN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là bộ tham số được sử dụng trong hàm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𝒱</m:t>
                    </m:r>
                  </m:oMath>
                </a14:m>
                <a:endParaRPr lang="en-VN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13F80-A6C6-3848-B823-F5D33AA862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568" y="2478024"/>
                <a:ext cx="10168128" cy="4190062"/>
              </a:xfrm>
              <a:blipFill>
                <a:blip r:embed="rId3"/>
                <a:stretch>
                  <a:fillRect l="-748" t="-30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3058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sz="4500" dirty="0">
                <a:latin typeface="Calibri" panose="020F0502020204030204" pitchFamily="34" charset="0"/>
                <a:cs typeface="Calibri" panose="020F0502020204030204" pitchFamily="34" charset="0"/>
              </a:rPr>
              <a:t>Hướng giải quyết vấn đề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13F80-A6C6-3848-B823-F5D33AA862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5568" y="2478024"/>
                <a:ext cx="10168128" cy="4190062"/>
              </a:xfrm>
            </p:spPr>
            <p:txBody>
              <a:bodyPr/>
              <a:lstStyle/>
              <a:p>
                <a:pPr>
                  <a:buFont typeface="Wingdings" pitchFamily="2" charset="2"/>
                  <a:buChar char="§"/>
                </a:pPr>
                <a:r>
                  <a:rPr lang="en-VN" b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Tóm lại, ta có 3 hàm số cần phải huấn luyện để chọn bộ tham số tốt</a:t>
                </a:r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r>
                      <a:rPr lang="en-V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VN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ℇ</m:t>
                            </m:r>
                          </m:sub>
                        </m:sSub>
                      </m:e>
                    </m:d>
                  </m:oMath>
                </a14:m>
                <a:endParaRPr lang="en-VN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VN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r>
                      <a:rPr lang="en-V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𝒮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VN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VN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𝒮</m:t>
                            </m:r>
                          </m:sub>
                        </m:sSub>
                      </m:e>
                    </m:d>
                  </m:oMath>
                </a14:m>
                <a:endParaRPr lang="en-VN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VN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𝒱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VN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𝒱</m:t>
                            </m:r>
                          </m:sub>
                        </m:sSub>
                      </m:e>
                    </m:d>
                  </m:oMath>
                </a14:m>
                <a:endParaRPr lang="en-VN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Cách chọn bộ tham số: Xây dựng hàm lỗi </a:t>
                </a:r>
                <a14:m>
                  <m:oMath xmlns:m="http://schemas.openxmlformats.org/officeDocument/2006/math">
                    <m:r>
                      <a:rPr lang="en-V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ℒ</m:t>
                    </m:r>
                  </m:oMath>
                </a14:m>
                <a:r>
                  <a:rPr lang="en-VN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và tìm bộ tham số để hàm này đạt cực tiểu: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V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𝑚𝑖𝑛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ℇ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𝒮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𝒱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V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𝒱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VN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𝒱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V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𝒮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V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ℇ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VN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ℇ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VN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𝒮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𝒱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VN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Tuy nhiên cách tiếp cận trên rất khó thực hiện. Do đó, người ta đề ra 1 cách tiếp cận khác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13F80-A6C6-3848-B823-F5D33AA862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568" y="2478024"/>
                <a:ext cx="10168128" cy="4190062"/>
              </a:xfrm>
              <a:blipFill>
                <a:blip r:embed="rId3"/>
                <a:stretch>
                  <a:fillRect l="-748" t="-604" b="-241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1494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VN" sz="3200" dirty="0">
                <a:latin typeface="Calibri" panose="020F0502020204030204" pitchFamily="34" charset="0"/>
                <a:cs typeface="Calibri" panose="020F0502020204030204" pitchFamily="34" charset="0"/>
              </a:rPr>
              <a:t>Hướng giải quyết vấn đề (3)</a:t>
            </a:r>
            <a:endParaRPr lang="en-US" sz="3200" dirty="0"/>
          </a:p>
        </p:txBody>
      </p:sp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17689801-760E-4FA0-900D-83DF6D9C3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1800" dirty="0"/>
              <a:t>Train Speaker Encoder </a:t>
            </a:r>
            <a:r>
              <a:rPr lang="en-US" sz="1800" dirty="0" err="1"/>
              <a:t>trên</a:t>
            </a:r>
            <a:r>
              <a:rPr lang="en-US" sz="1800" dirty="0"/>
              <a:t> Dataset 1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Train Synthesizer </a:t>
            </a:r>
            <a:r>
              <a:rPr lang="en-US" sz="1800" dirty="0" err="1"/>
              <a:t>và</a:t>
            </a:r>
            <a:r>
              <a:rPr lang="en-US" sz="1800" dirty="0"/>
              <a:t> Vocoder </a:t>
            </a:r>
            <a:r>
              <a:rPr lang="en-US" sz="1800" dirty="0" err="1"/>
              <a:t>trên</a:t>
            </a:r>
            <a:r>
              <a:rPr lang="en-US" sz="1800" dirty="0"/>
              <a:t> Dataset 2</a:t>
            </a:r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79444ACF-E2C1-F64C-8ADB-7BE154FA5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419" y="2539567"/>
            <a:ext cx="7119162" cy="382654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13ECFDA-E8BB-4DE8-9158-D38CDD00113C}"/>
              </a:ext>
            </a:extLst>
          </p:cNvPr>
          <p:cNvSpPr/>
          <p:nvPr/>
        </p:nvSpPr>
        <p:spPr>
          <a:xfrm>
            <a:off x="4199860" y="2658140"/>
            <a:ext cx="5592726" cy="3707976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097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VN" sz="3200" dirty="0">
                <a:latin typeface="Calibri" panose="020F0502020204030204" pitchFamily="34" charset="0"/>
                <a:cs typeface="Calibri" panose="020F0502020204030204" pitchFamily="34" charset="0"/>
              </a:rPr>
              <a:t>Hướng giải quyết vấn đề (3)</a:t>
            </a:r>
            <a:endParaRPr lang="en-US" sz="3200" dirty="0"/>
          </a:p>
        </p:txBody>
      </p:sp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17689801-760E-4FA0-900D-83DF6D9C3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1800" dirty="0"/>
              <a:t>Train Speaker Encoder </a:t>
            </a:r>
            <a:r>
              <a:rPr lang="en-US" sz="1800" dirty="0" err="1"/>
              <a:t>trên</a:t>
            </a:r>
            <a:r>
              <a:rPr lang="en-US" sz="1800" dirty="0"/>
              <a:t> Dataset 1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Train Synthesizer </a:t>
            </a:r>
            <a:r>
              <a:rPr lang="en-US" sz="1800" dirty="0" err="1"/>
              <a:t>và</a:t>
            </a:r>
            <a:r>
              <a:rPr lang="en-US" sz="1800" dirty="0"/>
              <a:t> Vocoder </a:t>
            </a:r>
            <a:r>
              <a:rPr lang="en-US" sz="1800" dirty="0" err="1"/>
              <a:t>trên</a:t>
            </a:r>
            <a:r>
              <a:rPr lang="en-US" sz="1800" dirty="0"/>
              <a:t> Dataset 2</a:t>
            </a:r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79444ACF-E2C1-F64C-8ADB-7BE154FA5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419" y="2539567"/>
            <a:ext cx="7119162" cy="382654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13ECFDA-E8BB-4DE8-9158-D38CDD00113C}"/>
              </a:ext>
            </a:extLst>
          </p:cNvPr>
          <p:cNvSpPr/>
          <p:nvPr/>
        </p:nvSpPr>
        <p:spPr>
          <a:xfrm>
            <a:off x="2536418" y="2598853"/>
            <a:ext cx="1867941" cy="3707976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6F27F8-9F5B-FF45-9210-3D237EFB66C2}"/>
              </a:ext>
            </a:extLst>
          </p:cNvPr>
          <p:cNvSpPr/>
          <p:nvPr/>
        </p:nvSpPr>
        <p:spPr>
          <a:xfrm>
            <a:off x="7032218" y="2658140"/>
            <a:ext cx="2623363" cy="3707976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41814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LeftStep">
      <a:dk1>
        <a:srgbClr val="000000"/>
      </a:dk1>
      <a:lt1>
        <a:srgbClr val="FFFFFF"/>
      </a:lt1>
      <a:dk2>
        <a:srgbClr val="213B37"/>
      </a:dk2>
      <a:lt2>
        <a:srgbClr val="E8E8E2"/>
      </a:lt2>
      <a:accent1>
        <a:srgbClr val="9698C6"/>
      </a:accent1>
      <a:accent2>
        <a:srgbClr val="7F9ABA"/>
      </a:accent2>
      <a:accent3>
        <a:srgbClr val="81ABB1"/>
      </a:accent3>
      <a:accent4>
        <a:srgbClr val="78B09F"/>
      </a:accent4>
      <a:accent5>
        <a:srgbClr val="84AE90"/>
      </a:accent5>
      <a:accent6>
        <a:srgbClr val="80B179"/>
      </a:accent6>
      <a:hlink>
        <a:srgbClr val="878552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2971</TotalTime>
  <Words>2174</Words>
  <Application>Microsoft Office PowerPoint</Application>
  <PresentationFormat>Widescreen</PresentationFormat>
  <Paragraphs>215</Paragraphs>
  <Slides>33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Cambria Math</vt:lpstr>
      <vt:lpstr>Neue Haas Grotesk Text Pro</vt:lpstr>
      <vt:lpstr>Wingdings</vt:lpstr>
      <vt:lpstr>AccentBoxVTI</vt:lpstr>
      <vt:lpstr>Real-time Voice Cloning</vt:lpstr>
      <vt:lpstr>Thành viên nhóm</vt:lpstr>
      <vt:lpstr>Nội dung</vt:lpstr>
      <vt:lpstr>Tổng quan về framework SV2TTS</vt:lpstr>
      <vt:lpstr>Hướng giải quyết vấn đề</vt:lpstr>
      <vt:lpstr>Hướng giải quyết vấn đề (1)</vt:lpstr>
      <vt:lpstr>Hướng giải quyết vấn đề (2)</vt:lpstr>
      <vt:lpstr>Hướng giải quyết vấn đề (3)</vt:lpstr>
      <vt:lpstr>Hướng giải quyết vấn đề (3)</vt:lpstr>
      <vt:lpstr>Hướng giải quyết vấn đề (3)</vt:lpstr>
      <vt:lpstr>Chi tiết SV2TTS – Speaker Encoder</vt:lpstr>
      <vt:lpstr>Chi tiết SV2TTS – Speaker Encoder (1)</vt:lpstr>
      <vt:lpstr>Chi tiết SV2TTS – Speaker Encoder (2)</vt:lpstr>
      <vt:lpstr>Chi tiết SV2TTS – Speaker Encoder (3)</vt:lpstr>
      <vt:lpstr>Chi tiết SV2TTS – Synthesizer</vt:lpstr>
      <vt:lpstr>Chi tiết SV2TTS – Synthesizer (1)</vt:lpstr>
      <vt:lpstr>Chi tiết SV2TTS – Synthesizer (2)</vt:lpstr>
      <vt:lpstr>Chi tiết SV2TTS – Synthesizer (3)</vt:lpstr>
      <vt:lpstr>Chi tiết SV2TTS – Synthesizer (4)</vt:lpstr>
      <vt:lpstr>Chi tiết SV2TTS – Synthesizer (5)</vt:lpstr>
      <vt:lpstr>Chi tiết SV2TTS – Vocoder</vt:lpstr>
      <vt:lpstr>Chi tiết SV2TTS – Vocoder (1)</vt:lpstr>
      <vt:lpstr>Chi tiết SV2TTS – Vocoder (2)</vt:lpstr>
      <vt:lpstr>Chi tiết SV2TTS – Vocoder (3)</vt:lpstr>
      <vt:lpstr>Chi tiết SV2TTS – Vocoder (4)</vt:lpstr>
      <vt:lpstr>Chi tiết SV2TTS – Vocoder (5)</vt:lpstr>
      <vt:lpstr>Experiment</vt:lpstr>
      <vt:lpstr>Experiment</vt:lpstr>
      <vt:lpstr>Experiment</vt:lpstr>
      <vt:lpstr>Experiment</vt:lpstr>
      <vt:lpstr>Experiment</vt:lpstr>
      <vt:lpstr>Demo</vt:lpstr>
      <vt:lpstr>Tham khảo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Voice Cloning</dc:title>
  <dc:creator>NGUYỄN BẢO LONG</dc:creator>
  <cp:lastModifiedBy>Ngô Phù Hữu Đại Sơn</cp:lastModifiedBy>
  <cp:revision>34</cp:revision>
  <dcterms:created xsi:type="dcterms:W3CDTF">2021-06-27T02:06:06Z</dcterms:created>
  <dcterms:modified xsi:type="dcterms:W3CDTF">2021-07-18T04:03:52Z</dcterms:modified>
</cp:coreProperties>
</file>