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1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6/27/21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 GE2E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(= 64) người nói, mỗi người nói M (= 10)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2"/>
                <a:stretch>
                  <a:fillRect l="-748" t="-22054" b="-347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960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4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29" y="2454439"/>
            <a:ext cx="7277542" cy="39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2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trạng thái ẩn. Mỗi lớp bao gồm 256 trạng thái ẩn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638</Words>
  <Application>Microsoft Macintosh PowerPoint</Application>
  <PresentationFormat>Widescreen</PresentationFormat>
  <Paragraphs>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NGUYỄN BẢO LONG</cp:lastModifiedBy>
  <cp:revision>11</cp:revision>
  <dcterms:created xsi:type="dcterms:W3CDTF">2021-06-27T02:06:06Z</dcterms:created>
  <dcterms:modified xsi:type="dcterms:W3CDTF">2021-06-27T07:43:22Z</dcterms:modified>
</cp:coreProperties>
</file>