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73" r:id="rId10"/>
    <p:sldId id="274" r:id="rId11"/>
    <p:sldId id="266" r:id="rId12"/>
    <p:sldId id="267" r:id="rId13"/>
    <p:sldId id="268" r:id="rId14"/>
    <p:sldId id="270" r:id="rId15"/>
    <p:sldId id="275" r:id="rId16"/>
    <p:sldId id="276" r:id="rId17"/>
    <p:sldId id="277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155E-A26E-8E46-BB9B-0319A147988A}" v="469" dt="2021-07-02T03:09:06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4"/>
  </p:normalViewPr>
  <p:slideViewPr>
    <p:cSldViewPr snapToGrid="0" snapToObjects="1">
      <p:cViewPr varScale="1">
        <p:scale>
          <a:sx n="76" d="100"/>
          <a:sy n="76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BẢO LONG" userId="156f7280-0c23-4eda-9828-bb67a3ec36e5" providerId="ADAL" clId="{F036155E-A26E-8E46-BB9B-0319A147988A}"/>
    <pc:docChg chg="undo redo custSel addSld delSld modSld sldOrd">
      <pc:chgData name="NGUYỄN BẢO LONG" userId="156f7280-0c23-4eda-9828-bb67a3ec36e5" providerId="ADAL" clId="{F036155E-A26E-8E46-BB9B-0319A147988A}" dt="2021-07-02T08:03:53.410" v="5495" actId="26606"/>
      <pc:docMkLst>
        <pc:docMk/>
      </pc:docMkLst>
      <pc:sldChg chg="addSp delSp modSp del">
        <pc:chgData name="NGUYỄN BẢO LONG" userId="156f7280-0c23-4eda-9828-bb67a3ec36e5" providerId="ADAL" clId="{F036155E-A26E-8E46-BB9B-0319A147988A}" dt="2021-06-30T08:32:57.279" v="30" actId="2696"/>
        <pc:sldMkLst>
          <pc:docMk/>
          <pc:sldMk cId="2538127735" sldId="264"/>
        </pc:sldMkLst>
        <pc:spChg chg="add del mod">
          <ac:chgData name="NGUYỄN BẢO LONG" userId="156f7280-0c23-4eda-9828-bb67a3ec36e5" providerId="ADAL" clId="{F036155E-A26E-8E46-BB9B-0319A147988A}" dt="2021-06-30T08:32:36.030" v="26"/>
          <ac:spMkLst>
            <pc:docMk/>
            <pc:sldMk cId="2538127735" sldId="264"/>
            <ac:spMk id="10" creationId="{943092F6-0C92-CC45-8231-ABD3E3A5C61F}"/>
          </ac:spMkLst>
        </pc:spChg>
      </pc:sldChg>
      <pc:sldChg chg="modNotesTx">
        <pc:chgData name="NGUYỄN BẢO LONG" userId="156f7280-0c23-4eda-9828-bb67a3ec36e5" providerId="ADAL" clId="{F036155E-A26E-8E46-BB9B-0319A147988A}" dt="2021-06-30T08:56:59.002" v="639" actId="20577"/>
        <pc:sldMkLst>
          <pc:docMk/>
          <pc:sldMk cId="2400984561" sldId="268"/>
        </pc:sldMkLst>
      </pc:sldChg>
      <pc:sldChg chg="addSp delSp modSp mod">
        <pc:chgData name="NGUYỄN BẢO LONG" userId="156f7280-0c23-4eda-9828-bb67a3ec36e5" providerId="ADAL" clId="{F036155E-A26E-8E46-BB9B-0319A147988A}" dt="2021-07-02T08:03:53.410" v="5495" actId="26606"/>
        <pc:sldMkLst>
          <pc:docMk/>
          <pc:sldMk cId="2082826794" sldId="270"/>
        </pc:sldMkLst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9" creationId="{03F3149E-2C84-4215-87A4-F4E681406AB2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5" creationId="{92468898-5A6E-4D55-85EC-308E785EE06C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7" creationId="{3E23A947-2D45-4208-AE2B-64948C87A3EB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9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4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6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8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30" creationId="{768EB4DD-3704-43AD-92B3-C4E0C6EA92CB}"/>
          </ac:spMkLst>
        </pc:spChg>
        <pc:picChg chg="mod">
          <ac:chgData name="NGUYỄN BẢO LONG" userId="156f7280-0c23-4eda-9828-bb67a3ec36e5" providerId="ADAL" clId="{F036155E-A26E-8E46-BB9B-0319A147988A}" dt="2021-07-02T08:03:53.410" v="5495" actId="26606"/>
          <ac:picMkLst>
            <pc:docMk/>
            <pc:sldMk cId="2082826794" sldId="270"/>
            <ac:picMk id="10" creationId="{4BF3A328-3C60-2940-8572-5558BE350292}"/>
          </ac:picMkLst>
        </pc:picChg>
      </pc:sldChg>
      <pc:sldChg chg="addSp delSp modSp add del mod setBg">
        <pc:chgData name="NGUYỄN BẢO LONG" userId="156f7280-0c23-4eda-9828-bb67a3ec36e5" providerId="ADAL" clId="{F036155E-A26E-8E46-BB9B-0319A147988A}" dt="2021-06-30T08:38:09.154" v="171" actId="2696"/>
        <pc:sldMkLst>
          <pc:docMk/>
          <pc:sldMk cId="2497401722" sldId="271"/>
        </pc:sldMkLst>
        <pc:spChg chg="mod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8:30:32.556" v="19"/>
          <ac:spMkLst>
            <pc:docMk/>
            <pc:sldMk cId="2497401722" sldId="271"/>
            <ac:spMk id="3" creationId="{21E13F80-A6C6-3848-B823-F5D33AA86254}"/>
          </ac:spMkLst>
        </pc:spChg>
        <pc:spChg chg="add mod">
          <ac:chgData name="NGUYỄN BẢO LONG" userId="156f7280-0c23-4eda-9828-bb67a3ec36e5" providerId="ADAL" clId="{F036155E-A26E-8E46-BB9B-0319A147988A}" dt="2021-06-30T08:38:03.288" v="170" actId="478"/>
          <ac:spMkLst>
            <pc:docMk/>
            <pc:sldMk cId="2497401722" sldId="271"/>
            <ac:spMk id="7" creationId="{468E64D2-BA1F-4E4E-A130-080DF26FE79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2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4" creationId="{68AF5748-FED8-45BA-8631-26D1D10F3246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6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8" creationId="{08C9B587-E65E-4B52-B37C-ABEBB6E8792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3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5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7" creationId="{16F48AD3-C8B3-4F74-B546-F12937F7DD9F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9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31" creationId="{08C9B587-E65E-4B52-B37C-ABEBB6E87928}"/>
          </ac:spMkLst>
        </pc:spChg>
        <pc:picChg chg="add del mod">
          <ac:chgData name="NGUYỄN BẢO LONG" userId="156f7280-0c23-4eda-9828-bb67a3ec36e5" providerId="ADAL" clId="{F036155E-A26E-8E46-BB9B-0319A147988A}" dt="2021-06-30T08:38:03.288" v="170" actId="478"/>
          <ac:picMkLst>
            <pc:docMk/>
            <pc:sldMk cId="2497401722" sldId="271"/>
            <ac:picMk id="5" creationId="{635B9822-8D0B-DA45-A691-909C65B84DFF}"/>
          </ac:picMkLst>
        </pc:picChg>
      </pc:sldChg>
      <pc:sldChg chg="delSp add setBg delDesignElem modNotesTx">
        <pc:chgData name="NGUYỄN BẢO LONG" userId="156f7280-0c23-4eda-9828-bb67a3ec36e5" providerId="ADAL" clId="{F036155E-A26E-8E46-BB9B-0319A147988A}" dt="2021-06-30T08:36:35.948" v="131" actId="20577"/>
        <pc:sldMkLst>
          <pc:docMk/>
          <pc:sldMk cId="3450097896" sldId="272"/>
        </pc:sldMkLst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0" creationId="{2550BE34-C2B8-49B8-8519-67A8CAD51AE9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1" creationId="{A7457DD9-5A45-400A-AB4B-4B4EDECA25F1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2" creationId="{441CF7D6-A660-431A-B0BB-140A0D5556B6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3" creationId="{0570A85B-3810-4F95-97B0-CBF4CCDB381C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6:53.953" v="146" actId="20577"/>
        <pc:sldMkLst>
          <pc:docMk/>
          <pc:sldMk cId="3679418147" sldId="273"/>
        </pc:sldMkLst>
        <pc:spChg chg="mod">
          <ac:chgData name="NGUYỄN BẢO LONG" userId="156f7280-0c23-4eda-9828-bb67a3ec36e5" providerId="ADAL" clId="{F036155E-A26E-8E46-BB9B-0319A147988A}" dt="2021-06-30T08:33:36.256" v="36" actId="14100"/>
          <ac:spMkLst>
            <pc:docMk/>
            <pc:sldMk cId="3679418147" sldId="273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3:48.581" v="40" actId="14100"/>
          <ac:spMkLst>
            <pc:docMk/>
            <pc:sldMk cId="3679418147" sldId="273"/>
            <ac:spMk id="6" creationId="{146F27F8-9F5B-FF45-9210-3D237EFB66C2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7:59.230" v="169" actId="14100"/>
        <pc:sldMkLst>
          <pc:docMk/>
          <pc:sldMk cId="119010146" sldId="274"/>
        </pc:sldMkLst>
        <pc:spChg chg="mod">
          <ac:chgData name="NGUYỄN BẢO LONG" userId="156f7280-0c23-4eda-9828-bb67a3ec36e5" providerId="ADAL" clId="{F036155E-A26E-8E46-BB9B-0319A147988A}" dt="2021-06-30T08:34:29.061" v="43" actId="14100"/>
          <ac:spMkLst>
            <pc:docMk/>
            <pc:sldMk cId="119010146" sldId="274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7:59.230" v="169" actId="14100"/>
          <ac:spMkLst>
            <pc:docMk/>
            <pc:sldMk cId="119010146" sldId="274"/>
            <ac:spMk id="6" creationId="{9106DF9D-EEC3-914E-9B3A-57C70579A7C0}"/>
          </ac:spMkLst>
        </pc:spChg>
        <pc:spChg chg="add mod">
          <ac:chgData name="NGUYỄN BẢO LONG" userId="156f7280-0c23-4eda-9828-bb67a3ec36e5" providerId="ADAL" clId="{F036155E-A26E-8E46-BB9B-0319A147988A}" dt="2021-06-30T08:35:55.625" v="58" actId="14100"/>
          <ac:spMkLst>
            <pc:docMk/>
            <pc:sldMk cId="119010146" sldId="274"/>
            <ac:spMk id="7" creationId="{99540929-E4F9-0E4E-8129-36E328CB81C3}"/>
          </ac:spMkLst>
        </pc:spChg>
      </pc:sldChg>
      <pc:sldChg chg="new del">
        <pc:chgData name="NGUYỄN BẢO LONG" userId="156f7280-0c23-4eda-9828-bb67a3ec36e5" providerId="ADAL" clId="{F036155E-A26E-8E46-BB9B-0319A147988A}" dt="2021-06-30T08:33:08.669" v="32" actId="680"/>
        <pc:sldMkLst>
          <pc:docMk/>
          <pc:sldMk cId="2824593150" sldId="274"/>
        </pc:sldMkLst>
      </pc:sldChg>
      <pc:sldChg chg="modSp add mod ord modNotesTx">
        <pc:chgData name="NGUYỄN BẢO LONG" userId="156f7280-0c23-4eda-9828-bb67a3ec36e5" providerId="ADAL" clId="{F036155E-A26E-8E46-BB9B-0319A147988A}" dt="2021-07-02T01:51:04.084" v="3286" actId="20577"/>
        <pc:sldMkLst>
          <pc:docMk/>
          <pc:sldMk cId="3948645139" sldId="275"/>
        </pc:sldMkLst>
        <pc:spChg chg="mod">
          <ac:chgData name="NGUYỄN BẢO LONG" userId="156f7280-0c23-4eda-9828-bb67a3ec36e5" providerId="ADAL" clId="{F036155E-A26E-8E46-BB9B-0319A147988A}" dt="2021-07-02T01:51:04.084" v="3286" actId="20577"/>
          <ac:spMkLst>
            <pc:docMk/>
            <pc:sldMk cId="3948645139" sldId="275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6-30T09:00:16.001" v="1189" actId="20577"/>
          <ac:spMkLst>
            <pc:docMk/>
            <pc:sldMk cId="3948645139" sldId="275"/>
            <ac:spMk id="3" creationId="{21E13F80-A6C6-3848-B823-F5D33AA86254}"/>
          </ac:spMkLst>
        </pc:spChg>
      </pc:sldChg>
      <pc:sldChg chg="addSp delSp modSp add mod setBg modNotesTx">
        <pc:chgData name="NGUYỄN BẢO LONG" userId="156f7280-0c23-4eda-9828-bb67a3ec36e5" providerId="ADAL" clId="{F036155E-A26E-8E46-BB9B-0319A147988A}" dt="2021-07-02T03:08:54.345" v="5482" actId="255"/>
        <pc:sldMkLst>
          <pc:docMk/>
          <pc:sldMk cId="32854595" sldId="276"/>
        </pc:sldMkLst>
        <pc:spChg chg="mod ord">
          <ac:chgData name="NGUYỄN BẢO LONG" userId="156f7280-0c23-4eda-9828-bb67a3ec36e5" providerId="ADAL" clId="{F036155E-A26E-8E46-BB9B-0319A147988A}" dt="2021-07-02T03:08:54.345" v="5482" actId="255"/>
          <ac:spMkLst>
            <pc:docMk/>
            <pc:sldMk cId="32854595" sldId="276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9:05:24.767" v="1196"/>
          <ac:spMkLst>
            <pc:docMk/>
            <pc:sldMk cId="32854595" sldId="276"/>
            <ac:spMk id="3" creationId="{21E13F80-A6C6-3848-B823-F5D33AA86254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8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9" creationId="{C38A49A7-DDBB-4E5D-870F-7B9CA261AD0C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1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2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3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4" creationId="{B3420082-9415-44EC-802E-C77D71D59C57}"/>
          </ac:spMkLst>
        </pc:spChg>
        <pc:spChg chg="add del mod">
          <ac:chgData name="NGUYỄN BẢO LONG" userId="156f7280-0c23-4eda-9828-bb67a3ec36e5" providerId="ADAL" clId="{F036155E-A26E-8E46-BB9B-0319A147988A}" dt="2021-06-30T09:07:09.089" v="1216"/>
          <ac:spMkLst>
            <pc:docMk/>
            <pc:sldMk cId="32854595" sldId="276"/>
            <ac:spMk id="15" creationId="{AB1599A1-1F02-4AA4-B60E-70D4BBC2CFDA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6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8" creationId="{768EB4DD-3704-43AD-92B3-C4E0C6EA92CB}"/>
          </ac:spMkLst>
        </pc:spChg>
        <pc:spChg chg="add mod">
          <ac:chgData name="NGUYỄN BẢO LONG" userId="156f7280-0c23-4eda-9828-bb67a3ec36e5" providerId="ADAL" clId="{F036155E-A26E-8E46-BB9B-0319A147988A}" dt="2021-06-30T09:07:12.816" v="1220" actId="767"/>
          <ac:spMkLst>
            <pc:docMk/>
            <pc:sldMk cId="32854595" sldId="276"/>
            <ac:spMk id="19" creationId="{EAF75667-347D-0446-9C04-623472571CB9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0" creationId="{D5FD337D-4D6B-4C8B-B6F5-121097E0988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1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2" creationId="{C7B352FC-1F44-4AB9-A2BD-FBF231C6B1C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3" creationId="{0ADDB668-2CA4-4D2B-9C34-3487CA330BA8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4" creationId="{2568BC19-F052-4108-93E1-6A3D1DEC072F}"/>
          </ac:spMkLst>
        </pc:spChg>
        <pc:spChg chg="add mod">
          <ac:chgData name="NGUYỄN BẢO LONG" userId="156f7280-0c23-4eda-9828-bb67a3ec36e5" providerId="ADAL" clId="{F036155E-A26E-8E46-BB9B-0319A147988A}" dt="2021-06-30T09:11:00.464" v="1335" actId="14100"/>
          <ac:spMkLst>
            <pc:docMk/>
            <pc:sldMk cId="32854595" sldId="276"/>
            <ac:spMk id="25" creationId="{0D30890A-CB9D-464E-833F-B25808360DF0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6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8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0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2" creationId="{768EB4DD-3704-43AD-92B3-C4E0C6EA92CB}"/>
          </ac:spMkLst>
        </pc:spChg>
        <pc:picChg chg="add del mod">
          <ac:chgData name="NGUYỄN BẢO LONG" userId="156f7280-0c23-4eda-9828-bb67a3ec36e5" providerId="ADAL" clId="{F036155E-A26E-8E46-BB9B-0319A147988A}" dt="2021-06-30T09:06:57.904" v="1215" actId="478"/>
          <ac:picMkLst>
            <pc:docMk/>
            <pc:sldMk cId="32854595" sldId="276"/>
            <ac:picMk id="5" creationId="{9784CE15-CC3D-0D44-ABAE-AA547A1633EC}"/>
          </ac:picMkLst>
        </pc:picChg>
        <pc:picChg chg="add mod">
          <ac:chgData name="NGUYỄN BẢO LONG" userId="156f7280-0c23-4eda-9828-bb67a3ec36e5" providerId="ADAL" clId="{F036155E-A26E-8E46-BB9B-0319A147988A}" dt="2021-06-30T09:07:15.257" v="1221" actId="26606"/>
          <ac:picMkLst>
            <pc:docMk/>
            <pc:sldMk cId="32854595" sldId="276"/>
            <ac:picMk id="17" creationId="{241CC14A-7268-6C4B-84F1-8A72D42D8003}"/>
          </ac:picMkLst>
        </pc:picChg>
      </pc:sldChg>
      <pc:sldChg chg="addSp delSp modSp new mod modNotesTx">
        <pc:chgData name="NGUYỄN BẢO LONG" userId="156f7280-0c23-4eda-9828-bb67a3ec36e5" providerId="ADAL" clId="{F036155E-A26E-8E46-BB9B-0319A147988A}" dt="2021-07-02T02:32:18.446" v="4515" actId="14100"/>
        <pc:sldMkLst>
          <pc:docMk/>
          <pc:sldMk cId="3521728813" sldId="277"/>
        </pc:sldMkLst>
        <pc:spChg chg="mod">
          <ac:chgData name="NGUYỄN BẢO LONG" userId="156f7280-0c23-4eda-9828-bb67a3ec36e5" providerId="ADAL" clId="{F036155E-A26E-8E46-BB9B-0319A147988A}" dt="2021-07-02T01:50:56.922" v="3284" actId="20577"/>
          <ac:spMkLst>
            <pc:docMk/>
            <pc:sldMk cId="3521728813" sldId="277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2:32:12.234" v="4514" actId="15"/>
          <ac:spMkLst>
            <pc:docMk/>
            <pc:sldMk cId="3521728813" sldId="277"/>
            <ac:spMk id="3" creationId="{1F707462-72B9-E94F-AE0F-C78BC243524C}"/>
          </ac:spMkLst>
        </pc:spChg>
        <pc:picChg chg="add del mod">
          <ac:chgData name="NGUYỄN BẢO LONG" userId="156f7280-0c23-4eda-9828-bb67a3ec36e5" providerId="ADAL" clId="{F036155E-A26E-8E46-BB9B-0319A147988A}" dt="2021-06-30T09:26:22.382" v="2197" actId="478"/>
          <ac:picMkLst>
            <pc:docMk/>
            <pc:sldMk cId="3521728813" sldId="277"/>
            <ac:picMk id="5" creationId="{1B3F514B-FC49-E04B-BA38-64E0277F82F6}"/>
          </ac:picMkLst>
        </pc:picChg>
        <pc:picChg chg="add mod">
          <ac:chgData name="NGUYỄN BẢO LONG" userId="156f7280-0c23-4eda-9828-bb67a3ec36e5" providerId="ADAL" clId="{F036155E-A26E-8E46-BB9B-0319A147988A}" dt="2021-07-02T02:32:18.446" v="4515" actId="14100"/>
          <ac:picMkLst>
            <pc:docMk/>
            <pc:sldMk cId="3521728813" sldId="277"/>
            <ac:picMk id="7" creationId="{24456DEB-B643-1C41-B3A9-D2EAA6817C84}"/>
          </ac:picMkLst>
        </pc:picChg>
      </pc:sldChg>
      <pc:sldChg chg="new del">
        <pc:chgData name="NGUYỄN BẢO LONG" userId="156f7280-0c23-4eda-9828-bb67a3ec36e5" providerId="ADAL" clId="{F036155E-A26E-8E46-BB9B-0319A147988A}" dt="2021-06-30T09:27:38.647" v="2206" actId="2696"/>
        <pc:sldMkLst>
          <pc:docMk/>
          <pc:sldMk cId="4164608468" sldId="278"/>
        </pc:sldMkLst>
      </pc:sldChg>
      <pc:sldChg chg="addSp delSp modSp add mod modNotesTx">
        <pc:chgData name="NGUYỄN BẢO LONG" userId="156f7280-0c23-4eda-9828-bb67a3ec36e5" providerId="ADAL" clId="{F036155E-A26E-8E46-BB9B-0319A147988A}" dt="2021-07-02T03:08:28.915" v="5481" actId="1076"/>
        <pc:sldMkLst>
          <pc:docMk/>
          <pc:sldMk cId="360644981" sldId="279"/>
        </pc:sldMkLst>
        <pc:spChg chg="mod">
          <ac:chgData name="NGUYỄN BẢO LONG" userId="156f7280-0c23-4eda-9828-bb67a3ec36e5" providerId="ADAL" clId="{F036155E-A26E-8E46-BB9B-0319A147988A}" dt="2021-07-02T01:50:50.996" v="3283" actId="20577"/>
          <ac:spMkLst>
            <pc:docMk/>
            <pc:sldMk cId="360644981" sldId="279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3:08:21.448" v="5480" actId="20577"/>
          <ac:spMkLst>
            <pc:docMk/>
            <pc:sldMk cId="360644981" sldId="279"/>
            <ac:spMk id="3" creationId="{1F707462-72B9-E94F-AE0F-C78BC243524C}"/>
          </ac:spMkLst>
        </pc:spChg>
        <pc:spChg chg="add del mod">
          <ac:chgData name="NGUYỄN BẢO LONG" userId="156f7280-0c23-4eda-9828-bb67a3ec36e5" providerId="ADAL" clId="{F036155E-A26E-8E46-BB9B-0319A147988A}" dt="2021-07-02T01:45:50.162" v="3282"/>
          <ac:spMkLst>
            <pc:docMk/>
            <pc:sldMk cId="360644981" sldId="279"/>
            <ac:spMk id="6" creationId="{A1690527-BB1B-8141-AC20-2C221A1079E9}"/>
          </ac:spMkLst>
        </pc:spChg>
        <pc:picChg chg="add mod">
          <ac:chgData name="NGUYỄN BẢO LONG" userId="156f7280-0c23-4eda-9828-bb67a3ec36e5" providerId="ADAL" clId="{F036155E-A26E-8E46-BB9B-0319A147988A}" dt="2021-07-02T03:08:28.915" v="5481" actId="1076"/>
          <ac:picMkLst>
            <pc:docMk/>
            <pc:sldMk cId="360644981" sldId="279"/>
            <ac:picMk id="5" creationId="{BE63F673-769B-8841-BC1C-9DB99865C839}"/>
          </ac:picMkLst>
        </pc:picChg>
        <pc:picChg chg="del">
          <ac:chgData name="NGUYỄN BẢO LONG" userId="156f7280-0c23-4eda-9828-bb67a3ec36e5" providerId="ADAL" clId="{F036155E-A26E-8E46-BB9B-0319A147988A}" dt="2021-06-30T09:38:26.020" v="2216" actId="478"/>
          <ac:picMkLst>
            <pc:docMk/>
            <pc:sldMk cId="360644981" sldId="279"/>
            <ac:picMk id="7" creationId="{24456DEB-B643-1C41-B3A9-D2EAA6817C84}"/>
          </ac:picMkLst>
        </pc:picChg>
      </pc:sldChg>
      <pc:sldChg chg="addSp delSp modSp add mod setBg modNotesTx">
        <pc:chgData name="NGUYỄN BẢO LONG" userId="156f7280-0c23-4eda-9828-bb67a3ec36e5" providerId="ADAL" clId="{F036155E-A26E-8E46-BB9B-0319A147988A}" dt="2021-07-02T03:07:16.714" v="5460" actId="20577"/>
        <pc:sldMkLst>
          <pc:docMk/>
          <pc:sldMk cId="2289153986" sldId="280"/>
        </pc:sldMkLst>
        <pc:spChg chg="mod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2T03:05:31.996" v="5327" actId="20577"/>
          <ac:spMkLst>
            <pc:docMk/>
            <pc:sldMk cId="2289153986" sldId="280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8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9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0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1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5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6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8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9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1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3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4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6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7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8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9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40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2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3:03:04.665" v="5232" actId="26606"/>
          <ac:picMkLst>
            <pc:docMk/>
            <pc:sldMk cId="2289153986" sldId="280"/>
            <ac:picMk id="5" creationId="{BF76CFDE-57D4-CB48-9F4E-891CB9537B0F}"/>
          </ac:picMkLst>
        </pc:picChg>
      </pc:sldChg>
      <pc:sldChg chg="new del">
        <pc:chgData name="NGUYỄN BẢO LONG" userId="156f7280-0c23-4eda-9828-bb67a3ec36e5" providerId="ADAL" clId="{F036155E-A26E-8E46-BB9B-0319A147988A}" dt="2021-07-02T03:07:29.789" v="5461" actId="2696"/>
        <pc:sldMkLst>
          <pc:docMk/>
          <pc:sldMk cId="3755154351" sldId="281"/>
        </pc:sldMkLst>
      </pc:sldChg>
      <pc:sldChg chg="delSp modSp add mod modNotesTx">
        <pc:chgData name="NGUYỄN BẢO LONG" userId="156f7280-0c23-4eda-9828-bb67a3ec36e5" providerId="ADAL" clId="{F036155E-A26E-8E46-BB9B-0319A147988A}" dt="2021-07-02T08:02:58.413" v="5494" actId="478"/>
        <pc:sldMkLst>
          <pc:docMk/>
          <pc:sldMk cId="4256298490" sldId="281"/>
        </pc:sldMkLst>
        <pc:spChg chg="mod">
          <ac:chgData name="NGUYỄN BẢO LONG" userId="156f7280-0c23-4eda-9828-bb67a3ec36e5" providerId="ADAL" clId="{F036155E-A26E-8E46-BB9B-0319A147988A}" dt="2021-07-02T03:09:11.104" v="5485" actId="20577"/>
          <ac:spMkLst>
            <pc:docMk/>
            <pc:sldMk cId="4256298490" sldId="281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8:02:56.959" v="5493" actId="20577"/>
          <ac:spMkLst>
            <pc:docMk/>
            <pc:sldMk cId="4256298490" sldId="281"/>
            <ac:spMk id="3" creationId="{1F707462-72B9-E94F-AE0F-C78BC243524C}"/>
          </ac:spMkLst>
        </pc:spChg>
        <pc:picChg chg="del">
          <ac:chgData name="NGUYỄN BẢO LONG" userId="156f7280-0c23-4eda-9828-bb67a3ec36e5" providerId="ADAL" clId="{F036155E-A26E-8E46-BB9B-0319A147988A}" dt="2021-07-02T08:02:58.413" v="5494" actId="478"/>
          <ac:picMkLst>
            <pc:docMk/>
            <pc:sldMk cId="4256298490" sldId="281"/>
            <ac:picMk id="7" creationId="{24456DEB-B643-1C41-B3A9-D2EAA6817C84}"/>
          </ac:picMkLst>
        </pc:picChg>
      </pc:sldChg>
      <pc:sldChg chg="add del">
        <pc:chgData name="NGUYỄN BẢO LONG" userId="156f7280-0c23-4eda-9828-bb67a3ec36e5" providerId="ADAL" clId="{F036155E-A26E-8E46-BB9B-0319A147988A}" dt="2021-07-02T03:11:48.213" v="5491" actId="2696"/>
        <pc:sldMkLst>
          <pc:docMk/>
          <pc:sldMk cId="19951931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7/2/21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Mỗi dòng sau khi tính độ lỗi softmax loss sẽ có 1 con số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93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64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426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053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trình: 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Từng từ của đoạn text, thông qua character embedding, được mã hóa thành các vector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Các vector này được đưa qua 3 lớp Convolution để ???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Sau đó được đưa qua một bidirectional LSTM model. Đầu ra của model này là đoạn văn bản đã được mã hóa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63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Các frame output của LSTM lần lượt được </a:t>
            </a:r>
            <a:r>
              <a:rPr lang="en-US" dirty="0"/>
              <a:t>concatenated </a:t>
            </a:r>
            <a:r>
              <a:rPr lang="en-US" dirty="0" err="1"/>
              <a:t>với</a:t>
            </a:r>
            <a:r>
              <a:rPr lang="en-US" dirty="0"/>
              <a:t> speaker embedding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Sau đó được đưa vào một mạng Location Sensitive Attention (thực chất là mạng fully connected)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Kiến trúc: bao gồm 2 lớp, 1 lớp Dense và 1 lớp softmax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99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o’_i được tạo thành từ các giá trị o_i concate với speaker 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911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483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Speaker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489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Synthesizer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089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Vocoder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801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69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221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1589548" y="2598853"/>
            <a:ext cx="299448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6DF9D-EEC3-914E-9B3A-57C70579A7C0}"/>
              </a:ext>
            </a:extLst>
          </p:cNvPr>
          <p:cNvSpPr/>
          <p:nvPr/>
        </p:nvSpPr>
        <p:spPr>
          <a:xfrm>
            <a:off x="4685994" y="3429000"/>
            <a:ext cx="2433812" cy="3429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0929-E4F9-0E4E-8129-36E328CB81C3}"/>
              </a:ext>
            </a:extLst>
          </p:cNvPr>
          <p:cNvSpPr/>
          <p:nvPr/>
        </p:nvSpPr>
        <p:spPr>
          <a:xfrm>
            <a:off x="4685993" y="2598853"/>
            <a:ext cx="541327" cy="8301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Mỗi lớp bao gồm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Fully-Connected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– channels 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spectrogram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10ms.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Generalized End-to-End loss (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GE2E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người nói, mỗi người nói M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1356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(3)</a:t>
            </a:r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F3A328-3C60-2940-8572-5558BE350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3" r="1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Trong quá trình chạy thực tế, file âm thanh input được cắt thành các segment 1.6s, stride = 50% để đưa vào model LSTM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Chuẩn hóa các output rồi lấy trung bình cộng, ta thu được embedding của giọng nói.</a:t>
            </a:r>
          </a:p>
        </p:txBody>
      </p:sp>
    </p:spTree>
    <p:extLst>
      <p:ext uri="{BB962C8B-B14F-4D97-AF65-F5344CB8AC3E}">
        <p14:creationId xmlns:p14="http://schemas.microsoft.com/office/powerpoint/2010/main" val="208282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Nhìn tổng quan, Synthesizer là một biến thể “nhẹ” của Tacotron 2 (không bao gồm module Wavenet)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Đoạn text cần generate giọng nói và speaker embedding từ mạng 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Biểu đồ mel – spectrogram biểu thị âm thanh của giọng nói</a:t>
            </a:r>
          </a:p>
        </p:txBody>
      </p:sp>
    </p:spTree>
    <p:extLst>
      <p:ext uri="{BB962C8B-B14F-4D97-AF65-F5344CB8AC3E}">
        <p14:creationId xmlns:p14="http://schemas.microsoft.com/office/powerpoint/2010/main" val="394864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(1)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241CC14A-7268-6C4B-84F1-8A72D42D8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7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5" name="Content Placeholder 22">
            <a:extLst>
              <a:ext uri="{FF2B5EF4-FFF2-40B4-BE49-F238E27FC236}">
                <a16:creationId xmlns:a16="http://schemas.microsoft.com/office/drawing/2014/main" id="{0D30890A-CB9D-464E-833F-B2580836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729" y="2478024"/>
            <a:ext cx="4670879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Tacotron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bao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Location-sensitive attention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75667-347D-0446-9C04-623472571CB9}"/>
              </a:ext>
            </a:extLst>
          </p:cNvPr>
          <p:cNvSpPr txBox="1"/>
          <p:nvPr/>
        </p:nvSpPr>
        <p:spPr>
          <a:xfrm>
            <a:off x="94149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(2)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nhận vào một đoạn text và trả ra thông tin mã hóa của đoạn text đó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</a:t>
                </a: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của bộ Encoder có dạng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frame output của các cell LSTM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  <a:blipFill>
                <a:blip r:embed="rId3"/>
                <a:stretch>
                  <a:fillRect l="-718" t="-6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456DEB-B643-1C41-B3A9-D2EAA681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1867" y="3464712"/>
            <a:ext cx="9338094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(3)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462-72B9-E94F-AE0F-C78BC243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686965" cy="43799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Location sensitive attention nhận vào các frame output của LSTM và speaker embedding của người nói. Nó biến đổi 2 thông tin này thành đầu vào của bộ decoder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</a:t>
            </a:r>
            <a:endParaRPr lang="en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E63F673-769B-8841-BC1C-9DB99865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03" y="4116219"/>
            <a:ext cx="7299393" cy="20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Chi tiết SV2TTS – Synthersizer (4)</a:t>
            </a:r>
            <a:endParaRPr lang="en-VN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Mục đích: Xem xét sự ảnh hưởng (xác suất) của các frame khác đến frame đang xét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Ví dụ: Xét câu nói “Hôm nay thời tiết xấu. Chúng ta không thể ra ngoài”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“hôm”, “nay” ảnh hưởng đến nhau rất nhiều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“thời”, “ngoài” rất ít ảnh hưởng đến nhau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có dạng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vector xác suất thể hiện sự ảnh hưởng của các frame khác đến frame thứ </a:t>
                </a:r>
                <a14:m>
                  <m:oMath xmlns:m="http://schemas.openxmlformats.org/officeDocument/2006/math">
                    <m:r>
                      <a:rPr lang="en-VN" sz="17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  <a:blipFill>
                <a:blip r:embed="rId3"/>
                <a:stretch>
                  <a:fillRect t="-319" r="-2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F76CFDE-57D4-CB48-9F4E-891CB953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80538" y="838669"/>
            <a:ext cx="5715344" cy="50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(5)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462-72B9-E94F-AE0F-C78BC243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602300" cy="369417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mục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tiêu</a:t>
                </a: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4199860" y="2658140"/>
            <a:ext cx="5592726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2536418" y="2598853"/>
            <a:ext cx="1867941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F27F8-9F5B-FF45-9210-3D237EFB66C2}"/>
              </a:ext>
            </a:extLst>
          </p:cNvPr>
          <p:cNvSpPr/>
          <p:nvPr/>
        </p:nvSpPr>
        <p:spPr>
          <a:xfrm>
            <a:off x="7032218" y="2658140"/>
            <a:ext cx="262336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8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1236</Words>
  <Application>Microsoft Macintosh PowerPoint</Application>
  <PresentationFormat>Widescreen</PresentationFormat>
  <Paragraphs>137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Hướng giải quyết vấn đề (3)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  <vt:lpstr>Chi tiết SV2TTS – Speaker Encoder (3)</vt:lpstr>
      <vt:lpstr>Chi tiết SV2TTS – Synthesizer</vt:lpstr>
      <vt:lpstr>Chi tiết SV2TTS – Synthesizer (1)</vt:lpstr>
      <vt:lpstr>Chi tiết SV2TTS – Synthesizer (2)</vt:lpstr>
      <vt:lpstr>Chi tiết SV2TTS – Synthesizer (3)</vt:lpstr>
      <vt:lpstr>Chi tiết SV2TTS – Synthersizer (4)</vt:lpstr>
      <vt:lpstr>Chi tiết SV2TTS – Synthesizer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NGUYỄN BẢO LONG</cp:lastModifiedBy>
  <cp:revision>21</cp:revision>
  <dcterms:created xsi:type="dcterms:W3CDTF">2021-06-27T02:06:06Z</dcterms:created>
  <dcterms:modified xsi:type="dcterms:W3CDTF">2021-07-02T08:03:59Z</dcterms:modified>
</cp:coreProperties>
</file>