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1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6/27/21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69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646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Generalized End-to-End loss (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GE2E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người nói, mỗi người nói M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2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Chi tiết SV2TTS – Speaker Encoder (3)</a:t>
            </a:r>
            <a:endParaRPr lang="en-VN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F3A328-3C60-2940-8572-5558BE35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2109304"/>
            <a:ext cx="6702552" cy="3736672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file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segment 1.6s, stride = 50%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model LSTM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700">
                <a:latin typeface="Calibri" panose="020F0502020204030204" pitchFamily="34" charset="0"/>
                <a:cs typeface="Calibri" panose="020F0502020204030204" pitchFamily="34" charset="0"/>
              </a:rPr>
              <a:t> output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rồi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embedding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2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mục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tiêu</a:t>
                </a: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29" y="2454439"/>
            <a:ext cx="7277542" cy="39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2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Mỗi lớp bao gồm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Fully-Connected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– channels 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spectrogram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10ms.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729</Words>
  <Application>Microsoft Macintosh PowerPoint</Application>
  <PresentationFormat>Widescreen</PresentationFormat>
  <Paragraphs>79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  <vt:lpstr>Chi tiết SV2TTS – Speaker Encoder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NGUYỄN BẢO LONG</cp:lastModifiedBy>
  <cp:revision>18</cp:revision>
  <dcterms:created xsi:type="dcterms:W3CDTF">2021-06-27T02:06:06Z</dcterms:created>
  <dcterms:modified xsi:type="dcterms:W3CDTF">2021-06-27T13:08:11Z</dcterms:modified>
</cp:coreProperties>
</file>