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C0C0C0"/>
    <a:srgbClr val="EEEEEE"/>
    <a:srgbClr val="F8BC80"/>
    <a:srgbClr val="FACB9C"/>
    <a:srgbClr val="66A2D8"/>
    <a:srgbClr val="D0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599" dt="2021-07-02T08:28:0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7"/>
  </p:normalViewPr>
  <p:slideViewPr>
    <p:cSldViewPr snapToGrid="0" snapToObjects="1">
      <p:cViewPr varScale="1">
        <p:scale>
          <a:sx n="64" d="100"/>
          <a:sy n="64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7-02T09:32:01.386" v="7725" actId="20577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7-02T09:32:01.386" v="7725" actId="20577"/>
        <pc:sldMkLst>
          <pc:docMk/>
          <pc:sldMk cId="2400984561" sldId="268"/>
        </pc:sldMkLst>
      </pc:sldChg>
      <pc:sldChg chg="addSp delSp modSp mod">
        <pc:chgData name="NGUYỄN BẢO LONG" userId="156f7280-0c23-4eda-9828-bb67a3ec36e5" providerId="ADAL" clId="{F036155E-A26E-8E46-BB9B-0319A147988A}" dt="2021-07-02T08:03:53.410" v="5495" actId="26606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9" creationId="{03F3149E-2C84-4215-87A4-F4E681406AB2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5" creationId="{92468898-5A6E-4D55-85EC-308E785EE06C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7" creationId="{3E23A947-2D45-4208-AE2B-64948C87A3EB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9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4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6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8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30" creationId="{768EB4DD-3704-43AD-92B3-C4E0C6EA92CB}"/>
          </ac:spMkLst>
        </pc:spChg>
        <pc:picChg chg="mod">
          <ac:chgData name="NGUYỄN BẢO LONG" userId="156f7280-0c23-4eda-9828-bb67a3ec36e5" providerId="ADAL" clId="{F036155E-A26E-8E46-BB9B-0319A147988A}" dt="2021-07-02T08:03:53.410" v="5495" actId="26606"/>
          <ac:picMkLst>
            <pc:docMk/>
            <pc:sldMk cId="2082826794" sldId="270"/>
            <ac:picMk id="10" creationId="{4BF3A328-3C60-2940-8572-5558BE350292}"/>
          </ac:picMkLst>
        </pc:pic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7-02T01:51:04.084" v="3286" actId="20577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7-02T01:51:04.084" v="3286" actId="20577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7-02T03:08:54.345" v="5482" actId="255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7-02T03:08:54.345" v="5482" actId="255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7-02T08:15:11.350" v="5634" actId="20577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7-02T01:50:56.922" v="3284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2:32:12.234" v="4514" actId="15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7-02T02:32:18.446" v="4515" actId="14100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addSp delSp modSp add mod modNotesTx">
        <pc:chgData name="NGUYỄN BẢO LONG" userId="156f7280-0c23-4eda-9828-bb67a3ec36e5" providerId="ADAL" clId="{F036155E-A26E-8E46-BB9B-0319A147988A}" dt="2021-07-02T08:33:01.898" v="6532" actId="20577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7-02T01:50:50.996" v="3283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3:08:21.448" v="5480" actId="20577"/>
          <ac:spMkLst>
            <pc:docMk/>
            <pc:sldMk cId="360644981" sldId="279"/>
            <ac:spMk id="3" creationId="{1F707462-72B9-E94F-AE0F-C78BC243524C}"/>
          </ac:spMkLst>
        </pc:spChg>
        <pc:spChg chg="add del mod">
          <ac:chgData name="NGUYỄN BẢO LONG" userId="156f7280-0c23-4eda-9828-bb67a3ec36e5" providerId="ADAL" clId="{F036155E-A26E-8E46-BB9B-0319A147988A}" dt="2021-07-02T01:45:50.162" v="3282"/>
          <ac:spMkLst>
            <pc:docMk/>
            <pc:sldMk cId="360644981" sldId="279"/>
            <ac:spMk id="6" creationId="{A1690527-BB1B-8141-AC20-2C221A1079E9}"/>
          </ac:spMkLst>
        </pc:spChg>
        <pc:picChg chg="add mod">
          <ac:chgData name="NGUYỄN BẢO LONG" userId="156f7280-0c23-4eda-9828-bb67a3ec36e5" providerId="ADAL" clId="{F036155E-A26E-8E46-BB9B-0319A147988A}" dt="2021-07-02T03:08:28.915" v="5481" actId="1076"/>
          <ac:picMkLst>
            <pc:docMk/>
            <pc:sldMk cId="360644981" sldId="279"/>
            <ac:picMk id="5" creationId="{BE63F673-769B-8841-BC1C-9DB99865C839}"/>
          </ac:picMkLst>
        </pc:pic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addSp delSp modSp add mod setBg modNotesTx">
        <pc:chgData name="NGUYỄN BẢO LONG" userId="156f7280-0c23-4eda-9828-bb67a3ec36e5" providerId="ADAL" clId="{F036155E-A26E-8E46-BB9B-0319A147988A}" dt="2021-07-02T03:07:16.714" v="5460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3:05:31.996" v="5327" actId="20577"/>
          <ac:spMkLst>
            <pc:docMk/>
            <pc:sldMk cId="2289153986" sldId="280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8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9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0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1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5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6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8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9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1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3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4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6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7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8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9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40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2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3:03:04.665" v="5232" actId="26606"/>
          <ac:picMkLst>
            <pc:docMk/>
            <pc:sldMk cId="2289153986" sldId="280"/>
            <ac:picMk id="5" creationId="{BF76CFDE-57D4-CB48-9F4E-891CB9537B0F}"/>
          </ac:picMkLst>
        </pc:picChg>
      </pc:sldChg>
      <pc:sldChg chg="new del">
        <pc:chgData name="NGUYỄN BẢO LONG" userId="156f7280-0c23-4eda-9828-bb67a3ec36e5" providerId="ADAL" clId="{F036155E-A26E-8E46-BB9B-0319A147988A}" dt="2021-07-02T03:07:29.789" v="5461" actId="2696"/>
        <pc:sldMkLst>
          <pc:docMk/>
          <pc:sldMk cId="3755154351" sldId="281"/>
        </pc:sldMkLst>
      </pc:sldChg>
      <pc:sldChg chg="addSp delSp modSp add mod setBg modNotesTx">
        <pc:chgData name="NGUYỄN BẢO LONG" userId="156f7280-0c23-4eda-9828-bb67a3ec36e5" providerId="ADAL" clId="{F036155E-A26E-8E46-BB9B-0319A147988A}" dt="2021-07-02T09:30:54.214" v="7591" actId="20577"/>
        <pc:sldMkLst>
          <pc:docMk/>
          <pc:sldMk cId="4256298490" sldId="281"/>
        </pc:sldMkLst>
        <pc:spChg chg="mo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8:29:51.032" v="6227" actId="20577"/>
          <ac:spMkLst>
            <pc:docMk/>
            <pc:sldMk cId="4256298490" sldId="281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8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9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3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5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1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8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3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5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6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8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2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3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34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5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6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7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8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39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0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1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4" creationId="{E45CA849-654C-4173-AD99-B3A2528275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5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6" creationId="{E5BBB0F9-6A59-4D02-A9C7-A2D6516684CE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8" creationId="{92468898-5A6E-4D55-85EC-308E785EE06C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9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50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2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3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4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8:28:56.371" v="6077" actId="26606"/>
          <ac:picMkLst>
            <pc:docMk/>
            <pc:sldMk cId="4256298490" sldId="281"/>
            <ac:picMk id="5" creationId="{0A24101F-2F72-F547-8D78-6D835D01B544}"/>
          </ac:picMkLst>
        </pc:picChg>
        <pc:picChg chg="del">
          <ac:chgData name="NGUYỄN BẢO LONG" userId="156f7280-0c23-4eda-9828-bb67a3ec36e5" providerId="ADAL" clId="{F036155E-A26E-8E46-BB9B-0319A147988A}" dt="2021-07-02T08:02:58.413" v="5494" actId="478"/>
          <ac:picMkLst>
            <pc:docMk/>
            <pc:sldMk cId="4256298490" sldId="281"/>
            <ac:picMk id="7" creationId="{24456DEB-B643-1C41-B3A9-D2EAA6817C84}"/>
          </ac:picMkLst>
        </pc:picChg>
      </pc:sldChg>
      <pc:sldChg chg="add del">
        <pc:chgData name="NGUYỄN BẢO LONG" userId="156f7280-0c23-4eda-9828-bb67a3ec36e5" providerId="ADAL" clId="{F036155E-A26E-8E46-BB9B-0319A147988A}" dt="2021-07-02T03:11:48.213" v="5491" actId="2696"/>
        <pc:sldMkLst>
          <pc:docMk/>
          <pc:sldMk cId="19951931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07/02/2021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Mỗi dòng sau khi tính độ lỗi softmax loss sẽ có 1 con số</a:t>
            </a:r>
          </a:p>
          <a:p>
            <a:pPr marL="171450" indent="-171450">
              <a:buFontTx/>
              <a:buChar char="-"/>
            </a:pPr>
            <a:r>
              <a:rPr lang="en-VN"/>
              <a:t>Cộng tổng các con số đó lại, ta được độ lỗi cần tìm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phát hiện các cụm từ có liên quan đến nhau (ví dụ: trắng trẻo, khả năng,…)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Các frame output của LSTM lần lượt được </a:t>
            </a:r>
            <a:r>
              <a:rPr lang="en-US" dirty="0"/>
              <a:t>concatenate </a:t>
            </a:r>
            <a:r>
              <a:rPr lang="en-US" dirty="0" err="1"/>
              <a:t>với</a:t>
            </a:r>
            <a:r>
              <a:rPr lang="en-US" dirty="0"/>
              <a:t> speaker embedding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Sau đó được đưa vào một mạng Location Sensitive Attention (thực chất là mạng fully connected)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Kiến trúc: bao gồm 2 lớp, 1 lớp Dense và 1 lớp 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o’_i được tạo thành từ các giá trị o_i concate với speaker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Tại cell i của LSTM nhận vào vector c_i và giá trị output của cell i-1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</a:t>
            </a:r>
            <a:r>
              <a:rPr lang="en-VN" dirty="0"/>
              <a:t>utput của cell i-1 (sau khi đi qua projection) thực chất là 1 frame của mel – spectrogram nên không thể concatenate với vector c_i (vì shape của chúng nó khác nhau). Do đó, cần đưa output này về cùng dạng với c_i bằng cách input vào mạng pre-net  (thực chất là 1 mạng fc)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Mặt khác, giá trị frame output được đưa qua 5 layer Conv để làm mượt đoạn n</a:t>
            </a:r>
            <a:r>
              <a:rPr lang="en-US" dirty="0"/>
              <a:t>ố</a:t>
            </a:r>
            <a:r>
              <a:rPr lang="en-VN" dirty="0"/>
              <a:t>i giữa frame trước đó với frame vừa tạo thành</a:t>
            </a:r>
          </a:p>
          <a:p>
            <a:pPr marL="171450" lvl="0" indent="-171450">
              <a:buFontTx/>
              <a:buChar char="-"/>
            </a:pPr>
            <a:r>
              <a:rPr lang="en-VN" dirty="0"/>
              <a:t>Giải thích 1 chút vè Linear Projection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(1): biến đổi output của lstm thành 1 frame của spectrogram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(2): output của cái này là 1 con số, khi so sánh con số này với 1 ngưỡng cho trước, sẽ biết được nên stop generating frame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83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(3)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Trong quá trình chạy thực tế, file âm thanh input được cắt thành các segment 1.6s, stride = 50% để đưa vào model LSTM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Chuẩn hóa các output rồi lấy trung bình cộng, ta thu được embedding của giọng nói.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626850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08" y="2478024"/>
            <a:ext cx="4983700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Synthesizer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66A2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9797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Location-Sensitive Attention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Additive Attention)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F8B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nhận vào một đoạn text và trả ra thông tin mã hóa của đoạn text đó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</a:t>
                </a: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của bộ Encoder có dạng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frame output của các cell LSTM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  <a:blipFill>
                <a:blip r:embed="rId3"/>
                <a:stretch>
                  <a:fillRect l="-748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1867" y="3464712"/>
            <a:ext cx="9338094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686965" cy="4379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ensitive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ttention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nhận 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frame output của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Bidirectional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peaker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mbedding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của người nói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Nó biến đổi 2 thông tin này thành đầu vào của bộ decoder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  <a:endParaRPr lang="en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63F673-769B-8841-BC1C-9DB99865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3" y="4116219"/>
            <a:ext cx="7299393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Chi tiết SV2TTS – Synthersizer (4)</a:t>
            </a:r>
            <a:endParaRPr lang="en-VN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Mục đích: Xem xét sự ảnh hưởng (xác suất) của các frame khác đến frame đang xét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Ví dụ: Xét câu nói “Hôm nay thời tiết xấu. Chúng ta không thể ra ngoài”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“hôm”, “nay” ảnh hưởng đến nhau rất nhiều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“thời”, “ngoài” rất ít ảnh hưởng đến nhau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có dạng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vector xác suất thể hiện sự ảnh hưởng của các frame khác đến frame thứ </a:t>
                </a:r>
                <a14:m>
                  <m:oMath xmlns:m="http://schemas.openxmlformats.org/officeDocument/2006/math">
                    <m:r>
                      <a:rPr lang="en-VN" sz="17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  <a:blipFill>
                <a:blip r:embed="rId3"/>
                <a:stretch>
                  <a:fillRect t="-319" r="-2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76CFDE-57D4-CB48-9F4E-891CB95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0538" y="838669"/>
            <a:ext cx="5715344" cy="5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Chi tiết SV2TTS – Synthesizer (5)</a:t>
            </a:r>
            <a:endParaRPr lang="en-VN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Decoder biến đổi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thành các frame tương ứng trong mel – spectrogram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 (như hình vẽ)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là mel – spectrogram ứng với đoạn text input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3"/>
                <a:stretch>
                  <a:fillRect l="-1111" t="-356" r="-14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24101F-2F72-F547-8D78-6D835D01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1423264"/>
            <a:ext cx="6656832" cy="3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1503</Words>
  <Application>Microsoft Office PowerPoint</Application>
  <PresentationFormat>Widescreen</PresentationFormat>
  <Paragraphs>148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Synthesizer</vt:lpstr>
      <vt:lpstr>Chi tiết SV2TTS – Synthesizer (1)</vt:lpstr>
      <vt:lpstr>Chi tiết SV2TTS – Synthesizer (2)</vt:lpstr>
      <vt:lpstr>Chi tiết SV2TTS – Synthesizer (3)</vt:lpstr>
      <vt:lpstr>Chi tiết SV2TTS – Synthersizer (4)</vt:lpstr>
      <vt:lpstr>Chi tiết SV2TTS – Synthesizer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Ngô Phù Hữu Đại Sơn</cp:lastModifiedBy>
  <cp:revision>24</cp:revision>
  <dcterms:created xsi:type="dcterms:W3CDTF">2021-06-27T02:06:06Z</dcterms:created>
  <dcterms:modified xsi:type="dcterms:W3CDTF">2021-07-02T10:48:40Z</dcterms:modified>
</cp:coreProperties>
</file>