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1"/>
  </p:normalViewPr>
  <p:slideViewPr>
    <p:cSldViewPr snapToGrid="0" snapToObjects="1">
      <p:cViewPr varScale="1">
        <p:scale>
          <a:sx n="72" d="100"/>
          <a:sy n="72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B13B-C1A0-FC4E-9BC2-CBAAD45B1A60}" type="datetimeFigureOut">
              <a:rPr lang="en-VN" smtClean="0"/>
              <a:t>06/27/2021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A4AD-3912-D14D-ABF4-A3E15A5DC8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45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200" dirty="0" err="1"/>
              <a:t>Tới</a:t>
            </a:r>
            <a:r>
              <a:rPr lang="en-US" sz="1200" dirty="0"/>
              <a:t> </a:t>
            </a:r>
            <a:r>
              <a:rPr lang="en-US" sz="1200" dirty="0" err="1"/>
              <a:t>đây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SV2TTS 1 </a:t>
            </a:r>
            <a:r>
              <a:rPr lang="en-US" sz="1200" dirty="0" err="1"/>
              <a:t>chút</a:t>
            </a:r>
            <a:r>
              <a:rPr lang="en-US" sz="1200" dirty="0"/>
              <a:t>. </a:t>
            </a:r>
            <a:r>
              <a:rPr lang="en-US" sz="1200" dirty="0" err="1"/>
              <a:t>Nhớ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thêm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bày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video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kỳ</a:t>
            </a:r>
            <a:r>
              <a:rPr lang="en-US" sz="1200" dirty="0"/>
              <a:t> </a:t>
            </a:r>
            <a:r>
              <a:rPr lang="en-US" sz="1200" dirty="0" err="1"/>
              <a:t>nên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sơ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Speaker Encoder: </a:t>
            </a:r>
            <a:r>
              <a:rPr lang="en-US" sz="1200" dirty="0" err="1"/>
              <a:t>Rút</a:t>
            </a:r>
            <a:r>
              <a:rPr lang="en-US" sz="1200" dirty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embedding </a:t>
            </a:r>
            <a:r>
              <a:rPr lang="en-US" sz="1200" dirty="0" err="1"/>
              <a:t>từ</a:t>
            </a:r>
            <a:r>
              <a:rPr lang="en-US" sz="1200" dirty="0"/>
              <a:t> waveform </a:t>
            </a:r>
            <a:r>
              <a:rPr lang="en-US" sz="1200" dirty="0" err="1"/>
              <a:t>của</a:t>
            </a:r>
            <a:r>
              <a:rPr lang="en-US" sz="1200" dirty="0"/>
              <a:t> file </a:t>
            </a:r>
            <a:r>
              <a:rPr lang="en-US" sz="1200" dirty="0" err="1"/>
              <a:t>âm</a:t>
            </a:r>
            <a:r>
              <a:rPr lang="en-US" sz="1200" dirty="0"/>
              <a:t> </a:t>
            </a:r>
            <a:r>
              <a:rPr lang="en-US" sz="1200" dirty="0" err="1"/>
              <a:t>thanh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Synthesizer: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embedding </a:t>
            </a:r>
            <a:r>
              <a:rPr lang="en-US" sz="1200" dirty="0" err="1"/>
              <a:t>và</a:t>
            </a:r>
            <a:r>
              <a:rPr lang="en-US" sz="1200" dirty="0"/>
              <a:t> text, </a:t>
            </a:r>
            <a:r>
              <a:rPr lang="en-US" sz="1200" dirty="0" err="1"/>
              <a:t>nó</a:t>
            </a:r>
            <a:r>
              <a:rPr lang="en-US" sz="1200" dirty="0"/>
              <a:t> generate 1 spectrogram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diễn</a:t>
            </a:r>
            <a:r>
              <a:rPr lang="en-US" sz="1200" dirty="0"/>
              <a:t> (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chất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Tacotron2 without </a:t>
            </a:r>
            <a:r>
              <a:rPr lang="en-US" sz="1200" dirty="0" err="1"/>
              <a:t>nhưng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WaveNet</a:t>
            </a:r>
            <a:r>
              <a:rPr lang="en-US" sz="1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Vocoder: </a:t>
            </a:r>
            <a:r>
              <a:rPr lang="en-US" sz="1200" dirty="0" err="1"/>
              <a:t>Từ</a:t>
            </a:r>
            <a:r>
              <a:rPr lang="en-US" sz="1200" dirty="0"/>
              <a:t> spectrogram -&gt; Waveform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28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e_ij là embedding của file nói u_ij</a:t>
            </a:r>
          </a:p>
          <a:p>
            <a:pPr marL="171450" indent="-171450">
              <a:buFontTx/>
              <a:buChar char="-"/>
            </a:pPr>
            <a:r>
              <a:rPr lang="en-VN" dirty="0"/>
              <a:t>W_E chính là bộ trọng số sử dụng trong hàm 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c_i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e_ij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182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t_ij là transcript của u_ij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886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268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49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269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1221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646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2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8025-A51A-2A4C-A7AB-E41ECAB65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VN" sz="4800" dirty="0"/>
              <a:t>Real-time Voice Cloning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150A-E893-8D48-8243-C6837C28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2000"/>
              <a:t>N</a:t>
            </a:r>
            <a:r>
              <a:rPr lang="en-VN" sz="2000"/>
              <a:t>hóm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F89C4-1DEB-4BB9-9278-59C0082F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Độ lỗi: Sử dụng độ lỗi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Generalized End-to-End loss (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GE2E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N người nói, mỗi người nói M mẫu, ta có M*N đặc trưng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N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Định nghĩa độ tương đồng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(k bất kỳ)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Kết quả thu được 1 ma trận độ tương đồng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34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1356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825CA-A25D-4298-8D59-772F780D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112364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loss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98ECEE6-F081-9F4C-82E6-0211837C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24561"/>
            <a:ext cx="11164824" cy="29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Chi tiết SV2TTS – Speaker Encoder (3)</a:t>
            </a:r>
            <a:endParaRPr lang="en-VN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F3A328-3C60-2940-8572-5558BE350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2109304"/>
            <a:ext cx="6702552" cy="3736672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file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input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segment 1.6s, stride = 50%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model LSTM</a:t>
            </a:r>
          </a:p>
          <a:p>
            <a:pPr>
              <a:buFont typeface="Wingdings" pitchFamily="2" charset="2"/>
              <a:buChar char="§"/>
            </a:pP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output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rồi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cộng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embedding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giọng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82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3CC1-E64D-EE48-A70D-C9F45F3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48FB-9E99-BD49-BB1B-B6D18F8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Ngô Phù Hữu Đại Sơn – 18120078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Nguyễn Bảo 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 – 18120201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Mai Ngọc Tú – 18120253</a:t>
            </a:r>
          </a:p>
        </p:txBody>
      </p:sp>
    </p:spTree>
    <p:extLst>
      <p:ext uri="{BB962C8B-B14F-4D97-AF65-F5344CB8AC3E}">
        <p14:creationId xmlns:p14="http://schemas.microsoft.com/office/powerpoint/2010/main" val="5416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Chi tiết framework SV2TTS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Synthesizer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Vocoder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253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Speaker Encoder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Synthesizer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Vocoder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463C7B-49B5-A445-BD41-519F93AC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205989"/>
            <a:ext cx="11164824" cy="25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Ký hiệu 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file âm thanh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của người nói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log-mel spectrogram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 có nhiệm vụ tính toán speaker embedding bằng hàm số sau: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ℇ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mục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tiêu</a:t>
                </a: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Ngoài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ra,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tác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giả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còn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nghĩa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speaker embedding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người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theo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công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thức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sau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2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Synthesizer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transcript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𝒮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</m:oMath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Vocoder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30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0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Tóm lại, ta có 3 hàm số cần phải huấn luyện để chọn bộ tham số tốt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ℇ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𝒮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𝒱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Cách chọn bộ tham số: Xây dựng hàm lỗi </a:t>
                </a:r>
                <a14:m>
                  <m:oMath xmlns:m="http://schemas.openxmlformats.org/officeDocument/2006/math">
                    <m:r>
                      <a:rPr lang="en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ℒ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và tìm bộ tham số để hàm này đạt cực tiểu: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𝒮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𝒮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Tuy nhiên cách tiếp cận trên rất khó thực hiện. Do đó, người ta đề ra 1 cách tiếp cận khác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604" b="-241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9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4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4199860" y="2658140"/>
            <a:ext cx="5592726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3 – layer LSTM với 768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Mỗi lớp bao gồm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Fully-Connected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 – channels log-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spectrogram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25ms,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10ms.</a:t>
            </a: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Kết quả tính toán được đưa qua hàm ReLU, sau đó được chuẩn hóa L2. Từ đây thu được output chính thức: vector 256 chiều</a:t>
            </a: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572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733</Words>
  <Application>Microsoft Office PowerPoint</Application>
  <PresentationFormat>Widescreen</PresentationFormat>
  <Paragraphs>81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Neue Haas Grotesk Text Pro</vt:lpstr>
      <vt:lpstr>Wingdings</vt:lpstr>
      <vt:lpstr>AccentBoxVTI</vt:lpstr>
      <vt:lpstr>Real-time Voice Cloning</vt:lpstr>
      <vt:lpstr>Thành viên nhóm</vt:lpstr>
      <vt:lpstr>Nội dung</vt:lpstr>
      <vt:lpstr>Tổng quan về framework SV2TTS</vt:lpstr>
      <vt:lpstr>Hướng giải quyết vấn đề</vt:lpstr>
      <vt:lpstr>Hướng giải quyết vấn đề (1)</vt:lpstr>
      <vt:lpstr>Hướng giải quyết vấn đề (2)</vt:lpstr>
      <vt:lpstr>Hướng giải quyết vấn đề (3)</vt:lpstr>
      <vt:lpstr>Chi tiết SV2TTS – Speaker Encoder</vt:lpstr>
      <vt:lpstr>Chi tiết SV2TTS – Speaker Encoder (1)</vt:lpstr>
      <vt:lpstr>Chi tiết SV2TTS – Speaker Encoder (2)</vt:lpstr>
      <vt:lpstr>Chi tiết SV2TTS – Speaker Encoder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Voice Cloning</dc:title>
  <dc:creator>NGUYỄN BẢO LONG</dc:creator>
  <cp:lastModifiedBy>Ngô Phù Hữu Đại Sơn</cp:lastModifiedBy>
  <cp:revision>21</cp:revision>
  <dcterms:created xsi:type="dcterms:W3CDTF">2021-06-27T02:06:06Z</dcterms:created>
  <dcterms:modified xsi:type="dcterms:W3CDTF">2021-06-27T06:36:52Z</dcterms:modified>
</cp:coreProperties>
</file>