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BẢO LONG" initials="NBL" lastIdx="1" clrIdx="0">
    <p:extLst>
      <p:ext uri="{19B8F6BF-5375-455C-9EA6-DF929625EA0E}">
        <p15:presenceInfo xmlns:p15="http://schemas.microsoft.com/office/powerpoint/2012/main" userId="S::18120201@student.hcmus.edu.vn::156f7280-0c23-4eda-9828-bb67a3ec36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86307"/>
  </p:normalViewPr>
  <p:slideViewPr>
    <p:cSldViewPr snapToGrid="0" snapToObjects="1">
      <p:cViewPr varScale="1">
        <p:scale>
          <a:sx n="82" d="100"/>
          <a:sy n="82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221D-3772-7746-A546-65D20FE7DADF}" type="datetimeFigureOut">
              <a:rPr lang="vi-VN" smtClean="0"/>
              <a:t>16/06/2021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47D37-2F3C-D246-A030-BBC8C7CF74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764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Đoạn này nhớ nói cái gì cần tăng, cái gì cần giảm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47D37-2F3C-D246-A030-BBC8C7CF74D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955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Nhớ trình bày khái niệm của OPEX và EBITDA (theo cách ngắn gọn nhất có thể)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47D37-2F3C-D246-A030-BBC8C7CF74D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56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dirty="0"/>
              <a:t>SAC = 16$ (tăng 4$): Hình 1</a:t>
            </a:r>
          </a:p>
          <a:p>
            <a:pPr marL="171450" indent="-171450">
              <a:buFontTx/>
              <a:buChar char="-"/>
            </a:pPr>
            <a:r>
              <a:rPr lang="vi-VN" dirty="0"/>
              <a:t>Hình 2, hình 3: Giải thích tăng mạnh vào thời điểm nào, chém gió coi tại sao lại tăng</a:t>
            </a:r>
          </a:p>
          <a:p>
            <a:pPr marL="171450" indent="-171450">
              <a:buFontTx/>
              <a:buChar char="-"/>
            </a:pPr>
            <a:r>
              <a:rPr lang="vi-VN" dirty="0"/>
              <a:t>Hình cuối: Cũng là chém gió. Nội dung là so sánh về số lượng đơn hàng với năm 2014. Cần viết lại câu bên trên bằng 1 câu kết luận ngắn gọn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47D37-2F3C-D246-A030-BBC8C7CF74D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45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dirty="0"/>
              <a:t>3 ý trên mô tả hình 1,2,4</a:t>
            </a:r>
          </a:p>
          <a:p>
            <a:pPr marL="171450" indent="-171450">
              <a:buFontTx/>
              <a:buChar char="-"/>
            </a:pPr>
            <a:r>
              <a:rPr lang="vi-VN" dirty="0"/>
              <a:t>Hình 3 chưa mô tả gì</a:t>
            </a:r>
          </a:p>
          <a:p>
            <a:pPr marL="171450" indent="-171450">
              <a:buFontTx/>
              <a:buChar char="-"/>
            </a:pPr>
            <a:r>
              <a:rPr lang="vi-VN" dirty="0"/>
              <a:t>Cần giải thích 3 hình cuối, chém gió thoi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47D37-2F3C-D246-A030-BBC8C7CF74D8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191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vi-VN" dirty="0"/>
              <a:t>Hạn chế của cách giải quyết của andy</a:t>
            </a:r>
          </a:p>
          <a:p>
            <a:pPr marL="628650" lvl="1" indent="-171450">
              <a:buFontTx/>
              <a:buChar char="-"/>
            </a:pPr>
            <a:r>
              <a:rPr lang="vi-VN" dirty="0"/>
              <a:t>Hạn chế là khi dùng nhiều màu: Nếu số lượng line nhiều, người xem bị rối mắt và mất tính thẩm mỹ của dashboard</a:t>
            </a:r>
          </a:p>
          <a:p>
            <a:pPr marL="628650" lvl="1" indent="-171450">
              <a:buFontTx/>
              <a:buChar char="-"/>
            </a:pPr>
            <a:r>
              <a:rPr lang="vi-VN" dirty="0"/>
              <a:t>Sử dụng mức độ đậm nhạt để khắc phục</a:t>
            </a:r>
            <a:r>
              <a:rPr lang="vi-VN"/>
              <a:t>: Nếu số lượng line nhiều, người xem sẽ không phân biệt được các line</a:t>
            </a:r>
            <a:endParaRPr lang="vi-VN" dirty="0"/>
          </a:p>
          <a:p>
            <a:pPr marL="628650" lvl="1" indent="-171450"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47D37-2F3C-D246-A030-BBC8C7CF74D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1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4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9499E-B2C6-3D49-BE82-216F2134F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Telecom operator executive dashboard 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D6228-DE92-7F45-8941-0055F3656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vi-VN" dirty="0"/>
              <a:t>Nhóm 17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1AACE8EA-6510-4597-9828-9B8FF7333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8" r="6457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0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B569-2FAB-C446-992C-D7FA07B3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Tính hi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ệ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u quả của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0A42-CBEE-E640-A2A6-A0334016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vi-VN" dirty="0"/>
              <a:t>Các loại biểu đồ phù hợp với mục đích trực quan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Các chỉ số được biểu diễn đầy đủ, rõ ràng, 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Bố cục đảm bảo logic và thẩm mỹ</a:t>
            </a:r>
          </a:p>
        </p:txBody>
      </p:sp>
    </p:spTree>
    <p:extLst>
      <p:ext uri="{BB962C8B-B14F-4D97-AF65-F5344CB8AC3E}">
        <p14:creationId xmlns:p14="http://schemas.microsoft.com/office/powerpoint/2010/main" val="35452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2CBF-628D-0741-8168-839C1504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Nhận xét của tác giả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8C9E-FC57-9243-A187-6F37E574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10790730" cy="363608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vi-VN" dirty="0"/>
              <a:t>Jeff 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Việc chọn màu xanh lá và đỏ gây bất lợi cho người bị mù màu, nên đổi thành xanh dương và cam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Cần đồng bộ về trục thời gian và trục giá trị trong các biểu đồ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Andy: Việc loại bỏ mày sắc trong các biểu đồ đường có thể gây nhầm lẫn khi các đường giao nhau. Có 2 cách giải quyết cho việc này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Dùng nhiều màu để phân biệt các đường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Sử dụng mức độ đậm nhạt của 1 tông màu để phân biệt các đường</a:t>
            </a:r>
          </a:p>
        </p:txBody>
      </p:sp>
    </p:spTree>
    <p:extLst>
      <p:ext uri="{BB962C8B-B14F-4D97-AF65-F5344CB8AC3E}">
        <p14:creationId xmlns:p14="http://schemas.microsoft.com/office/powerpoint/2010/main" val="6213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1D9A-5F72-FB43-8D30-CA41C794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B5FA-AE2B-174D-BA32-C0362FF3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vi-VN" dirty="0"/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Nguyễn Bảo Long – 18120201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Mai Ngọc Tú – 18120253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Phạm Văn Minh Phương – 18120227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Gia </a:t>
            </a:r>
            <a:r>
              <a:rPr lang="en-US" dirty="0" err="1"/>
              <a:t>Hiên</a:t>
            </a:r>
            <a:r>
              <a:rPr lang="en-US" dirty="0"/>
              <a:t> – </a:t>
            </a:r>
            <a:r>
              <a:rPr lang="en-VN" dirty="0"/>
              <a:t>1712424</a:t>
            </a:r>
          </a:p>
        </p:txBody>
      </p:sp>
    </p:spTree>
    <p:extLst>
      <p:ext uri="{BB962C8B-B14F-4D97-AF65-F5344CB8AC3E}">
        <p14:creationId xmlns:p14="http://schemas.microsoft.com/office/powerpoint/2010/main" val="346183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0DB9-3238-5341-8622-E5C25D73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8E40-4B40-CB4A-92CD-CBC9AB40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vi-VN" dirty="0"/>
              <a:t>Bối cảnh – Yêu cầu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Nội dung dashboard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Goal 1, goal 2, goal 3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Tóm tắt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Tính hiệu quả của dashboard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Nhận xét của tác giả</a:t>
            </a:r>
          </a:p>
        </p:txBody>
      </p:sp>
    </p:spTree>
    <p:extLst>
      <p:ext uri="{BB962C8B-B14F-4D97-AF65-F5344CB8AC3E}">
        <p14:creationId xmlns:p14="http://schemas.microsoft.com/office/powerpoint/2010/main" val="279162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660F-F28C-9244-9578-C8E7E462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Bối cảnh – Yêu cầu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220CC-21A4-E54E-848F-E7CC99B0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vi-VN" dirty="0"/>
              <a:t>CTT Wireless là một công ty viễn thông, chuyên cung cấp các dịch vụ kết nối không dây</a:t>
            </a:r>
          </a:p>
          <a:p>
            <a:pPr>
              <a:buFont typeface="Wingdings" pitchFamily="2" charset="2"/>
              <a:buChar char="§"/>
            </a:pPr>
            <a:r>
              <a:rPr lang="vi-VN" dirty="0"/>
              <a:t>Công ty cần theo dõi một số chỉ số liên quan đến mục tiêu kinh doanh trong năm 2014 và 2015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Số tiền công ty bỏ ra để có được 1 khách hàng (SAC)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Lợi nhuận trung bình trên 1 khách hàng (ARPU)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Tỷ lệ từ chối dịch vụ (Churn)</a:t>
            </a:r>
          </a:p>
        </p:txBody>
      </p:sp>
    </p:spTree>
    <p:extLst>
      <p:ext uri="{BB962C8B-B14F-4D97-AF65-F5344CB8AC3E}">
        <p14:creationId xmlns:p14="http://schemas.microsoft.com/office/powerpoint/2010/main" val="124582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2ED8-100F-2941-9FE5-85912B0E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Bối cảnh – yêu cầu 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B82F-85B2-C842-82C9-1DFEF086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vi-VN" dirty="0"/>
              <a:t>Do đó, cần một dashboard có các thông tin sau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Biểu diễn 3 loại chỉ số SAC, ARPU, Churn theo thời gian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Cần so sánh về các chỉ số giữa năm 2015 và 2014, bao gồm</a:t>
            </a:r>
          </a:p>
          <a:p>
            <a:pPr lvl="2">
              <a:buFont typeface="Wingdings" pitchFamily="2" charset="2"/>
              <a:buChar char="§"/>
            </a:pPr>
            <a:r>
              <a:rPr lang="vi-VN" dirty="0"/>
              <a:t>Lợi nhuận</a:t>
            </a:r>
          </a:p>
          <a:p>
            <a:pPr lvl="2">
              <a:buFont typeface="Wingdings" pitchFamily="2" charset="2"/>
              <a:buChar char="§"/>
            </a:pPr>
            <a:r>
              <a:rPr lang="vi-VN" dirty="0"/>
              <a:t>Chi phí hoạt động (OPEX)</a:t>
            </a:r>
          </a:p>
          <a:p>
            <a:pPr lvl="2">
              <a:buFont typeface="Wingdings" pitchFamily="2" charset="2"/>
              <a:buChar char="§"/>
            </a:pPr>
            <a:r>
              <a:rPr lang="vi-VN" dirty="0"/>
              <a:t>Lợi nhuận trước lãi vay + thuế + khấu hao (EBITDA)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/>
              <a:t>Biểu diễn được xu hướng</a:t>
            </a:r>
          </a:p>
          <a:p>
            <a:pPr lvl="1">
              <a:buFont typeface="Wingdings" pitchFamily="2" charset="2"/>
              <a:buChar char="§"/>
            </a:pPr>
            <a:endParaRPr lang="vi-VN" dirty="0"/>
          </a:p>
          <a:p>
            <a:pPr lvl="1">
              <a:buFont typeface="Wingdings" pitchFamily="2" charset="2"/>
              <a:buChar char="§"/>
            </a:pPr>
            <a:endParaRPr lang="vi-VN" dirty="0"/>
          </a:p>
          <a:p>
            <a:pPr lvl="1">
              <a:buFont typeface="Wingdings" pitchFamily="2" charset="2"/>
              <a:buChar char="§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5649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EF52F-AB1E-694B-8CC5-4306632D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dung dashboard – goal 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4A491F5-EB60-43C7-81D8-FFE1C312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SAC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$16, </a:t>
            </a:r>
            <a:r>
              <a:rPr lang="en-US" dirty="0" err="1"/>
              <a:t>tăng</a:t>
            </a:r>
            <a:r>
              <a:rPr lang="en-US" dirty="0"/>
              <a:t> $4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6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SAC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2014 (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88B9AF0-FD93-FD43-8EDE-BB78F367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1" y="2733955"/>
            <a:ext cx="10591800" cy="28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D06E1-1EAE-1349-A145-4E1295C0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Nội dung dashboard – goal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2BB0ED-C05D-4961-9845-C18A4F11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8" y="657497"/>
            <a:ext cx="7513412" cy="12304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ARPU </a:t>
            </a:r>
            <a:r>
              <a:rPr lang="en-US" dirty="0" err="1"/>
              <a:t>tăng</a:t>
            </a:r>
            <a:r>
              <a:rPr lang="en-US" dirty="0"/>
              <a:t> $6,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$68/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/</a:t>
            </a:r>
            <a:r>
              <a:rPr lang="en-US" dirty="0" err="1"/>
              <a:t>tháng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đàm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084B-9DAA-D441-BF25-4C2B1D36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2680997"/>
            <a:ext cx="10591800" cy="29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8C92-23D3-E041-947F-CAB6AF12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Nội dung dashboard – goal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554EAA-72EA-4F9C-951C-8575FBE2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8" y="657497"/>
            <a:ext cx="7348095" cy="12304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Churn rate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1.43%, </a:t>
            </a:r>
            <a:r>
              <a:rPr lang="en-US" dirty="0" err="1"/>
              <a:t>giảm</a:t>
            </a:r>
            <a:r>
              <a:rPr lang="en-US" dirty="0"/>
              <a:t> 0.18%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Đạt</a:t>
            </a:r>
            <a:r>
              <a:rPr lang="en-US" dirty="0"/>
              <a:t> churn rate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2014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CC2734F-0C0E-1248-B0B6-36BED2C4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1" y="2694236"/>
            <a:ext cx="10591800" cy="29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40025-4E17-5549-968F-AEE0E986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>
            <a:normAutofit/>
          </a:bodyPr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Nội dung dashboard –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24AB2856-0059-1247-B7B0-C26479E6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42" y="2067248"/>
            <a:ext cx="2419830" cy="3722816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B260768-447F-8C4D-83E3-41F6B9F6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63" y="2067248"/>
            <a:ext cx="2490273" cy="3722805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D81C069-3B03-4E56-B599-0A32DB3B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302" y="2067248"/>
            <a:ext cx="4769598" cy="3811912"/>
          </a:xfrm>
        </p:spPr>
        <p:txBody>
          <a:bodyPr>
            <a:normAutofit/>
          </a:bodyPr>
          <a:lstStyle/>
          <a:p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m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nha</a:t>
            </a:r>
            <a:r>
              <a:rPr lang="en-US" dirty="0"/>
              <a:t> </a:t>
            </a:r>
            <a:r>
              <a:rPr lang="en-US" dirty="0" err="1"/>
              <a:t>tú</a:t>
            </a:r>
            <a:r>
              <a:rPr lang="en-US" dirty="0"/>
              <a:t> :v</a:t>
            </a:r>
          </a:p>
          <a:p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vui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901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704</Words>
  <Application>Microsoft Macintosh PowerPoint</Application>
  <PresentationFormat>Widescreen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Calisto MT</vt:lpstr>
      <vt:lpstr>Univers Condensed</vt:lpstr>
      <vt:lpstr>Wingdings</vt:lpstr>
      <vt:lpstr>ChronicleVTI</vt:lpstr>
      <vt:lpstr>Telecom operator executive dashboard </vt:lpstr>
      <vt:lpstr>Thành Viên Nhóm</vt:lpstr>
      <vt:lpstr>Nội dung</vt:lpstr>
      <vt:lpstr>Bối cảnh – Yêu cầu</vt:lpstr>
      <vt:lpstr>Bối cảnh – yêu cầu (TT)</vt:lpstr>
      <vt:lpstr>Nội dung dashboard – goal 1</vt:lpstr>
      <vt:lpstr>Nội dung dashboard – goal 2</vt:lpstr>
      <vt:lpstr>Nội dung dashboard – goal 3</vt:lpstr>
      <vt:lpstr>Nội dung dashboard – Executive Summary</vt:lpstr>
      <vt:lpstr>Tính hiệu quả của dashboard</vt:lpstr>
      <vt:lpstr>Nhận xét của tác giả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operator executive dashboard </dc:title>
  <dc:creator>NGUYỄN BẢO LONG</dc:creator>
  <cp:lastModifiedBy>NGUYỄN BẢO LONG</cp:lastModifiedBy>
  <cp:revision>9</cp:revision>
  <dcterms:created xsi:type="dcterms:W3CDTF">2021-06-16T01:58:20Z</dcterms:created>
  <dcterms:modified xsi:type="dcterms:W3CDTF">2021-06-16T03:35:29Z</dcterms:modified>
</cp:coreProperties>
</file>