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0"/>
  </p:notesMasterIdLst>
  <p:sldIdLst>
    <p:sldId id="341" r:id="rId2"/>
    <p:sldId id="342" r:id="rId3"/>
    <p:sldId id="344" r:id="rId4"/>
    <p:sldId id="345" r:id="rId5"/>
    <p:sldId id="340" r:id="rId6"/>
    <p:sldId id="346" r:id="rId7"/>
    <p:sldId id="347" r:id="rId8"/>
    <p:sldId id="343" r:id="rId9"/>
  </p:sldIdLst>
  <p:sldSz cx="9144000" cy="5143500" type="screen16x9"/>
  <p:notesSz cx="6858000" cy="9144000"/>
  <p:embeddedFontLst>
    <p:embeddedFont>
      <p:font typeface="Montserrat" panose="020B0604020202020204" charset="0"/>
      <p:regular r:id="rId11"/>
      <p:bold r:id="rId12"/>
      <p:italic r:id="rId13"/>
      <p:boldItalic r:id="rId14"/>
    </p:embeddedFont>
    <p:embeddedFont>
      <p:font typeface="Montserrat ExtraBold" panose="020B0604020202020204" charset="0"/>
      <p:bold r:id="rId15"/>
      <p:boldItalic r:id="rId16"/>
    </p:embeddedFont>
    <p:embeddedFont>
      <p:font typeface="Segoe UI" panose="020B0502040204020203" pitchFamily="3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02" roundtripDataSignature="AMtx7miy+kvUKonSXv6VgSxzOBpKrYfM9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1A078E8-7CD6-4276-BDC6-88DFD873D02E}">
  <a:tblStyle styleId="{91A078E8-7CD6-4276-BDC6-88DFD873D02E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6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715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10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10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102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6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10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Google Shape;14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200"/>
          </a:p>
        </p:txBody>
      </p:sp>
    </p:spTree>
    <p:extLst>
      <p:ext uri="{BB962C8B-B14F-4D97-AF65-F5344CB8AC3E}">
        <p14:creationId xmlns:p14="http://schemas.microsoft.com/office/powerpoint/2010/main" val="751496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939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2">
  <p:cSld name="CAPTION_ONLY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67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702200" cy="9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2">
  <p:cSld name="CAPTION_ONLY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8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5735700" cy="9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5" name="Google Shape;135;p78"/>
          <p:cNvSpPr txBox="1">
            <a:spLocks noGrp="1"/>
          </p:cNvSpPr>
          <p:nvPr>
            <p:ph type="subTitle" idx="1"/>
          </p:nvPr>
        </p:nvSpPr>
        <p:spPr>
          <a:xfrm>
            <a:off x="5817050" y="2435925"/>
            <a:ext cx="2556300" cy="20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6"/>
          <p:cNvSpPr txBox="1">
            <a:spLocks noGrp="1"/>
          </p:cNvSpPr>
          <p:nvPr>
            <p:ph type="title"/>
          </p:nvPr>
        </p:nvSpPr>
        <p:spPr>
          <a:xfrm>
            <a:off x="3762670" y="3177750"/>
            <a:ext cx="30687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36"/>
          <p:cNvSpPr txBox="1">
            <a:spLocks noGrp="1"/>
          </p:cNvSpPr>
          <p:nvPr>
            <p:ph type="title" idx="2"/>
          </p:nvPr>
        </p:nvSpPr>
        <p:spPr>
          <a:xfrm>
            <a:off x="1048270" y="3287500"/>
            <a:ext cx="2412900" cy="931500"/>
          </a:xfrm>
          <a:prstGeom prst="rect">
            <a:avLst/>
          </a:prstGeom>
          <a:noFill/>
          <a:ln>
            <a:noFill/>
          </a:ln>
          <a:effectLst>
            <a:outerShdw blurRad="114300" dist="28575" dir="6360000" algn="bl" rotWithShape="0">
              <a:schemeClr val="accent1">
                <a:alpha val="49803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6"/>
          <p:cNvSpPr txBox="1">
            <a:spLocks noGrp="1"/>
          </p:cNvSpPr>
          <p:nvPr>
            <p:ph type="subTitle" idx="1"/>
          </p:nvPr>
        </p:nvSpPr>
        <p:spPr>
          <a:xfrm>
            <a:off x="3762670" y="3720650"/>
            <a:ext cx="30687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75622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5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5" r:id="rId1"/>
    <p:sldLayoutId id="2147483676" r:id="rId2"/>
    <p:sldLayoutId id="2147483685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slide" Target="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4"/>
          <p:cNvSpPr txBox="1">
            <a:spLocks noGrp="1"/>
          </p:cNvSpPr>
          <p:nvPr>
            <p:ph type="title"/>
          </p:nvPr>
        </p:nvSpPr>
        <p:spPr>
          <a:xfrm>
            <a:off x="3762669" y="3430834"/>
            <a:ext cx="3482193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SẢN PHẨM VÀ DỊCH VỤ</a:t>
            </a:r>
            <a:endParaRPr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1" name="Google Shape;151;p4"/>
          <p:cNvSpPr txBox="1">
            <a:spLocks noGrp="1"/>
          </p:cNvSpPr>
          <p:nvPr>
            <p:ph type="title" idx="2"/>
          </p:nvPr>
        </p:nvSpPr>
        <p:spPr>
          <a:xfrm>
            <a:off x="1048270" y="3287500"/>
            <a:ext cx="2412900" cy="931500"/>
          </a:xfrm>
          <a:prstGeom prst="rect">
            <a:avLst/>
          </a:prstGeom>
          <a:noFill/>
          <a:ln>
            <a:noFill/>
          </a:ln>
          <a:effectLst>
            <a:outerShdw blurRad="114300" dist="28575" dir="6360000" algn="bl" rotWithShape="0">
              <a:schemeClr val="accent1">
                <a:alpha val="49411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 dirty="0"/>
              <a:t>03</a:t>
            </a:r>
            <a:endParaRPr dirty="0"/>
          </a:p>
        </p:txBody>
      </p:sp>
      <p:sp>
        <p:nvSpPr>
          <p:cNvPr id="152" name="Google Shape;152;p4"/>
          <p:cNvSpPr txBox="1">
            <a:spLocks noGrp="1"/>
          </p:cNvSpPr>
          <p:nvPr>
            <p:ph type="subTitle" idx="1"/>
          </p:nvPr>
        </p:nvSpPr>
        <p:spPr>
          <a:xfrm>
            <a:off x="3762670" y="3948854"/>
            <a:ext cx="3068700" cy="304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Tổng </a:t>
            </a:r>
            <a:r>
              <a:rPr lang="en-US" dirty="0" err="1"/>
              <a:t>quan</a:t>
            </a:r>
            <a:endParaRPr dirty="0"/>
          </a:p>
        </p:txBody>
      </p:sp>
      <p:cxnSp>
        <p:nvCxnSpPr>
          <p:cNvPr id="153" name="Google Shape;153;p4"/>
          <p:cNvCxnSpPr/>
          <p:nvPr/>
        </p:nvCxnSpPr>
        <p:spPr>
          <a:xfrm>
            <a:off x="3610750" y="3484880"/>
            <a:ext cx="0" cy="768317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FFFFFF">
                <a:alpha val="49411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3948403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Right 7">
            <a:extLst>
              <a:ext uri="{FF2B5EF4-FFF2-40B4-BE49-F238E27FC236}">
                <a16:creationId xmlns:a16="http://schemas.microsoft.com/office/drawing/2014/main" id="{B74F1428-1768-4038-AF5B-8EC79B81820B}"/>
              </a:ext>
            </a:extLst>
          </p:cNvPr>
          <p:cNvSpPr/>
          <p:nvPr/>
        </p:nvSpPr>
        <p:spPr>
          <a:xfrm rot="12049131" flipV="1">
            <a:off x="2209642" y="1745017"/>
            <a:ext cx="1115533" cy="45719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2E50CD-088B-4CAB-B261-12CEE40C541C}"/>
              </a:ext>
            </a:extLst>
          </p:cNvPr>
          <p:cNvSpPr txBox="1"/>
          <p:nvPr/>
        </p:nvSpPr>
        <p:spPr>
          <a:xfrm>
            <a:off x="998805" y="1202787"/>
            <a:ext cx="1083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Ý tưởng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569F56A0-1A38-4F03-8290-E6EFA2459B6F}"/>
              </a:ext>
            </a:extLst>
          </p:cNvPr>
          <p:cNvSpPr/>
          <p:nvPr/>
        </p:nvSpPr>
        <p:spPr>
          <a:xfrm rot="9641418" flipV="1">
            <a:off x="2125519" y="3521417"/>
            <a:ext cx="1214096" cy="45719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3353AA0C-FAAF-44AB-AC5A-6EF37B5C6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3210" y="1217932"/>
            <a:ext cx="2867172" cy="286717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83774C4-C86D-4451-91CF-C05E5843028F}"/>
              </a:ext>
            </a:extLst>
          </p:cNvPr>
          <p:cNvSpPr txBox="1"/>
          <p:nvPr/>
        </p:nvSpPr>
        <p:spPr>
          <a:xfrm>
            <a:off x="862457" y="3684994"/>
            <a:ext cx="12779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Quyền</a:t>
            </a:r>
            <a:r>
              <a:rPr lang="en-US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lợi</a:t>
            </a:r>
            <a:endParaRPr lang="en-US" sz="20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4231403B-8B8F-419B-89DE-6588F3E73C22}"/>
              </a:ext>
            </a:extLst>
          </p:cNvPr>
          <p:cNvSpPr/>
          <p:nvPr/>
        </p:nvSpPr>
        <p:spPr>
          <a:xfrm rot="19941600" flipV="1">
            <a:off x="5132615" y="1658989"/>
            <a:ext cx="1115533" cy="45719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147A0D-8ED4-4393-B26C-61A0A220FF10}"/>
              </a:ext>
            </a:extLst>
          </p:cNvPr>
          <p:cNvSpPr txBox="1"/>
          <p:nvPr/>
        </p:nvSpPr>
        <p:spPr>
          <a:xfrm>
            <a:off x="6249550" y="1079770"/>
            <a:ext cx="18069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Tính năng </a:t>
            </a:r>
            <a:r>
              <a:rPr lang="en-US" sz="20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độc</a:t>
            </a:r>
            <a:endParaRPr lang="en-US" sz="20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0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quyền</a:t>
            </a:r>
            <a:endParaRPr lang="en-US" sz="20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2C8DD01B-E96B-42F7-B775-72A69A8D9A9E}"/>
              </a:ext>
            </a:extLst>
          </p:cNvPr>
          <p:cNvSpPr/>
          <p:nvPr/>
        </p:nvSpPr>
        <p:spPr>
          <a:xfrm rot="1200085">
            <a:off x="5142369" y="3598604"/>
            <a:ext cx="1176330" cy="45719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BCFC1A3-1602-4C59-B634-6398FF7EDB27}"/>
              </a:ext>
            </a:extLst>
          </p:cNvPr>
          <p:cNvSpPr txBox="1"/>
          <p:nvPr/>
        </p:nvSpPr>
        <p:spPr>
          <a:xfrm>
            <a:off x="6361483" y="3531106"/>
            <a:ext cx="20265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tả</a:t>
            </a:r>
            <a:r>
              <a:rPr lang="en-US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sản</a:t>
            </a:r>
            <a:r>
              <a:rPr lang="en-US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phẩm</a:t>
            </a:r>
            <a:endParaRPr lang="en-US" sz="20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và dịch vụ</a:t>
            </a:r>
          </a:p>
        </p:txBody>
      </p:sp>
      <p:sp>
        <p:nvSpPr>
          <p:cNvPr id="19" name="Google Shape;144;p3">
            <a:extLst>
              <a:ext uri="{FF2B5EF4-FFF2-40B4-BE49-F238E27FC236}">
                <a16:creationId xmlns:a16="http://schemas.microsoft.com/office/drawing/2014/main" id="{4A31FB72-6BF2-4572-AB4E-32A8BB89401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6375" y="396050"/>
            <a:ext cx="4592004" cy="532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300" dirty="0" err="1"/>
              <a:t>Mô</a:t>
            </a:r>
            <a:r>
              <a:rPr lang="en-US" sz="2300" dirty="0"/>
              <a:t> </a:t>
            </a:r>
            <a:r>
              <a:rPr lang="en-US" sz="2300" dirty="0" err="1"/>
              <a:t>tả</a:t>
            </a:r>
            <a:r>
              <a:rPr lang="en-US" sz="2300" dirty="0"/>
              <a:t> </a:t>
            </a:r>
            <a:r>
              <a:rPr lang="en-US" sz="2300" dirty="0" err="1"/>
              <a:t>sản</a:t>
            </a:r>
            <a:r>
              <a:rPr lang="en-US" sz="2300" dirty="0"/>
              <a:t> </a:t>
            </a:r>
            <a:r>
              <a:rPr lang="en-US" sz="2300" dirty="0" err="1"/>
              <a:t>phẩm</a:t>
            </a:r>
            <a:endParaRPr sz="2000" i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0" name="Google Shape;145;p3">
            <a:extLst>
              <a:ext uri="{FF2B5EF4-FFF2-40B4-BE49-F238E27FC236}">
                <a16:creationId xmlns:a16="http://schemas.microsoft.com/office/drawing/2014/main" id="{07B01EC8-75FF-4413-B09C-E57680B3F43F}"/>
              </a:ext>
            </a:extLst>
          </p:cNvPr>
          <p:cNvCxnSpPr/>
          <p:nvPr/>
        </p:nvCxnSpPr>
        <p:spPr>
          <a:xfrm>
            <a:off x="459375" y="308397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FFFFFF">
                <a:alpha val="49411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3332580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23C7E7C-89CF-4AD8-937F-A15D9433F7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7599" y="-4741"/>
            <a:ext cx="4008801" cy="5152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063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diagram, application&#10;&#10;Description automatically generated">
            <a:extLst>
              <a:ext uri="{FF2B5EF4-FFF2-40B4-BE49-F238E27FC236}">
                <a16:creationId xmlns:a16="http://schemas.microsoft.com/office/drawing/2014/main" id="{F3F9E582-4166-4614-A066-5E3B1CFA54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5668" y="-1"/>
            <a:ext cx="2372663" cy="5143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169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44;p3">
            <a:extLst>
              <a:ext uri="{FF2B5EF4-FFF2-40B4-BE49-F238E27FC236}">
                <a16:creationId xmlns:a16="http://schemas.microsoft.com/office/drawing/2014/main" id="{4A31FB72-6BF2-4572-AB4E-32A8BB89401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0103" y="215064"/>
            <a:ext cx="7727717" cy="532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yêu</a:t>
            </a:r>
            <a:r>
              <a:rPr lang="en-US" sz="2000" dirty="0"/>
              <a:t> cầu </a:t>
            </a:r>
            <a:r>
              <a:rPr lang="en-US" sz="2000" dirty="0" err="1"/>
              <a:t>chức</a:t>
            </a:r>
            <a:r>
              <a:rPr lang="en-US" sz="2000" dirty="0"/>
              <a:t> năng và phi </a:t>
            </a:r>
            <a:r>
              <a:rPr lang="en-US" sz="2000" dirty="0" err="1"/>
              <a:t>chức</a:t>
            </a:r>
            <a:r>
              <a:rPr lang="en-US" sz="2000" dirty="0"/>
              <a:t> năng</a:t>
            </a:r>
            <a:endParaRPr sz="2000" i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0" name="Google Shape;145;p3">
            <a:extLst>
              <a:ext uri="{FF2B5EF4-FFF2-40B4-BE49-F238E27FC236}">
                <a16:creationId xmlns:a16="http://schemas.microsoft.com/office/drawing/2014/main" id="{07B01EC8-75FF-4413-B09C-E57680B3F43F}"/>
              </a:ext>
            </a:extLst>
          </p:cNvPr>
          <p:cNvCxnSpPr>
            <a:cxnSpLocks/>
          </p:cNvCxnSpPr>
          <p:nvPr/>
        </p:nvCxnSpPr>
        <p:spPr>
          <a:xfrm>
            <a:off x="396071" y="146619"/>
            <a:ext cx="6250914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FFFFFF">
                <a:alpha val="49411"/>
              </a:srgbClr>
            </a:outerShdw>
          </a:effectLst>
        </p:spPr>
      </p:cxnSp>
      <p:pic>
        <p:nvPicPr>
          <p:cNvPr id="25" name="Picture 24" descr="Graphical user interface, application&#10;&#10;Description automatically generated">
            <a:hlinkClick r:id="rId2" action="ppaction://hlinksldjump"/>
            <a:extLst>
              <a:ext uri="{FF2B5EF4-FFF2-40B4-BE49-F238E27FC236}">
                <a16:creationId xmlns:a16="http://schemas.microsoft.com/office/drawing/2014/main" id="{2501C200-9B8D-4C03-9630-0D523741AE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9799" y="860429"/>
            <a:ext cx="3210612" cy="4126975"/>
          </a:xfrm>
          <a:prstGeom prst="rect">
            <a:avLst/>
          </a:prstGeom>
        </p:spPr>
      </p:pic>
      <p:pic>
        <p:nvPicPr>
          <p:cNvPr id="27" name="Picture 26" descr="Graphical user interface, diagram, application&#10;&#10;Description automatically generated">
            <a:hlinkClick r:id="rId4" action="ppaction://hlinksldjump"/>
            <a:extLst>
              <a:ext uri="{FF2B5EF4-FFF2-40B4-BE49-F238E27FC236}">
                <a16:creationId xmlns:a16="http://schemas.microsoft.com/office/drawing/2014/main" id="{810A3001-FECE-4FD3-881F-0323E0179D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55985" y="860428"/>
            <a:ext cx="1905931" cy="412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001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EC9545AB-54A8-41D6-81A0-9A89610A52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0804" y="0"/>
            <a:ext cx="2402391" cy="5205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716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ADD9D85-2795-4F17-BA28-8F89E452DA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5126" y="0"/>
            <a:ext cx="4133747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293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44;p3">
            <a:extLst>
              <a:ext uri="{FF2B5EF4-FFF2-40B4-BE49-F238E27FC236}">
                <a16:creationId xmlns:a16="http://schemas.microsoft.com/office/drawing/2014/main" id="{4A31FB72-6BF2-4572-AB4E-32A8BB89401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0104" y="88454"/>
            <a:ext cx="1256580" cy="532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000" dirty="0"/>
              <a:t>MVPs</a:t>
            </a:r>
            <a:endParaRPr sz="2000" i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0" name="Google Shape;145;p3">
            <a:extLst>
              <a:ext uri="{FF2B5EF4-FFF2-40B4-BE49-F238E27FC236}">
                <a16:creationId xmlns:a16="http://schemas.microsoft.com/office/drawing/2014/main" id="{07B01EC8-75FF-4413-B09C-E57680B3F43F}"/>
              </a:ext>
            </a:extLst>
          </p:cNvPr>
          <p:cNvCxnSpPr>
            <a:cxnSpLocks/>
          </p:cNvCxnSpPr>
          <p:nvPr/>
        </p:nvCxnSpPr>
        <p:spPr>
          <a:xfrm>
            <a:off x="396071" y="146619"/>
            <a:ext cx="63087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FFFFFF">
                <a:alpha val="49411"/>
              </a:srgbClr>
            </a:outerShdw>
          </a:effectLst>
        </p:spPr>
      </p:cxn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3AE9D82-8F72-49A5-89C2-32D7D293A3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6217" y="529020"/>
            <a:ext cx="3637492" cy="4526025"/>
          </a:xfrm>
          <a:prstGeom prst="rect">
            <a:avLst/>
          </a:prstGeom>
        </p:spPr>
      </p:pic>
      <p:pic>
        <p:nvPicPr>
          <p:cNvPr id="7" name="Picture 6" descr="Graphical user interface&#10;&#10;Description automatically generated">
            <a:hlinkClick r:id="rId3" action="ppaction://hlinksldjump"/>
            <a:extLst>
              <a:ext uri="{FF2B5EF4-FFF2-40B4-BE49-F238E27FC236}">
                <a16:creationId xmlns:a16="http://schemas.microsoft.com/office/drawing/2014/main" id="{98FF934F-4F9A-4D6B-93CF-26BB9CDD10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0291" y="529020"/>
            <a:ext cx="2113985" cy="4526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938102"/>
      </p:ext>
    </p:extLst>
  </p:cSld>
  <p:clrMapOvr>
    <a:masterClrMapping/>
  </p:clrMapOvr>
</p:sld>
</file>

<file path=ppt/theme/theme1.xml><?xml version="1.0" encoding="utf-8"?>
<a:theme xmlns:a="http://schemas.openxmlformats.org/drawingml/2006/main" name="Futuristic Background by Slidesgo">
  <a:themeElements>
    <a:clrScheme name="Simple Light">
      <a:dk1>
        <a:srgbClr val="001633"/>
      </a:dk1>
      <a:lt1>
        <a:srgbClr val="FFFFFF"/>
      </a:lt1>
      <a:dk2>
        <a:srgbClr val="85D5E6"/>
      </a:dk2>
      <a:lt2>
        <a:srgbClr val="FFAB40"/>
      </a:lt2>
      <a:accent1>
        <a:srgbClr val="FFAB40"/>
      </a:accent1>
      <a:accent2>
        <a:srgbClr val="85D5E6"/>
      </a:accent2>
      <a:accent3>
        <a:srgbClr val="78909C"/>
      </a:accent3>
      <a:accent4>
        <a:srgbClr val="FFAB40"/>
      </a:accent4>
      <a:accent5>
        <a:srgbClr val="0097A7"/>
      </a:accent5>
      <a:accent6>
        <a:srgbClr val="001633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625</TotalTime>
  <Words>37</Words>
  <Application>Microsoft Office PowerPoint</Application>
  <PresentationFormat>On-screen Show (16:9)</PresentationFormat>
  <Paragraphs>12</Paragraphs>
  <Slides>8</Slides>
  <Notes>2</Notes>
  <HiddenSlides>4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Montserrat ExtraBold</vt:lpstr>
      <vt:lpstr>Montserrat</vt:lpstr>
      <vt:lpstr>Segoe UI</vt:lpstr>
      <vt:lpstr>Futuristic Background by Slidesgo</vt:lpstr>
      <vt:lpstr>SẢN PHẨM VÀ DỊCH VỤ</vt:lpstr>
      <vt:lpstr>Mô tả sản phẩm</vt:lpstr>
      <vt:lpstr>PowerPoint Presentation</vt:lpstr>
      <vt:lpstr>PowerPoint Presentation</vt:lpstr>
      <vt:lpstr>Các yêu cầu chức năng và phi chức năng</vt:lpstr>
      <vt:lpstr>PowerPoint Presentation</vt:lpstr>
      <vt:lpstr>PowerPoint Presentation</vt:lpstr>
      <vt:lpstr>MVPs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VIỄN CẢNH</dc:title>
  <cp:lastModifiedBy>VÕ THẾ MINH</cp:lastModifiedBy>
  <cp:revision>33</cp:revision>
  <dcterms:modified xsi:type="dcterms:W3CDTF">2021-09-07T18:40:50Z</dcterms:modified>
</cp:coreProperties>
</file>