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337" r:id="rId2"/>
    <p:sldId id="347" r:id="rId3"/>
    <p:sldId id="338" r:id="rId4"/>
    <p:sldId id="339" r:id="rId5"/>
    <p:sldId id="340" r:id="rId6"/>
    <p:sldId id="341" r:id="rId7"/>
    <p:sldId id="343" r:id="rId8"/>
    <p:sldId id="346" r:id="rId9"/>
    <p:sldId id="344" r:id="rId10"/>
  </p:sldIdLst>
  <p:sldSz cx="9144000" cy="5143500" type="screen16x9"/>
  <p:notesSz cx="6858000" cy="9144000"/>
  <p:embeddedFontLst>
    <p:embeddedFont>
      <p:font typeface="Montserrat ExtraBold" panose="020B0604020202020204" charset="0"/>
      <p:bold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iy+kvUKonSXv6VgSxzOBpKrYf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A078E8-7CD6-4276-BDC6-88DFD873D02E}">
  <a:tblStyle styleId="{91A078E8-7CD6-4276-BDC6-88DFD873D0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10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8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1214250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KẾ HOẠCH MARKETING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0" y="1874020"/>
            <a:ext cx="4946400" cy="2760900"/>
          </a:xfrm>
        </p:spPr>
        <p:txBody>
          <a:bodyPr/>
          <a:lstStyle/>
          <a:p>
            <a:pPr marL="13970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27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4"/>
            <a:ext cx="4702200" cy="123137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KẾ HOẠCH MARKETING</a:t>
            </a:r>
            <a:endParaRPr lang="en-US" b="1" dirty="0">
              <a:latin typeface="+mj-lt"/>
            </a:endParaRPr>
          </a:p>
        </p:txBody>
      </p:sp>
      <p:pic>
        <p:nvPicPr>
          <p:cNvPr id="1026" name="Picture 2" descr="Lý giải cơn sốt lựa chọn nghề nghiệp marketing của các bạn tr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64" y="2013735"/>
            <a:ext cx="4154290" cy="233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74796" y="4756935"/>
            <a:ext cx="234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Ảnh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JobsGo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926098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ĐỊNH VỊ DOANH NGHIỆP </a:t>
            </a:r>
            <a:r>
              <a:rPr lang="en-US" b="1" dirty="0" smtClean="0">
                <a:latin typeface="+mj-lt"/>
              </a:rPr>
              <a:t>BẢNG SWOT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0" y="1371123"/>
            <a:ext cx="4946400" cy="2760900"/>
          </a:xfrm>
        </p:spPr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Strengths (thế mạnh), Weaknesses (Điểm yếu), Opportunities (Cơ hội) và Threats (Thách thức)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Mô hình SWOT là gì? Ý nghĩa và ứng dụng của mô hình SW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70" y="2105724"/>
            <a:ext cx="4550860" cy="26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87812" y="4835723"/>
            <a:ext cx="234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Ảnh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Adsplus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MỤC TIÊU CỦA MARKETING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0" y="1386425"/>
            <a:ext cx="4946400" cy="2760900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Tiếp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cận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tạo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thói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quen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sử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dụng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dịch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vụ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khách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hàng</a:t>
            </a:r>
            <a:r>
              <a:rPr lang="en-US" dirty="0" smtClean="0">
                <a:latin typeface="+mn-lt"/>
              </a:rPr>
              <a:t>.</a:t>
            </a:r>
          </a:p>
          <a:p>
            <a:pPr marL="13970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00" y="2203954"/>
            <a:ext cx="563958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KHÁCH HÀNG MỤC TIÊU</a:t>
            </a:r>
            <a:endParaRPr lang="en-US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00" y="1386425"/>
            <a:ext cx="5763429" cy="1295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26" y="3035535"/>
            <a:ext cx="575390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THU THẬP VÀ PHÂN TÍCH DỮ LIỆU CẠNH TRANH</a:t>
            </a:r>
            <a:endParaRPr lang="en-US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00" y="2003461"/>
            <a:ext cx="543000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CÁC PHƯƠNG THỨC TRUYỀN THÔNG</a:t>
            </a:r>
            <a:endParaRPr lang="en-US" b="1" dirty="0">
              <a:latin typeface="+mj-lt"/>
            </a:endParaRPr>
          </a:p>
        </p:txBody>
      </p:sp>
      <p:pic>
        <p:nvPicPr>
          <p:cNvPr id="3076" name="Picture 4" descr="Social Media là gì? Thành phần và đặc điểm của Social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65" y="2068591"/>
            <a:ext cx="5201662" cy="292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87120" y="4835723"/>
            <a:ext cx="234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Ảnh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BizFly</a:t>
            </a:r>
            <a:r>
              <a:rPr lang="en-US" dirty="0" smtClean="0">
                <a:solidFill>
                  <a:schemeClr val="bg1"/>
                </a:solidFill>
              </a:rPr>
              <a:t>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38500" y="1292699"/>
            <a:ext cx="4946400" cy="2760900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Gọi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điện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thoại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 smtClean="0">
                <a:latin typeface="+mn-lt"/>
              </a:rPr>
              <a:t>Facebook, </a:t>
            </a:r>
            <a:r>
              <a:rPr lang="en-US" dirty="0" err="1" smtClean="0">
                <a:latin typeface="+mn-lt"/>
              </a:rPr>
              <a:t>Youtube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Tiktok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Banner </a:t>
            </a:r>
            <a:r>
              <a:rPr lang="en-US" dirty="0" err="1" smtClean="0">
                <a:latin typeface="+mn-lt"/>
              </a:rPr>
              <a:t>quảng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cáo</a:t>
            </a:r>
            <a:r>
              <a:rPr lang="en-US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4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CHI PHÍ TIẾP THỊ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0" y="1292699"/>
            <a:ext cx="4946400" cy="2760900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Biểu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đồ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chiến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lược</a:t>
            </a:r>
            <a:r>
              <a:rPr lang="en-US" dirty="0" smtClean="0">
                <a:latin typeface="+mn-lt"/>
              </a:rPr>
              <a:t> chi </a:t>
            </a:r>
            <a:r>
              <a:rPr lang="en-US" dirty="0" err="1" smtClean="0">
                <a:latin typeface="+mn-lt"/>
              </a:rPr>
              <a:t>phí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tiếp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thị</a:t>
            </a:r>
            <a:endParaRPr lang="en-US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69" y="2107041"/>
            <a:ext cx="575390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ĐỊA ĐIỂM BẮT ĐẦU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0694" y="1294417"/>
            <a:ext cx="4946400" cy="2760900"/>
          </a:xfrm>
        </p:spPr>
        <p:txBody>
          <a:bodyPr/>
          <a:lstStyle/>
          <a:p>
            <a:r>
              <a:rPr lang="vi-VN" dirty="0">
                <a:latin typeface="+mn-lt"/>
              </a:rPr>
              <a:t>Ở giai đoạn thử nghiệm dự án sẽ được chạy tại quận Bình Thạnh. </a:t>
            </a:r>
            <a:endParaRPr lang="en-US" dirty="0" smtClean="0">
              <a:latin typeface="+mn-lt"/>
            </a:endParaRPr>
          </a:p>
          <a:p>
            <a:r>
              <a:rPr lang="vi-VN" dirty="0" smtClean="0">
                <a:latin typeface="+mn-lt"/>
              </a:rPr>
              <a:t>Sau </a:t>
            </a:r>
            <a:r>
              <a:rPr lang="vi-VN" dirty="0">
                <a:latin typeface="+mn-lt"/>
              </a:rPr>
              <a:t>đó </a:t>
            </a:r>
            <a:r>
              <a:rPr lang="vi-VN" dirty="0" smtClean="0">
                <a:latin typeface="+mn-lt"/>
              </a:rPr>
              <a:t>sẽ</a:t>
            </a:r>
            <a:r>
              <a:rPr lang="en-US" dirty="0" smtClean="0">
                <a:latin typeface="+mn-lt"/>
              </a:rPr>
              <a:t> </a:t>
            </a:r>
            <a:r>
              <a:rPr lang="vi-VN" dirty="0" smtClean="0">
                <a:latin typeface="+mn-lt"/>
              </a:rPr>
              <a:t>chạy </a:t>
            </a:r>
            <a:r>
              <a:rPr lang="vi-VN" dirty="0">
                <a:latin typeface="+mn-lt"/>
              </a:rPr>
              <a:t>thực tê trên khắp thành phố Hồ Chí Minh</a:t>
            </a:r>
            <a:r>
              <a:rPr lang="vi-VN" dirty="0">
                <a:latin typeface="+mn-lt"/>
              </a:rPr>
              <a:t> </a:t>
            </a:r>
            <a:br>
              <a:rPr lang="vi-VN" dirty="0">
                <a:latin typeface="+mn-lt"/>
              </a:rPr>
            </a:br>
            <a:endParaRPr lang="en-US" dirty="0" smtClean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03" y="2420753"/>
            <a:ext cx="3862563" cy="2566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08360" y="4753530"/>
            <a:ext cx="234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Ảnh</a:t>
            </a:r>
            <a:r>
              <a:rPr lang="en-US" dirty="0" smtClean="0">
                <a:solidFill>
                  <a:schemeClr val="bg1"/>
                </a:solidFill>
              </a:rPr>
              <a:t>: ichi.pro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118</Words>
  <Application>Microsoft Office PowerPoint</Application>
  <PresentationFormat>On-screen Show (16:9)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Montserrat ExtraBold</vt:lpstr>
      <vt:lpstr>Montserrat</vt:lpstr>
      <vt:lpstr>Arial</vt:lpstr>
      <vt:lpstr>Futuristic Background by Slidesgo</vt:lpstr>
      <vt:lpstr>KẾ HOẠCH MARKETING</vt:lpstr>
      <vt:lpstr>KẾ HOẠCH MARKETING</vt:lpstr>
      <vt:lpstr>ĐỊNH VỊ DOANH NGHIỆP BẢNG SWOT</vt:lpstr>
      <vt:lpstr>MỤC TIÊU CỦA MARKETING</vt:lpstr>
      <vt:lpstr>KHÁCH HÀNG MỤC TIÊU</vt:lpstr>
      <vt:lpstr>THU THẬP VÀ PHÂN TÍCH DỮ LIỆU CẠNH TRANH</vt:lpstr>
      <vt:lpstr>CÁC PHƯƠNG THỨC TRUYỀN THÔNG</vt:lpstr>
      <vt:lpstr>CHI PHÍ TIẾP THỊ</vt:lpstr>
      <vt:lpstr>ĐỊA ĐIỂM BẮT ĐẦU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VIỄN CẢNH</dc:title>
  <dc:creator>Nam Le Hoai</dc:creator>
  <cp:lastModifiedBy>DELL</cp:lastModifiedBy>
  <cp:revision>46</cp:revision>
  <dcterms:modified xsi:type="dcterms:W3CDTF">2021-09-07T17:06:13Z</dcterms:modified>
</cp:coreProperties>
</file>