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337" r:id="rId2"/>
    <p:sldId id="34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</p:sldIdLst>
  <p:sldSz cx="9144000" cy="5143500" type="screen16x9"/>
  <p:notesSz cx="6858000" cy="9144000"/>
  <p:embeddedFontLst>
    <p:embeddedFont>
      <p:font typeface="Montserrat" panose="02010600030101010101" charset="0"/>
      <p:regular r:id="rId14"/>
      <p:bold r:id="rId15"/>
      <p:italic r:id="rId16"/>
      <p:boldItalic r:id="rId17"/>
    </p:embeddedFont>
    <p:embeddedFont>
      <p:font typeface="Montserrat ExtraBold" panose="02010600030101010101" charset="0"/>
      <p:bold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2" roundtripDataSignature="AMtx7miy+kvUKonSXv6VgSxzOBpKrYfM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A078E8-7CD6-4276-BDC6-88DFD873D02E}">
  <a:tblStyle styleId="{91A078E8-7CD6-4276-BDC6-88DFD873D02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10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10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10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7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7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APTION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63" r:id="rId2"/>
    <p:sldLayoutId id="214748368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500" y="445025"/>
            <a:ext cx="4629300" cy="1214250"/>
          </a:xfrm>
        </p:spPr>
        <p:txBody>
          <a:bodyPr/>
          <a:lstStyle/>
          <a:p>
            <a:r>
              <a:rPr lang="en-US" b="1" dirty="0" smtClean="0">
                <a:latin typeface="+mj-lt"/>
              </a:rPr>
              <a:t>QUY TRÌNH PHÁT TRIỂN THEO GÓC NHÌN CỦA BUSINESS</a:t>
            </a:r>
            <a:endParaRPr lang="en-US" b="1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500" y="1874020"/>
            <a:ext cx="4946400" cy="2760900"/>
          </a:xfrm>
        </p:spPr>
        <p:txBody>
          <a:bodyPr/>
          <a:lstStyle/>
          <a:p>
            <a:pPr marL="13970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2720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j-lt"/>
              </a:rPr>
              <a:t>SƠ ĐỒ TỔ CHỨC</a:t>
            </a:r>
            <a:endParaRPr lang="en-US" b="1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00" y="1580110"/>
            <a:ext cx="7239000" cy="254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303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j-lt"/>
              </a:rPr>
              <a:t>QUY ĐỊNH LÀM VIỆC</a:t>
            </a:r>
            <a:endParaRPr lang="en-US" b="1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Phương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thức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làm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việc</a:t>
            </a:r>
            <a:endParaRPr lang="en-US" dirty="0" smtClean="0">
              <a:latin typeface="+mn-lt"/>
            </a:endParaRPr>
          </a:p>
          <a:p>
            <a:r>
              <a:rPr lang="en-US" dirty="0" err="1" smtClean="0">
                <a:latin typeface="+mn-lt"/>
              </a:rPr>
              <a:t>Các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hoạt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động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nội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bô</a:t>
            </a:r>
            <a:endParaRPr lang="en-US" dirty="0" smtClean="0">
              <a:latin typeface="+mn-lt"/>
            </a:endParaRPr>
          </a:p>
          <a:p>
            <a:r>
              <a:rPr lang="en-US" dirty="0" err="1" smtClean="0">
                <a:latin typeface="+mn-lt"/>
              </a:rPr>
              <a:t>Các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hoạt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động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ngoại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khóa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310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500" y="445024"/>
            <a:ext cx="4702200" cy="1231375"/>
          </a:xfrm>
        </p:spPr>
        <p:txBody>
          <a:bodyPr/>
          <a:lstStyle/>
          <a:p>
            <a:r>
              <a:rPr lang="en-US" b="1" dirty="0" smtClean="0">
                <a:latin typeface="+mj-lt"/>
              </a:rPr>
              <a:t>QUY TRÌNH PHÁT TRIỂN THEO GÓC NHÌN CỦA BUSINESS</a:t>
            </a:r>
            <a:endParaRPr lang="en-US" b="1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703" y="1676399"/>
            <a:ext cx="3280757" cy="298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0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j-lt"/>
              </a:rPr>
              <a:t>PHÁT TRIỂN</a:t>
            </a:r>
            <a:endParaRPr lang="en-US" b="1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Tập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trung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vào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đối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tượng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là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sinh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viên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các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trường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đại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học</a:t>
            </a:r>
            <a:r>
              <a:rPr lang="en-US" dirty="0" smtClean="0">
                <a:latin typeface="+mn-lt"/>
              </a:rPr>
              <a:t>.</a:t>
            </a:r>
            <a:endParaRPr lang="en-US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50" y="2301731"/>
            <a:ext cx="3810000" cy="25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4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j-lt"/>
              </a:rPr>
              <a:t>KIỂM CHỨNG VÀ HỌC</a:t>
            </a:r>
            <a:endParaRPr lang="en-US" b="1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Dựa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vào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các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chỉ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số</a:t>
            </a:r>
            <a:r>
              <a:rPr lang="en-US" dirty="0" smtClean="0">
                <a:latin typeface="+mn-lt"/>
              </a:rPr>
              <a:t> KPI </a:t>
            </a:r>
            <a:r>
              <a:rPr lang="en-US" dirty="0" err="1" smtClean="0">
                <a:latin typeface="+mn-lt"/>
              </a:rPr>
              <a:t>như</a:t>
            </a:r>
            <a:r>
              <a:rPr lang="en-US" dirty="0" smtClean="0">
                <a:latin typeface="+mn-lt"/>
              </a:rPr>
              <a:t> LTV, CAC, Churn, RR, CTR, DAU, MAU, ARPU, CCU.</a:t>
            </a:r>
            <a:endParaRPr lang="en-US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18" y="2362199"/>
            <a:ext cx="3903064" cy="238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9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j-lt"/>
              </a:rPr>
              <a:t>LÝ DO LỰA CHỌN MÔ HÌNH</a:t>
            </a:r>
            <a:endParaRPr lang="en-US" b="1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Dễ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dàng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triển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khai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Chi </a:t>
            </a:r>
            <a:r>
              <a:rPr lang="en-US" dirty="0" err="1" smtClean="0">
                <a:latin typeface="+mn-lt"/>
              </a:rPr>
              <a:t>phí</a:t>
            </a:r>
            <a:r>
              <a:rPr lang="en-US" dirty="0" smtClean="0">
                <a:latin typeface="+mn-lt"/>
              </a:rPr>
              <a:t> sales &amp; marketing </a:t>
            </a:r>
            <a:r>
              <a:rPr lang="en-US" dirty="0" err="1" smtClean="0">
                <a:latin typeface="+mn-lt"/>
              </a:rPr>
              <a:t>thấp</a:t>
            </a:r>
            <a:endParaRPr lang="en-US" dirty="0" smtClean="0">
              <a:latin typeface="+mn-lt"/>
            </a:endParaRPr>
          </a:p>
          <a:p>
            <a:r>
              <a:rPr lang="en-US" dirty="0" err="1" smtClean="0">
                <a:latin typeface="+mn-lt"/>
              </a:rPr>
              <a:t>Tiếp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cận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được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đối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tượng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chính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của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dịch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vụ</a:t>
            </a:r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721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j-lt"/>
              </a:rPr>
              <a:t>KẾ HOẠCH TRIỂN KHAI</a:t>
            </a:r>
            <a:endParaRPr lang="en-US" b="1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Giai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đoạn</a:t>
            </a:r>
            <a:r>
              <a:rPr lang="en-US" dirty="0" smtClean="0">
                <a:latin typeface="+mn-lt"/>
              </a:rPr>
              <a:t> 1: </a:t>
            </a:r>
            <a:r>
              <a:rPr lang="en-US" dirty="0" err="1" smtClean="0">
                <a:latin typeface="+mn-lt"/>
              </a:rPr>
              <a:t>Thử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nghiệm</a:t>
            </a:r>
            <a:r>
              <a:rPr lang="en-US" dirty="0" smtClean="0">
                <a:latin typeface="+mn-lt"/>
              </a:rPr>
              <a:t> (3 </a:t>
            </a:r>
            <a:r>
              <a:rPr lang="en-US" dirty="0" err="1" smtClean="0">
                <a:latin typeface="+mn-lt"/>
              </a:rPr>
              <a:t>tháng</a:t>
            </a:r>
            <a:r>
              <a:rPr lang="en-US" dirty="0" smtClean="0">
                <a:latin typeface="+mn-lt"/>
              </a:rPr>
              <a:t>)</a:t>
            </a:r>
          </a:p>
          <a:p>
            <a:r>
              <a:rPr lang="en-US" dirty="0" err="1" smtClean="0">
                <a:latin typeface="+mn-lt"/>
              </a:rPr>
              <a:t>Giai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đoạn</a:t>
            </a:r>
            <a:r>
              <a:rPr lang="en-US" dirty="0" smtClean="0">
                <a:latin typeface="+mn-lt"/>
              </a:rPr>
              <a:t> 2: </a:t>
            </a:r>
            <a:r>
              <a:rPr lang="en-US" dirty="0" err="1" smtClean="0">
                <a:latin typeface="+mn-lt"/>
              </a:rPr>
              <a:t>Chạy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thực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tế</a:t>
            </a:r>
            <a:r>
              <a:rPr lang="en-US" dirty="0" smtClean="0">
                <a:latin typeface="+mn-lt"/>
              </a:rPr>
              <a:t> (3 </a:t>
            </a:r>
            <a:r>
              <a:rPr lang="en-US" dirty="0" err="1" smtClean="0">
                <a:latin typeface="+mn-lt"/>
              </a:rPr>
              <a:t>tháng</a:t>
            </a:r>
            <a:r>
              <a:rPr lang="en-US" dirty="0" smtClean="0">
                <a:latin typeface="+mn-lt"/>
              </a:rPr>
              <a:t>)</a:t>
            </a:r>
          </a:p>
          <a:p>
            <a:r>
              <a:rPr lang="en-US" dirty="0" err="1" smtClean="0">
                <a:latin typeface="+mn-lt"/>
              </a:rPr>
              <a:t>Giai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đoạn</a:t>
            </a:r>
            <a:r>
              <a:rPr lang="en-US" dirty="0" smtClean="0">
                <a:latin typeface="+mn-lt"/>
              </a:rPr>
              <a:t> 3: </a:t>
            </a:r>
            <a:r>
              <a:rPr lang="en-US" dirty="0" err="1" smtClean="0">
                <a:latin typeface="+mn-lt"/>
              </a:rPr>
              <a:t>Chạy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ổn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định</a:t>
            </a:r>
            <a:r>
              <a:rPr lang="en-US" dirty="0" smtClean="0">
                <a:latin typeface="+mn-lt"/>
              </a:rPr>
              <a:t> (1 </a:t>
            </a:r>
            <a:r>
              <a:rPr lang="en-US" dirty="0" err="1" smtClean="0">
                <a:latin typeface="+mn-lt"/>
              </a:rPr>
              <a:t>năm</a:t>
            </a:r>
            <a:r>
              <a:rPr lang="en-US" dirty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407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j-lt"/>
              </a:rPr>
              <a:t>QUẢN LÝ VÀ TỔ CHỨC</a:t>
            </a:r>
            <a:endParaRPr lang="en-US" b="1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Tiểu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sử</a:t>
            </a:r>
            <a:r>
              <a:rPr lang="en-US" dirty="0" smtClean="0">
                <a:latin typeface="+mn-lt"/>
              </a:rPr>
              <a:t> Founder </a:t>
            </a:r>
            <a:r>
              <a:rPr lang="en-US" dirty="0" err="1" smtClean="0">
                <a:latin typeface="+mn-lt"/>
              </a:rPr>
              <a:t>và</a:t>
            </a:r>
            <a:r>
              <a:rPr lang="en-US" dirty="0" smtClean="0">
                <a:latin typeface="+mn-lt"/>
              </a:rPr>
              <a:t> Co-Founder</a:t>
            </a:r>
          </a:p>
          <a:p>
            <a:r>
              <a:rPr lang="en-US" dirty="0" err="1" smtClean="0">
                <a:latin typeface="+mn-lt"/>
              </a:rPr>
              <a:t>Cố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vấn</a:t>
            </a:r>
            <a:endParaRPr lang="en-US" dirty="0" smtClean="0">
              <a:latin typeface="+mn-lt"/>
            </a:endParaRPr>
          </a:p>
          <a:p>
            <a:r>
              <a:rPr lang="en-US" dirty="0" err="1" smtClean="0">
                <a:latin typeface="+mn-lt"/>
              </a:rPr>
              <a:t>Sơ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đồ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tổ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chức</a:t>
            </a:r>
            <a:endParaRPr lang="en-US" dirty="0" smtClean="0">
              <a:latin typeface="+mn-lt"/>
            </a:endParaRPr>
          </a:p>
          <a:p>
            <a:r>
              <a:rPr lang="en-US" dirty="0" err="1" smtClean="0">
                <a:latin typeface="+mn-lt"/>
              </a:rPr>
              <a:t>Quy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định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làm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việc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341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j-lt"/>
              </a:rPr>
              <a:t>TIỂU SỬ FOUNDER VÀ CO-FOUNDER</a:t>
            </a:r>
            <a:endParaRPr lang="en-US" b="1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Ngô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Phù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Hữu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Đại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Sơn</a:t>
            </a:r>
            <a:r>
              <a:rPr lang="en-US" dirty="0" smtClean="0">
                <a:latin typeface="+mn-lt"/>
              </a:rPr>
              <a:t> (Founder)</a:t>
            </a:r>
          </a:p>
          <a:p>
            <a:r>
              <a:rPr lang="en-US" dirty="0" err="1" smtClean="0">
                <a:latin typeface="+mn-lt"/>
              </a:rPr>
              <a:t>Võ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Thế</a:t>
            </a:r>
            <a:r>
              <a:rPr lang="en-US" dirty="0" smtClean="0">
                <a:latin typeface="+mn-lt"/>
              </a:rPr>
              <a:t> Minh (Co-Founder)</a:t>
            </a:r>
          </a:p>
          <a:p>
            <a:r>
              <a:rPr lang="en-US" dirty="0" smtClean="0">
                <a:latin typeface="+mn-lt"/>
              </a:rPr>
              <a:t>Ung </a:t>
            </a:r>
            <a:r>
              <a:rPr lang="en-US" dirty="0" err="1" smtClean="0">
                <a:latin typeface="+mn-lt"/>
              </a:rPr>
              <a:t>Tiến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Đạt</a:t>
            </a:r>
            <a:r>
              <a:rPr lang="en-US" dirty="0" smtClean="0">
                <a:latin typeface="+mn-lt"/>
              </a:rPr>
              <a:t> (Co-Founder)</a:t>
            </a:r>
          </a:p>
          <a:p>
            <a:r>
              <a:rPr lang="en-US" dirty="0" err="1" smtClean="0">
                <a:latin typeface="+mn-lt"/>
              </a:rPr>
              <a:t>Nguyễn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Văn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Hậu</a:t>
            </a:r>
            <a:r>
              <a:rPr lang="en-US" dirty="0" smtClean="0">
                <a:latin typeface="+mn-lt"/>
              </a:rPr>
              <a:t> (Co-Founder)</a:t>
            </a:r>
          </a:p>
          <a:p>
            <a:r>
              <a:rPr lang="en-US" dirty="0" err="1" smtClean="0">
                <a:latin typeface="+mn-lt"/>
              </a:rPr>
              <a:t>Lê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Hoài</a:t>
            </a:r>
            <a:r>
              <a:rPr lang="en-US" dirty="0" smtClean="0">
                <a:latin typeface="+mn-lt"/>
              </a:rPr>
              <a:t> Nam (Co-Founder)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467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j-lt"/>
              </a:rPr>
              <a:t>CỐ VẤN</a:t>
            </a:r>
            <a:endParaRPr lang="en-US" b="1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Giảng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viên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lý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thuyết</a:t>
            </a:r>
            <a:r>
              <a:rPr lang="en-US" dirty="0" smtClean="0">
                <a:latin typeface="+mn-lt"/>
              </a:rPr>
              <a:t>: </a:t>
            </a:r>
            <a:r>
              <a:rPr lang="en-US" dirty="0" err="1" smtClean="0">
                <a:latin typeface="+mn-lt"/>
              </a:rPr>
              <a:t>Thầy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Đinh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Bá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Tiến</a:t>
            </a:r>
            <a:endParaRPr lang="en-US" dirty="0" smtClean="0">
              <a:latin typeface="+mn-lt"/>
            </a:endParaRPr>
          </a:p>
          <a:p>
            <a:r>
              <a:rPr lang="en-US" dirty="0" err="1" smtClean="0">
                <a:latin typeface="+mn-lt"/>
              </a:rPr>
              <a:t>Giảng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viên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hướng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dẫn</a:t>
            </a:r>
            <a:r>
              <a:rPr lang="en-US" dirty="0" smtClean="0">
                <a:latin typeface="+mn-lt"/>
              </a:rPr>
              <a:t>: </a:t>
            </a:r>
            <a:r>
              <a:rPr lang="en-US" dirty="0" err="1" smtClean="0">
                <a:latin typeface="+mn-lt"/>
              </a:rPr>
              <a:t>Thầy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Phạm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Hoàng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Hải</a:t>
            </a:r>
            <a:endParaRPr lang="en-US" dirty="0" smtClean="0">
              <a:latin typeface="+mn-lt"/>
            </a:endParaRPr>
          </a:p>
          <a:p>
            <a:r>
              <a:rPr lang="en-US" dirty="0" err="1" smtClean="0">
                <a:latin typeface="+mn-lt"/>
              </a:rPr>
              <a:t>Giảng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viên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hướng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dẫn</a:t>
            </a:r>
            <a:r>
              <a:rPr lang="en-US" dirty="0" smtClean="0">
                <a:latin typeface="+mn-lt"/>
              </a:rPr>
              <a:t>: </a:t>
            </a:r>
            <a:r>
              <a:rPr lang="en-US" dirty="0" err="1" smtClean="0">
                <a:latin typeface="+mn-lt"/>
              </a:rPr>
              <a:t>Thầy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Bùi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Tấn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Lộc</a:t>
            </a:r>
            <a:endParaRPr lang="en-US" dirty="0" smtClean="0">
              <a:latin typeface="+mn-lt"/>
            </a:endParaRPr>
          </a:p>
          <a:p>
            <a:r>
              <a:rPr lang="en-US" dirty="0" err="1" smtClean="0">
                <a:latin typeface="+mn-lt"/>
              </a:rPr>
              <a:t>Giảng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viên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hướng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dẫn</a:t>
            </a:r>
            <a:r>
              <a:rPr lang="en-US" dirty="0" smtClean="0">
                <a:latin typeface="+mn-lt"/>
              </a:rPr>
              <a:t>: </a:t>
            </a:r>
            <a:r>
              <a:rPr lang="en-US" dirty="0" err="1" smtClean="0">
                <a:latin typeface="+mn-lt"/>
              </a:rPr>
              <a:t>Thầy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Hồ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Tuấn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Thanh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7642794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240</Words>
  <Application>Microsoft Office PowerPoint</Application>
  <PresentationFormat>On-screen Show (16:9)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Montserrat</vt:lpstr>
      <vt:lpstr>Montserrat ExtraBold</vt:lpstr>
      <vt:lpstr>Futuristic Background by Slidesgo</vt:lpstr>
      <vt:lpstr>QUY TRÌNH PHÁT TRIỂN THEO GÓC NHÌN CỦA BUSINESS</vt:lpstr>
      <vt:lpstr>QUY TRÌNH PHÁT TRIỂN THEO GÓC NHÌN CỦA BUSINESS</vt:lpstr>
      <vt:lpstr>PHÁT TRIỂN</vt:lpstr>
      <vt:lpstr>KIỂM CHỨNG VÀ HỌC</vt:lpstr>
      <vt:lpstr>LÝ DO LỰA CHỌN MÔ HÌNH</vt:lpstr>
      <vt:lpstr>KẾ HOẠCH TRIỂN KHAI</vt:lpstr>
      <vt:lpstr>QUẢN LÝ VÀ TỔ CHỨC</vt:lpstr>
      <vt:lpstr>TIỂU SỬ FOUNDER VÀ CO-FOUNDER</vt:lpstr>
      <vt:lpstr>CỐ VẤN</vt:lpstr>
      <vt:lpstr>SƠ ĐỒ TỔ CHỨC</vt:lpstr>
      <vt:lpstr>QUY ĐỊNH LÀM VIỆC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VIỄN CẢNH</dc:title>
  <cp:lastModifiedBy>NGUYỄN VĂN HẬU</cp:lastModifiedBy>
  <cp:revision>38</cp:revision>
  <dcterms:modified xsi:type="dcterms:W3CDTF">2021-09-06T13:45:49Z</dcterms:modified>
</cp:coreProperties>
</file>