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324" r:id="rId2"/>
    <p:sldId id="321" r:id="rId3"/>
    <p:sldId id="269" r:id="rId4"/>
    <p:sldId id="322" r:id="rId5"/>
    <p:sldId id="286" r:id="rId6"/>
    <p:sldId id="337" r:id="rId7"/>
    <p:sldId id="338" r:id="rId8"/>
    <p:sldId id="325" r:id="rId9"/>
    <p:sldId id="277" r:id="rId10"/>
  </p:sldIdLst>
  <p:sldSz cx="9144000" cy="5143500" type="screen16x9"/>
  <p:notesSz cx="6858000" cy="9144000"/>
  <p:embeddedFontLst>
    <p:embeddedFont>
      <p:font typeface="Montserrat ExtraBold" panose="020B0604020202020204" charset="0"/>
      <p:bold r:id="rId12"/>
      <p:boldItalic r:id="rId13"/>
    </p:embeddedFont>
    <p:embeddedFont>
      <p:font typeface="Montserrat" panose="020B0604020202020204" charset="0"/>
      <p:regular r:id="rId14"/>
      <p:bold r:id="rId15"/>
      <p:italic r:id="rId16"/>
      <p:boldItalic r:id="rId17"/>
    </p:embeddedFont>
    <p:embeddedFont>
      <p:font typeface="SVN-Internation" panose="02040603050506020204" pitchFamily="18" charset="0"/>
      <p:regular r:id="rId18"/>
    </p:embeddedFont>
    <p:embeddedFont>
      <p:font typeface="SVN-Comic Sans MS" panose="02040603050506020204" pitchFamily="18"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2" roundtripDataSignature="AMtx7miy+kvUKonSXv6VgSxzOBpKrYfM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A078E8-7CD6-4276-BDC6-88DFD873D02E}">
  <a:tblStyle styleId="{91A078E8-7CD6-4276-BDC6-88DFD873D02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10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10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10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10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10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Tree>
    <p:extLst>
      <p:ext uri="{BB962C8B-B14F-4D97-AF65-F5344CB8AC3E}">
        <p14:creationId xmlns:p14="http://schemas.microsoft.com/office/powerpoint/2010/main" val="1778996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300" i="1">
                <a:solidFill>
                  <a:srgbClr val="001633"/>
                </a:solidFill>
              </a:rPr>
              <a:t>Vd KPI: Nếu công ty đặt mục tiêu kiếm nhiều lợi nhuận hơn trong năm tới, thì có thể đo lường KPI theo tăng trưởng bán hàng, lợi nhuận biên và chi phí vận hành. </a:t>
            </a:r>
            <a:endParaRPr sz="1300" i="1">
              <a:solidFill>
                <a:srgbClr val="001633"/>
              </a:solidFill>
            </a:endParaRPr>
          </a:p>
          <a:p>
            <a:pPr marL="0" lvl="0" indent="0" algn="l" rtl="0">
              <a:lnSpc>
                <a:spcPct val="100000"/>
              </a:lnSpc>
              <a:spcBef>
                <a:spcPts val="0"/>
              </a:spcBef>
              <a:spcAft>
                <a:spcPts val="0"/>
              </a:spcAft>
              <a:buClr>
                <a:schemeClr val="dk1"/>
              </a:buClr>
              <a:buSzPts val="1100"/>
              <a:buFont typeface="Arial"/>
              <a:buNone/>
            </a:pPr>
            <a:r>
              <a:rPr lang="en-US" sz="1300" i="1">
                <a:solidFill>
                  <a:srgbClr val="001633"/>
                </a:solidFill>
              </a:rPr>
              <a:t>Nếu công ty muốn đo lường hiệu quả của phòng nhân sự thì có thể đo lường KPI theo hiệu quả tuyển dụng, chất lượng đào tạo, năng suất của nguồn nhân lực.</a:t>
            </a:r>
            <a:endParaRPr sz="1300" i="1">
              <a:solidFill>
                <a:srgbClr val="001633"/>
              </a:solidFill>
            </a:endParaRPr>
          </a:p>
          <a:p>
            <a:pPr marL="0" lvl="0" indent="0" algn="l" rtl="0">
              <a:lnSpc>
                <a:spcPct val="100000"/>
              </a:lnSpc>
              <a:spcBef>
                <a:spcPts val="0"/>
              </a:spcBef>
              <a:spcAft>
                <a:spcPts val="0"/>
              </a:spcAft>
              <a:buClr>
                <a:schemeClr val="dk1"/>
              </a:buClr>
              <a:buSzPts val="1100"/>
              <a:buFont typeface="Arial"/>
              <a:buNone/>
            </a:pPr>
            <a:r>
              <a:rPr lang="en-US" sz="1400">
                <a:solidFill>
                  <a:schemeClr val="dk1"/>
                </a:solidFill>
              </a:rPr>
              <a:t>Có rất nhiều loại đơn vị KPI: theo số đếm (biến rời rạc), %, tổng (biến liên tục), trung bình, tỉ lệ, ...</a:t>
            </a:r>
            <a:endParaRPr sz="1300" i="1">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sz="1400">
                <a:solidFill>
                  <a:schemeClr val="dk1"/>
                </a:solidFill>
              </a:rPr>
              <a:t>Có 2 loại KPI:</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US" sz="1400">
                <a:solidFill>
                  <a:schemeClr val="dk1"/>
                </a:solidFill>
              </a:rPr>
              <a:t>KPI theo chiến lược (ảnh hưởng đến sự sống còn): </a:t>
            </a:r>
            <a:r>
              <a:rPr lang="en-US" sz="1400" i="1">
                <a:solidFill>
                  <a:schemeClr val="dk1"/>
                </a:solidFill>
              </a:rPr>
              <a:t>vd phải đạt bao nhiu lợi nhuận doanh nghiệp mới tồn tại đc </a:t>
            </a:r>
            <a:endParaRPr sz="1400" i="1">
              <a:solidFill>
                <a:schemeClr val="dk1"/>
              </a:solidFill>
            </a:endParaRPr>
          </a:p>
          <a:p>
            <a:pPr marL="457200" lvl="0" indent="-317500" algn="l" rtl="0">
              <a:lnSpc>
                <a:spcPct val="100000"/>
              </a:lnSpc>
              <a:spcBef>
                <a:spcPts val="0"/>
              </a:spcBef>
              <a:spcAft>
                <a:spcPts val="0"/>
              </a:spcAft>
              <a:buClr>
                <a:schemeClr val="dk1"/>
              </a:buClr>
              <a:buSzPts val="1400"/>
              <a:buChar char="●"/>
            </a:pPr>
            <a:r>
              <a:rPr lang="en-US" sz="1400">
                <a:solidFill>
                  <a:schemeClr val="dk1"/>
                </a:solidFill>
              </a:rPr>
              <a:t>KPI theo chiến thuật (hoạt động nhỏ giúp đến gần hơn với mục tiêu chiến lược): </a:t>
            </a:r>
            <a:r>
              <a:rPr lang="en-US" sz="1400" i="1">
                <a:solidFill>
                  <a:schemeClr val="dk1"/>
                </a:solidFill>
              </a:rPr>
              <a:t>vd tuyển bao nhiu nhân sự, but tuyển đủ người cũng chưa đảm bảo sẽ đạt được doanh thu</a:t>
            </a:r>
            <a:endParaRPr sz="1400" i="1">
              <a:solidFill>
                <a:schemeClr val="dk1"/>
              </a:solidFill>
            </a:endParaRPr>
          </a:p>
          <a:p>
            <a:pPr marL="0" lvl="0" indent="0" algn="l" rtl="0">
              <a:lnSpc>
                <a:spcPct val="100000"/>
              </a:lnSpc>
              <a:spcBef>
                <a:spcPts val="0"/>
              </a:spcBef>
              <a:spcAft>
                <a:spcPts val="0"/>
              </a:spcAft>
              <a:buClr>
                <a:srgbClr val="001633"/>
              </a:buClr>
              <a:buSzPts val="1100"/>
              <a:buFont typeface="Arial"/>
              <a:buNone/>
            </a:pPr>
            <a:endParaRPr sz="1300" i="1">
              <a:solidFill>
                <a:schemeClr val="dk1"/>
              </a:solidFill>
            </a:endParaRPr>
          </a:p>
          <a:p>
            <a:pPr marL="0" lvl="0" indent="0" algn="l" rtl="0">
              <a:lnSpc>
                <a:spcPct val="100000"/>
              </a:lnSpc>
              <a:spcBef>
                <a:spcPts val="0"/>
              </a:spcBef>
              <a:spcAft>
                <a:spcPts val="0"/>
              </a:spcAft>
              <a:buSzPts val="1100"/>
              <a:buNone/>
            </a:pPr>
            <a:endParaRPr sz="1400">
              <a:solidFill>
                <a:schemeClr val="dk1"/>
              </a:solidFill>
            </a:endParaRPr>
          </a:p>
        </p:txBody>
      </p:sp>
    </p:spTree>
    <p:extLst>
      <p:ext uri="{BB962C8B-B14F-4D97-AF65-F5344CB8AC3E}">
        <p14:creationId xmlns:p14="http://schemas.microsoft.com/office/powerpoint/2010/main" val="68313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300" i="1">
                <a:solidFill>
                  <a:srgbClr val="001633"/>
                </a:solidFill>
              </a:rPr>
              <a:t>Vd KPI: Nếu công ty đặt mục tiêu kiếm nhiều lợi nhuận hơn trong năm tới, thì có thể đo lường KPI theo tăng trưởng bán hàng, lợi nhuận biên và chi phí vận hành. </a:t>
            </a:r>
            <a:endParaRPr sz="1300" i="1">
              <a:solidFill>
                <a:srgbClr val="001633"/>
              </a:solidFill>
            </a:endParaRPr>
          </a:p>
          <a:p>
            <a:pPr marL="0" lvl="0" indent="0" algn="l" rtl="0">
              <a:lnSpc>
                <a:spcPct val="100000"/>
              </a:lnSpc>
              <a:spcBef>
                <a:spcPts val="0"/>
              </a:spcBef>
              <a:spcAft>
                <a:spcPts val="0"/>
              </a:spcAft>
              <a:buClr>
                <a:schemeClr val="dk1"/>
              </a:buClr>
              <a:buSzPts val="1100"/>
              <a:buFont typeface="Arial"/>
              <a:buNone/>
            </a:pPr>
            <a:r>
              <a:rPr lang="en-US" sz="1300" i="1">
                <a:solidFill>
                  <a:srgbClr val="001633"/>
                </a:solidFill>
              </a:rPr>
              <a:t>Nếu công ty muốn đo lường hiệu quả của phòng nhân sự thì có thể đo lường KPI theo hiệu quả tuyển dụng, chất lượng đào tạo, năng suất của nguồn nhân lực.</a:t>
            </a:r>
            <a:endParaRPr sz="1300" i="1">
              <a:solidFill>
                <a:srgbClr val="001633"/>
              </a:solidFill>
            </a:endParaRPr>
          </a:p>
          <a:p>
            <a:pPr marL="0" lvl="0" indent="0" algn="l" rtl="0">
              <a:lnSpc>
                <a:spcPct val="100000"/>
              </a:lnSpc>
              <a:spcBef>
                <a:spcPts val="0"/>
              </a:spcBef>
              <a:spcAft>
                <a:spcPts val="0"/>
              </a:spcAft>
              <a:buClr>
                <a:schemeClr val="dk1"/>
              </a:buClr>
              <a:buSzPts val="1100"/>
              <a:buFont typeface="Arial"/>
              <a:buNone/>
            </a:pPr>
            <a:r>
              <a:rPr lang="en-US" sz="1400">
                <a:solidFill>
                  <a:schemeClr val="dk1"/>
                </a:solidFill>
              </a:rPr>
              <a:t>Có rất nhiều loại đơn vị KPI: theo số đếm (biến rời rạc), %, tổng (biến liên tục), trung bình, tỉ lệ, ...</a:t>
            </a:r>
            <a:endParaRPr sz="1300" i="1">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sz="1400">
                <a:solidFill>
                  <a:schemeClr val="dk1"/>
                </a:solidFill>
              </a:rPr>
              <a:t>Có 2 loại KPI:</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US" sz="1400">
                <a:solidFill>
                  <a:schemeClr val="dk1"/>
                </a:solidFill>
              </a:rPr>
              <a:t>KPI theo chiến lược (ảnh hưởng đến sự sống còn): </a:t>
            </a:r>
            <a:r>
              <a:rPr lang="en-US" sz="1400" i="1">
                <a:solidFill>
                  <a:schemeClr val="dk1"/>
                </a:solidFill>
              </a:rPr>
              <a:t>vd phải đạt bao nhiu lợi nhuận doanh nghiệp mới tồn tại đc </a:t>
            </a:r>
            <a:endParaRPr sz="1400" i="1">
              <a:solidFill>
                <a:schemeClr val="dk1"/>
              </a:solidFill>
            </a:endParaRPr>
          </a:p>
          <a:p>
            <a:pPr marL="457200" lvl="0" indent="-317500" algn="l" rtl="0">
              <a:lnSpc>
                <a:spcPct val="100000"/>
              </a:lnSpc>
              <a:spcBef>
                <a:spcPts val="0"/>
              </a:spcBef>
              <a:spcAft>
                <a:spcPts val="0"/>
              </a:spcAft>
              <a:buClr>
                <a:schemeClr val="dk1"/>
              </a:buClr>
              <a:buSzPts val="1400"/>
              <a:buChar char="●"/>
            </a:pPr>
            <a:r>
              <a:rPr lang="en-US" sz="1400">
                <a:solidFill>
                  <a:schemeClr val="dk1"/>
                </a:solidFill>
              </a:rPr>
              <a:t>KPI theo chiến thuật (hoạt động nhỏ giúp đến gần hơn với mục tiêu chiến lược): </a:t>
            </a:r>
            <a:r>
              <a:rPr lang="en-US" sz="1400" i="1">
                <a:solidFill>
                  <a:schemeClr val="dk1"/>
                </a:solidFill>
              </a:rPr>
              <a:t>vd tuyển bao nhiu nhân sự, but tuyển đủ người cũng chưa đảm bảo sẽ đạt được doanh thu</a:t>
            </a:r>
            <a:endParaRPr sz="1400" i="1">
              <a:solidFill>
                <a:schemeClr val="dk1"/>
              </a:solidFill>
            </a:endParaRPr>
          </a:p>
          <a:p>
            <a:pPr marL="0" lvl="0" indent="0" algn="l" rtl="0">
              <a:lnSpc>
                <a:spcPct val="100000"/>
              </a:lnSpc>
              <a:spcBef>
                <a:spcPts val="0"/>
              </a:spcBef>
              <a:spcAft>
                <a:spcPts val="0"/>
              </a:spcAft>
              <a:buClr>
                <a:srgbClr val="001633"/>
              </a:buClr>
              <a:buSzPts val="1100"/>
              <a:buFont typeface="Arial"/>
              <a:buNone/>
            </a:pPr>
            <a:endParaRPr sz="1300" i="1">
              <a:solidFill>
                <a:schemeClr val="dk1"/>
              </a:solidFill>
            </a:endParaRPr>
          </a:p>
          <a:p>
            <a:pPr marL="0" lvl="0" indent="0" algn="l" rtl="0">
              <a:lnSpc>
                <a:spcPct val="100000"/>
              </a:lnSpc>
              <a:spcBef>
                <a:spcPts val="0"/>
              </a:spcBef>
              <a:spcAft>
                <a:spcPts val="0"/>
              </a:spcAft>
              <a:buSzPts val="1100"/>
              <a:buNone/>
            </a:pPr>
            <a:endParaRPr sz="1400">
              <a:solidFill>
                <a:schemeClr val="dk1"/>
              </a:solidFill>
            </a:endParaRPr>
          </a:p>
        </p:txBody>
      </p:sp>
    </p:spTree>
    <p:extLst>
      <p:ext uri="{BB962C8B-B14F-4D97-AF65-F5344CB8AC3E}">
        <p14:creationId xmlns:p14="http://schemas.microsoft.com/office/powerpoint/2010/main" val="312914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4" name="Google Shape;213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300" i="1">
                <a:solidFill>
                  <a:srgbClr val="001633"/>
                </a:solidFill>
              </a:rPr>
              <a:t>Vd KPI: Nếu công ty đặt mục tiêu kiếm nhiều lợi nhuận hơn trong năm tới, thì có thể đo lường KPI theo tăng trưởng bán hàng, lợi nhuận biên và chi phí vận hành. </a:t>
            </a:r>
            <a:endParaRPr sz="1300" i="1">
              <a:solidFill>
                <a:srgbClr val="001633"/>
              </a:solidFill>
            </a:endParaRPr>
          </a:p>
          <a:p>
            <a:pPr marL="0" lvl="0" indent="0" algn="l" rtl="0">
              <a:lnSpc>
                <a:spcPct val="100000"/>
              </a:lnSpc>
              <a:spcBef>
                <a:spcPts val="0"/>
              </a:spcBef>
              <a:spcAft>
                <a:spcPts val="0"/>
              </a:spcAft>
              <a:buClr>
                <a:schemeClr val="dk1"/>
              </a:buClr>
              <a:buSzPts val="1100"/>
              <a:buFont typeface="Arial"/>
              <a:buNone/>
            </a:pPr>
            <a:r>
              <a:rPr lang="en-US" sz="1300" i="1">
                <a:solidFill>
                  <a:srgbClr val="001633"/>
                </a:solidFill>
              </a:rPr>
              <a:t>Nếu công ty muốn đo lường hiệu quả của phòng nhân sự thì có thể đo lường KPI theo hiệu quả tuyển dụng, chất lượng đào tạo, năng suất của nguồn nhân lực.</a:t>
            </a:r>
            <a:endParaRPr sz="1300" i="1">
              <a:solidFill>
                <a:srgbClr val="001633"/>
              </a:solidFill>
            </a:endParaRPr>
          </a:p>
          <a:p>
            <a:pPr marL="0" lvl="0" indent="0" algn="l" rtl="0">
              <a:lnSpc>
                <a:spcPct val="100000"/>
              </a:lnSpc>
              <a:spcBef>
                <a:spcPts val="0"/>
              </a:spcBef>
              <a:spcAft>
                <a:spcPts val="0"/>
              </a:spcAft>
              <a:buClr>
                <a:schemeClr val="dk1"/>
              </a:buClr>
              <a:buSzPts val="1100"/>
              <a:buFont typeface="Arial"/>
              <a:buNone/>
            </a:pPr>
            <a:r>
              <a:rPr lang="en-US" sz="1400">
                <a:solidFill>
                  <a:schemeClr val="dk1"/>
                </a:solidFill>
              </a:rPr>
              <a:t>Có rất nhiều loại đơn vị KPI: theo số đếm (biến rời rạc), %, tổng (biến liên tục), trung bình, tỉ lệ, ...</a:t>
            </a:r>
            <a:endParaRPr sz="1300" i="1">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sz="1400">
                <a:solidFill>
                  <a:schemeClr val="dk1"/>
                </a:solidFill>
              </a:rPr>
              <a:t>Có 2 loại KPI:</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US" sz="1400">
                <a:solidFill>
                  <a:schemeClr val="dk1"/>
                </a:solidFill>
              </a:rPr>
              <a:t>KPI theo chiến lược (ảnh hưởng đến sự sống còn): </a:t>
            </a:r>
            <a:r>
              <a:rPr lang="en-US" sz="1400" i="1">
                <a:solidFill>
                  <a:schemeClr val="dk1"/>
                </a:solidFill>
              </a:rPr>
              <a:t>vd phải đạt bao nhiu lợi nhuận doanh nghiệp mới tồn tại đc </a:t>
            </a:r>
            <a:endParaRPr sz="1400" i="1">
              <a:solidFill>
                <a:schemeClr val="dk1"/>
              </a:solidFill>
            </a:endParaRPr>
          </a:p>
          <a:p>
            <a:pPr marL="457200" lvl="0" indent="-317500" algn="l" rtl="0">
              <a:lnSpc>
                <a:spcPct val="100000"/>
              </a:lnSpc>
              <a:spcBef>
                <a:spcPts val="0"/>
              </a:spcBef>
              <a:spcAft>
                <a:spcPts val="0"/>
              </a:spcAft>
              <a:buClr>
                <a:schemeClr val="dk1"/>
              </a:buClr>
              <a:buSzPts val="1400"/>
              <a:buChar char="●"/>
            </a:pPr>
            <a:r>
              <a:rPr lang="en-US" sz="1400">
                <a:solidFill>
                  <a:schemeClr val="dk1"/>
                </a:solidFill>
              </a:rPr>
              <a:t>KPI theo chiến thuật (hoạt động nhỏ giúp đến gần hơn với mục tiêu chiến lược): </a:t>
            </a:r>
            <a:r>
              <a:rPr lang="en-US" sz="1400" i="1">
                <a:solidFill>
                  <a:schemeClr val="dk1"/>
                </a:solidFill>
              </a:rPr>
              <a:t>vd tuyển bao nhiu nhân sự, but tuyển đủ người cũng chưa đảm bảo sẽ đạt được doanh thu</a:t>
            </a:r>
            <a:endParaRPr sz="1400" i="1">
              <a:solidFill>
                <a:schemeClr val="dk1"/>
              </a:solidFill>
            </a:endParaRPr>
          </a:p>
          <a:p>
            <a:pPr marL="0" lvl="0" indent="0" algn="l" rtl="0">
              <a:lnSpc>
                <a:spcPct val="100000"/>
              </a:lnSpc>
              <a:spcBef>
                <a:spcPts val="0"/>
              </a:spcBef>
              <a:spcAft>
                <a:spcPts val="0"/>
              </a:spcAft>
              <a:buClr>
                <a:srgbClr val="001633"/>
              </a:buClr>
              <a:buSzPts val="1100"/>
              <a:buFont typeface="Arial"/>
              <a:buNone/>
            </a:pPr>
            <a:endParaRPr sz="1300" i="1">
              <a:solidFill>
                <a:schemeClr val="dk1"/>
              </a:solidFill>
            </a:endParaRPr>
          </a:p>
          <a:p>
            <a:pPr marL="0" lvl="0" indent="0" algn="l" rtl="0">
              <a:lnSpc>
                <a:spcPct val="100000"/>
              </a:lnSpc>
              <a:spcBef>
                <a:spcPts val="0"/>
              </a:spcBef>
              <a:spcAft>
                <a:spcPts val="0"/>
              </a:spcAft>
              <a:buSzPts val="1100"/>
              <a:buNone/>
            </a:pPr>
            <a:endParaRPr sz="1400">
              <a:solidFill>
                <a:schemeClr val="dk1"/>
              </a:solidFill>
            </a:endParaRPr>
          </a:p>
        </p:txBody>
      </p:sp>
    </p:spTree>
    <p:extLst>
      <p:ext uri="{BB962C8B-B14F-4D97-AF65-F5344CB8AC3E}">
        <p14:creationId xmlns:p14="http://schemas.microsoft.com/office/powerpoint/2010/main" val="12848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300" i="1">
                <a:solidFill>
                  <a:srgbClr val="001633"/>
                </a:solidFill>
              </a:rPr>
              <a:t>Vd KPI: Nếu công ty đặt mục tiêu kiếm nhiều lợi nhuận hơn trong năm tới, thì có thể đo lường KPI theo tăng trưởng bán hàng, lợi nhuận biên và chi phí vận hành. </a:t>
            </a:r>
            <a:endParaRPr sz="1300" i="1">
              <a:solidFill>
                <a:srgbClr val="001633"/>
              </a:solidFill>
            </a:endParaRPr>
          </a:p>
          <a:p>
            <a:pPr marL="0" lvl="0" indent="0" algn="l" rtl="0">
              <a:lnSpc>
                <a:spcPct val="100000"/>
              </a:lnSpc>
              <a:spcBef>
                <a:spcPts val="0"/>
              </a:spcBef>
              <a:spcAft>
                <a:spcPts val="0"/>
              </a:spcAft>
              <a:buClr>
                <a:schemeClr val="dk1"/>
              </a:buClr>
              <a:buSzPts val="1100"/>
              <a:buFont typeface="Arial"/>
              <a:buNone/>
            </a:pPr>
            <a:r>
              <a:rPr lang="en-US" sz="1300" i="1">
                <a:solidFill>
                  <a:srgbClr val="001633"/>
                </a:solidFill>
              </a:rPr>
              <a:t>Nếu công ty muốn đo lường hiệu quả của phòng nhân sự thì có thể đo lường KPI theo hiệu quả tuyển dụng, chất lượng đào tạo, năng suất của nguồn nhân lực.</a:t>
            </a:r>
            <a:endParaRPr sz="1300" i="1">
              <a:solidFill>
                <a:srgbClr val="001633"/>
              </a:solidFill>
            </a:endParaRPr>
          </a:p>
          <a:p>
            <a:pPr marL="0" lvl="0" indent="0" algn="l" rtl="0">
              <a:lnSpc>
                <a:spcPct val="100000"/>
              </a:lnSpc>
              <a:spcBef>
                <a:spcPts val="0"/>
              </a:spcBef>
              <a:spcAft>
                <a:spcPts val="0"/>
              </a:spcAft>
              <a:buClr>
                <a:schemeClr val="dk1"/>
              </a:buClr>
              <a:buSzPts val="1100"/>
              <a:buFont typeface="Arial"/>
              <a:buNone/>
            </a:pPr>
            <a:r>
              <a:rPr lang="en-US" sz="1400">
                <a:solidFill>
                  <a:schemeClr val="dk1"/>
                </a:solidFill>
              </a:rPr>
              <a:t>Có rất nhiều loại đơn vị KPI: theo số đếm (biến rời rạc), %, tổng (biến liên tục), trung bình, tỉ lệ, ...</a:t>
            </a:r>
            <a:endParaRPr sz="1300" i="1">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sz="1400">
                <a:solidFill>
                  <a:schemeClr val="dk1"/>
                </a:solidFill>
              </a:rPr>
              <a:t>Có 2 loại KPI:</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US" sz="1400">
                <a:solidFill>
                  <a:schemeClr val="dk1"/>
                </a:solidFill>
              </a:rPr>
              <a:t>KPI theo chiến lược (ảnh hưởng đến sự sống còn): </a:t>
            </a:r>
            <a:r>
              <a:rPr lang="en-US" sz="1400" i="1">
                <a:solidFill>
                  <a:schemeClr val="dk1"/>
                </a:solidFill>
              </a:rPr>
              <a:t>vd phải đạt bao nhiu lợi nhuận doanh nghiệp mới tồn tại đc </a:t>
            </a:r>
            <a:endParaRPr sz="1400" i="1">
              <a:solidFill>
                <a:schemeClr val="dk1"/>
              </a:solidFill>
            </a:endParaRPr>
          </a:p>
          <a:p>
            <a:pPr marL="457200" lvl="0" indent="-317500" algn="l" rtl="0">
              <a:lnSpc>
                <a:spcPct val="100000"/>
              </a:lnSpc>
              <a:spcBef>
                <a:spcPts val="0"/>
              </a:spcBef>
              <a:spcAft>
                <a:spcPts val="0"/>
              </a:spcAft>
              <a:buClr>
                <a:schemeClr val="dk1"/>
              </a:buClr>
              <a:buSzPts val="1400"/>
              <a:buChar char="●"/>
            </a:pPr>
            <a:r>
              <a:rPr lang="en-US" sz="1400">
                <a:solidFill>
                  <a:schemeClr val="dk1"/>
                </a:solidFill>
              </a:rPr>
              <a:t>KPI theo chiến thuật (hoạt động nhỏ giúp đến gần hơn với mục tiêu chiến lược): </a:t>
            </a:r>
            <a:r>
              <a:rPr lang="en-US" sz="1400" i="1">
                <a:solidFill>
                  <a:schemeClr val="dk1"/>
                </a:solidFill>
              </a:rPr>
              <a:t>vd tuyển bao nhiu nhân sự, but tuyển đủ người cũng chưa đảm bảo sẽ đạt được doanh thu</a:t>
            </a:r>
            <a:endParaRPr sz="1400" i="1">
              <a:solidFill>
                <a:schemeClr val="dk1"/>
              </a:solidFill>
            </a:endParaRPr>
          </a:p>
          <a:p>
            <a:pPr marL="0" lvl="0" indent="0" algn="l" rtl="0">
              <a:lnSpc>
                <a:spcPct val="100000"/>
              </a:lnSpc>
              <a:spcBef>
                <a:spcPts val="0"/>
              </a:spcBef>
              <a:spcAft>
                <a:spcPts val="0"/>
              </a:spcAft>
              <a:buClr>
                <a:srgbClr val="001633"/>
              </a:buClr>
              <a:buSzPts val="1100"/>
              <a:buFont typeface="Arial"/>
              <a:buNone/>
            </a:pPr>
            <a:endParaRPr sz="1300" i="1">
              <a:solidFill>
                <a:schemeClr val="dk1"/>
              </a:solidFill>
            </a:endParaRPr>
          </a:p>
          <a:p>
            <a:pPr marL="0" lvl="0" indent="0" algn="l" rtl="0">
              <a:lnSpc>
                <a:spcPct val="100000"/>
              </a:lnSpc>
              <a:spcBef>
                <a:spcPts val="0"/>
              </a:spcBef>
              <a:spcAft>
                <a:spcPts val="0"/>
              </a:spcAft>
              <a:buSzPts val="1100"/>
              <a:buNone/>
            </a:pPr>
            <a:endParaRPr sz="1400">
              <a:solidFill>
                <a:schemeClr val="dk1"/>
              </a:solidFill>
            </a:endParaRPr>
          </a:p>
        </p:txBody>
      </p:sp>
    </p:spTree>
    <p:extLst>
      <p:ext uri="{BB962C8B-B14F-4D97-AF65-F5344CB8AC3E}">
        <p14:creationId xmlns:p14="http://schemas.microsoft.com/office/powerpoint/2010/main" val="1399702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p>
        </p:txBody>
      </p:sp>
    </p:spTree>
    <p:extLst>
      <p:ext uri="{BB962C8B-B14F-4D97-AF65-F5344CB8AC3E}">
        <p14:creationId xmlns:p14="http://schemas.microsoft.com/office/powerpoint/2010/main" val="324964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Google Shape;199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2" name="Google Shape;199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Three Columns ">
  <p:cSld name="SECTION_TITLE_AND_DESCRIPTION_1_1">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3538497" y="2767975"/>
            <a:ext cx="2067000" cy="54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4200"/>
              <a:buNone/>
              <a:defRPr sz="4200">
                <a:solidFill>
                  <a:schemeClr val="lt1"/>
                </a:solidFill>
              </a:defRPr>
            </a:lvl2pPr>
            <a:lvl3pPr lvl="2" algn="ctr">
              <a:lnSpc>
                <a:spcPct val="100000"/>
              </a:lnSpc>
              <a:spcBef>
                <a:spcPts val="0"/>
              </a:spcBef>
              <a:spcAft>
                <a:spcPts val="0"/>
              </a:spcAft>
              <a:buClr>
                <a:schemeClr val="lt1"/>
              </a:buClr>
              <a:buSzPts val="4200"/>
              <a:buNone/>
              <a:defRPr sz="4200">
                <a:solidFill>
                  <a:schemeClr val="lt1"/>
                </a:solidFill>
              </a:defRPr>
            </a:lvl3pPr>
            <a:lvl4pPr lvl="3" algn="ctr">
              <a:lnSpc>
                <a:spcPct val="100000"/>
              </a:lnSpc>
              <a:spcBef>
                <a:spcPts val="0"/>
              </a:spcBef>
              <a:spcAft>
                <a:spcPts val="0"/>
              </a:spcAft>
              <a:buClr>
                <a:schemeClr val="lt1"/>
              </a:buClr>
              <a:buSzPts val="4200"/>
              <a:buNone/>
              <a:defRPr sz="4200">
                <a:solidFill>
                  <a:schemeClr val="lt1"/>
                </a:solidFill>
              </a:defRPr>
            </a:lvl4pPr>
            <a:lvl5pPr lvl="4" algn="ctr">
              <a:lnSpc>
                <a:spcPct val="100000"/>
              </a:lnSpc>
              <a:spcBef>
                <a:spcPts val="0"/>
              </a:spcBef>
              <a:spcAft>
                <a:spcPts val="0"/>
              </a:spcAft>
              <a:buClr>
                <a:schemeClr val="lt1"/>
              </a:buClr>
              <a:buSzPts val="4200"/>
              <a:buNone/>
              <a:defRPr sz="4200">
                <a:solidFill>
                  <a:schemeClr val="lt1"/>
                </a:solidFill>
              </a:defRPr>
            </a:lvl5pPr>
            <a:lvl6pPr lvl="5" algn="ctr">
              <a:lnSpc>
                <a:spcPct val="100000"/>
              </a:lnSpc>
              <a:spcBef>
                <a:spcPts val="0"/>
              </a:spcBef>
              <a:spcAft>
                <a:spcPts val="0"/>
              </a:spcAft>
              <a:buClr>
                <a:schemeClr val="lt1"/>
              </a:buClr>
              <a:buSzPts val="4200"/>
              <a:buNone/>
              <a:defRPr sz="4200">
                <a:solidFill>
                  <a:schemeClr val="lt1"/>
                </a:solidFill>
              </a:defRPr>
            </a:lvl6pPr>
            <a:lvl7pPr lvl="6" algn="ctr">
              <a:lnSpc>
                <a:spcPct val="100000"/>
              </a:lnSpc>
              <a:spcBef>
                <a:spcPts val="0"/>
              </a:spcBef>
              <a:spcAft>
                <a:spcPts val="0"/>
              </a:spcAft>
              <a:buClr>
                <a:schemeClr val="lt1"/>
              </a:buClr>
              <a:buSzPts val="4200"/>
              <a:buNone/>
              <a:defRPr sz="4200">
                <a:solidFill>
                  <a:schemeClr val="lt1"/>
                </a:solidFill>
              </a:defRPr>
            </a:lvl7pPr>
            <a:lvl8pPr lvl="7" algn="ctr">
              <a:lnSpc>
                <a:spcPct val="100000"/>
              </a:lnSpc>
              <a:spcBef>
                <a:spcPts val="0"/>
              </a:spcBef>
              <a:spcAft>
                <a:spcPts val="0"/>
              </a:spcAft>
              <a:buClr>
                <a:schemeClr val="lt1"/>
              </a:buClr>
              <a:buSzPts val="4200"/>
              <a:buNone/>
              <a:defRPr sz="4200">
                <a:solidFill>
                  <a:schemeClr val="lt1"/>
                </a:solidFill>
              </a:defRPr>
            </a:lvl8pPr>
            <a:lvl9pPr lvl="8" algn="ctr">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45" name="Google Shape;45;p59"/>
          <p:cNvSpPr txBox="1">
            <a:spLocks noGrp="1"/>
          </p:cNvSpPr>
          <p:nvPr>
            <p:ph type="subTitle" idx="1"/>
          </p:nvPr>
        </p:nvSpPr>
        <p:spPr>
          <a:xfrm>
            <a:off x="3538497" y="3452875"/>
            <a:ext cx="20670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6" name="Google Shape;46;p59"/>
          <p:cNvSpPr txBox="1">
            <a:spLocks noGrp="1"/>
          </p:cNvSpPr>
          <p:nvPr>
            <p:ph type="title" idx="2"/>
          </p:nvPr>
        </p:nvSpPr>
        <p:spPr>
          <a:xfrm>
            <a:off x="6028553" y="2767975"/>
            <a:ext cx="2067000" cy="54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4200"/>
              <a:buNone/>
              <a:defRPr sz="4200">
                <a:solidFill>
                  <a:schemeClr val="lt1"/>
                </a:solidFill>
              </a:defRPr>
            </a:lvl2pPr>
            <a:lvl3pPr lvl="2" algn="ctr">
              <a:lnSpc>
                <a:spcPct val="100000"/>
              </a:lnSpc>
              <a:spcBef>
                <a:spcPts val="0"/>
              </a:spcBef>
              <a:spcAft>
                <a:spcPts val="0"/>
              </a:spcAft>
              <a:buClr>
                <a:schemeClr val="lt1"/>
              </a:buClr>
              <a:buSzPts val="4200"/>
              <a:buNone/>
              <a:defRPr sz="4200">
                <a:solidFill>
                  <a:schemeClr val="lt1"/>
                </a:solidFill>
              </a:defRPr>
            </a:lvl3pPr>
            <a:lvl4pPr lvl="3" algn="ctr">
              <a:lnSpc>
                <a:spcPct val="100000"/>
              </a:lnSpc>
              <a:spcBef>
                <a:spcPts val="0"/>
              </a:spcBef>
              <a:spcAft>
                <a:spcPts val="0"/>
              </a:spcAft>
              <a:buClr>
                <a:schemeClr val="lt1"/>
              </a:buClr>
              <a:buSzPts val="4200"/>
              <a:buNone/>
              <a:defRPr sz="4200">
                <a:solidFill>
                  <a:schemeClr val="lt1"/>
                </a:solidFill>
              </a:defRPr>
            </a:lvl4pPr>
            <a:lvl5pPr lvl="4" algn="ctr">
              <a:lnSpc>
                <a:spcPct val="100000"/>
              </a:lnSpc>
              <a:spcBef>
                <a:spcPts val="0"/>
              </a:spcBef>
              <a:spcAft>
                <a:spcPts val="0"/>
              </a:spcAft>
              <a:buClr>
                <a:schemeClr val="lt1"/>
              </a:buClr>
              <a:buSzPts val="4200"/>
              <a:buNone/>
              <a:defRPr sz="4200">
                <a:solidFill>
                  <a:schemeClr val="lt1"/>
                </a:solidFill>
              </a:defRPr>
            </a:lvl5pPr>
            <a:lvl6pPr lvl="5" algn="ctr">
              <a:lnSpc>
                <a:spcPct val="100000"/>
              </a:lnSpc>
              <a:spcBef>
                <a:spcPts val="0"/>
              </a:spcBef>
              <a:spcAft>
                <a:spcPts val="0"/>
              </a:spcAft>
              <a:buClr>
                <a:schemeClr val="lt1"/>
              </a:buClr>
              <a:buSzPts val="4200"/>
              <a:buNone/>
              <a:defRPr sz="4200">
                <a:solidFill>
                  <a:schemeClr val="lt1"/>
                </a:solidFill>
              </a:defRPr>
            </a:lvl6pPr>
            <a:lvl7pPr lvl="6" algn="ctr">
              <a:lnSpc>
                <a:spcPct val="100000"/>
              </a:lnSpc>
              <a:spcBef>
                <a:spcPts val="0"/>
              </a:spcBef>
              <a:spcAft>
                <a:spcPts val="0"/>
              </a:spcAft>
              <a:buClr>
                <a:schemeClr val="lt1"/>
              </a:buClr>
              <a:buSzPts val="4200"/>
              <a:buNone/>
              <a:defRPr sz="4200">
                <a:solidFill>
                  <a:schemeClr val="lt1"/>
                </a:solidFill>
              </a:defRPr>
            </a:lvl7pPr>
            <a:lvl8pPr lvl="7" algn="ctr">
              <a:lnSpc>
                <a:spcPct val="100000"/>
              </a:lnSpc>
              <a:spcBef>
                <a:spcPts val="0"/>
              </a:spcBef>
              <a:spcAft>
                <a:spcPts val="0"/>
              </a:spcAft>
              <a:buClr>
                <a:schemeClr val="lt1"/>
              </a:buClr>
              <a:buSzPts val="4200"/>
              <a:buNone/>
              <a:defRPr sz="4200">
                <a:solidFill>
                  <a:schemeClr val="lt1"/>
                </a:solidFill>
              </a:defRPr>
            </a:lvl8pPr>
            <a:lvl9pPr lvl="8" algn="ctr">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47" name="Google Shape;47;p59"/>
          <p:cNvSpPr txBox="1">
            <a:spLocks noGrp="1"/>
          </p:cNvSpPr>
          <p:nvPr>
            <p:ph type="subTitle" idx="3"/>
          </p:nvPr>
        </p:nvSpPr>
        <p:spPr>
          <a:xfrm>
            <a:off x="6028553" y="3452875"/>
            <a:ext cx="20670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p59"/>
          <p:cNvSpPr txBox="1">
            <a:spLocks noGrp="1"/>
          </p:cNvSpPr>
          <p:nvPr>
            <p:ph type="title" idx="4"/>
          </p:nvPr>
        </p:nvSpPr>
        <p:spPr>
          <a:xfrm>
            <a:off x="938500" y="445025"/>
            <a:ext cx="4629300" cy="94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2400"/>
              <a:buNone/>
              <a:defRPr sz="2400">
                <a:solidFill>
                  <a:schemeClr val="accen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9" name="Google Shape;49;p59"/>
          <p:cNvSpPr txBox="1">
            <a:spLocks noGrp="1"/>
          </p:cNvSpPr>
          <p:nvPr>
            <p:ph type="title" idx="5"/>
          </p:nvPr>
        </p:nvSpPr>
        <p:spPr>
          <a:xfrm>
            <a:off x="1048447" y="2767975"/>
            <a:ext cx="2067000" cy="54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4200"/>
              <a:buNone/>
              <a:defRPr sz="4200">
                <a:solidFill>
                  <a:schemeClr val="lt1"/>
                </a:solidFill>
              </a:defRPr>
            </a:lvl2pPr>
            <a:lvl3pPr lvl="2" algn="ctr">
              <a:lnSpc>
                <a:spcPct val="100000"/>
              </a:lnSpc>
              <a:spcBef>
                <a:spcPts val="0"/>
              </a:spcBef>
              <a:spcAft>
                <a:spcPts val="0"/>
              </a:spcAft>
              <a:buClr>
                <a:schemeClr val="lt1"/>
              </a:buClr>
              <a:buSzPts val="4200"/>
              <a:buNone/>
              <a:defRPr sz="4200">
                <a:solidFill>
                  <a:schemeClr val="lt1"/>
                </a:solidFill>
              </a:defRPr>
            </a:lvl3pPr>
            <a:lvl4pPr lvl="3" algn="ctr">
              <a:lnSpc>
                <a:spcPct val="100000"/>
              </a:lnSpc>
              <a:spcBef>
                <a:spcPts val="0"/>
              </a:spcBef>
              <a:spcAft>
                <a:spcPts val="0"/>
              </a:spcAft>
              <a:buClr>
                <a:schemeClr val="lt1"/>
              </a:buClr>
              <a:buSzPts val="4200"/>
              <a:buNone/>
              <a:defRPr sz="4200">
                <a:solidFill>
                  <a:schemeClr val="lt1"/>
                </a:solidFill>
              </a:defRPr>
            </a:lvl4pPr>
            <a:lvl5pPr lvl="4" algn="ctr">
              <a:lnSpc>
                <a:spcPct val="100000"/>
              </a:lnSpc>
              <a:spcBef>
                <a:spcPts val="0"/>
              </a:spcBef>
              <a:spcAft>
                <a:spcPts val="0"/>
              </a:spcAft>
              <a:buClr>
                <a:schemeClr val="lt1"/>
              </a:buClr>
              <a:buSzPts val="4200"/>
              <a:buNone/>
              <a:defRPr sz="4200">
                <a:solidFill>
                  <a:schemeClr val="lt1"/>
                </a:solidFill>
              </a:defRPr>
            </a:lvl5pPr>
            <a:lvl6pPr lvl="5" algn="ctr">
              <a:lnSpc>
                <a:spcPct val="100000"/>
              </a:lnSpc>
              <a:spcBef>
                <a:spcPts val="0"/>
              </a:spcBef>
              <a:spcAft>
                <a:spcPts val="0"/>
              </a:spcAft>
              <a:buClr>
                <a:schemeClr val="lt1"/>
              </a:buClr>
              <a:buSzPts val="4200"/>
              <a:buNone/>
              <a:defRPr sz="4200">
                <a:solidFill>
                  <a:schemeClr val="lt1"/>
                </a:solidFill>
              </a:defRPr>
            </a:lvl6pPr>
            <a:lvl7pPr lvl="6" algn="ctr">
              <a:lnSpc>
                <a:spcPct val="100000"/>
              </a:lnSpc>
              <a:spcBef>
                <a:spcPts val="0"/>
              </a:spcBef>
              <a:spcAft>
                <a:spcPts val="0"/>
              </a:spcAft>
              <a:buClr>
                <a:schemeClr val="lt1"/>
              </a:buClr>
              <a:buSzPts val="4200"/>
              <a:buNone/>
              <a:defRPr sz="4200">
                <a:solidFill>
                  <a:schemeClr val="lt1"/>
                </a:solidFill>
              </a:defRPr>
            </a:lvl7pPr>
            <a:lvl8pPr lvl="7" algn="ctr">
              <a:lnSpc>
                <a:spcPct val="100000"/>
              </a:lnSpc>
              <a:spcBef>
                <a:spcPts val="0"/>
              </a:spcBef>
              <a:spcAft>
                <a:spcPts val="0"/>
              </a:spcAft>
              <a:buClr>
                <a:schemeClr val="lt1"/>
              </a:buClr>
              <a:buSzPts val="4200"/>
              <a:buNone/>
              <a:defRPr sz="4200">
                <a:solidFill>
                  <a:schemeClr val="lt1"/>
                </a:solidFill>
              </a:defRPr>
            </a:lvl8pPr>
            <a:lvl9pPr lvl="8" algn="ctr">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50" name="Google Shape;50;p59"/>
          <p:cNvSpPr txBox="1">
            <a:spLocks noGrp="1"/>
          </p:cNvSpPr>
          <p:nvPr>
            <p:ph type="subTitle" idx="6"/>
          </p:nvPr>
        </p:nvSpPr>
        <p:spPr>
          <a:xfrm>
            <a:off x="1048447" y="3452875"/>
            <a:ext cx="20670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Design 2">
  <p:cSld name="CAPTION_ONLY_1_1_1">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67"/>
          <p:cNvSpPr txBox="1">
            <a:spLocks noGrp="1"/>
          </p:cNvSpPr>
          <p:nvPr>
            <p:ph type="title"/>
          </p:nvPr>
        </p:nvSpPr>
        <p:spPr>
          <a:xfrm>
            <a:off x="938500" y="445025"/>
            <a:ext cx="4702200" cy="94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2400"/>
              <a:buNone/>
              <a:defRPr sz="2400">
                <a:solidFill>
                  <a:schemeClr val="accen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Four Columns 1">
  <p:cSld name="TITLE_1_1_2_1">
    <p:bg>
      <p:bgPr>
        <a:blipFill>
          <a:blip r:embed="rId2">
            <a:alphaModFix/>
          </a:blip>
          <a:stretch>
            <a:fillRect/>
          </a:stretch>
        </a:blipFill>
        <a:effectLst/>
      </p:bgPr>
    </p:bg>
    <p:spTree>
      <p:nvGrpSpPr>
        <p:cNvPr id="1" name="Shape 117"/>
        <p:cNvGrpSpPr/>
        <p:nvPr/>
      </p:nvGrpSpPr>
      <p:grpSpPr>
        <a:xfrm>
          <a:off x="0" y="0"/>
          <a:ext cx="0" cy="0"/>
          <a:chOff x="0" y="0"/>
          <a:chExt cx="0" cy="0"/>
        </a:xfrm>
      </p:grpSpPr>
      <p:sp>
        <p:nvSpPr>
          <p:cNvPr id="118" name="Google Shape;118;p75"/>
          <p:cNvSpPr txBox="1">
            <a:spLocks noGrp="1"/>
          </p:cNvSpPr>
          <p:nvPr>
            <p:ph type="title"/>
          </p:nvPr>
        </p:nvSpPr>
        <p:spPr>
          <a:xfrm>
            <a:off x="938500" y="445025"/>
            <a:ext cx="5043600" cy="94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2400"/>
              <a:buNone/>
              <a:defRPr sz="2400">
                <a:solidFill>
                  <a:schemeClr val="accen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19" name="Google Shape;119;p75"/>
          <p:cNvSpPr txBox="1">
            <a:spLocks noGrp="1"/>
          </p:cNvSpPr>
          <p:nvPr>
            <p:ph type="title" idx="2"/>
          </p:nvPr>
        </p:nvSpPr>
        <p:spPr>
          <a:xfrm>
            <a:off x="1338238" y="2359825"/>
            <a:ext cx="2727600" cy="375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1400"/>
              <a:buNone/>
              <a:defRPr sz="1400">
                <a:solidFill>
                  <a:schemeClr val="lt1"/>
                </a:solidFill>
              </a:defRPr>
            </a:lvl1pPr>
            <a:lvl2pPr lvl="1" algn="r">
              <a:lnSpc>
                <a:spcPct val="100000"/>
              </a:lnSpc>
              <a:spcBef>
                <a:spcPts val="0"/>
              </a:spcBef>
              <a:spcAft>
                <a:spcPts val="0"/>
              </a:spcAft>
              <a:buClr>
                <a:schemeClr val="lt1"/>
              </a:buClr>
              <a:buSzPts val="4200"/>
              <a:buNone/>
              <a:defRPr sz="4200">
                <a:solidFill>
                  <a:schemeClr val="lt1"/>
                </a:solidFill>
              </a:defRPr>
            </a:lvl2pPr>
            <a:lvl3pPr lvl="2" algn="r">
              <a:lnSpc>
                <a:spcPct val="100000"/>
              </a:lnSpc>
              <a:spcBef>
                <a:spcPts val="0"/>
              </a:spcBef>
              <a:spcAft>
                <a:spcPts val="0"/>
              </a:spcAft>
              <a:buClr>
                <a:schemeClr val="lt1"/>
              </a:buClr>
              <a:buSzPts val="4200"/>
              <a:buNone/>
              <a:defRPr sz="4200">
                <a:solidFill>
                  <a:schemeClr val="lt1"/>
                </a:solidFill>
              </a:defRPr>
            </a:lvl3pPr>
            <a:lvl4pPr lvl="3" algn="r">
              <a:lnSpc>
                <a:spcPct val="100000"/>
              </a:lnSpc>
              <a:spcBef>
                <a:spcPts val="0"/>
              </a:spcBef>
              <a:spcAft>
                <a:spcPts val="0"/>
              </a:spcAft>
              <a:buClr>
                <a:schemeClr val="lt1"/>
              </a:buClr>
              <a:buSzPts val="4200"/>
              <a:buNone/>
              <a:defRPr sz="4200">
                <a:solidFill>
                  <a:schemeClr val="lt1"/>
                </a:solidFill>
              </a:defRPr>
            </a:lvl4pPr>
            <a:lvl5pPr lvl="4" algn="r">
              <a:lnSpc>
                <a:spcPct val="100000"/>
              </a:lnSpc>
              <a:spcBef>
                <a:spcPts val="0"/>
              </a:spcBef>
              <a:spcAft>
                <a:spcPts val="0"/>
              </a:spcAft>
              <a:buClr>
                <a:schemeClr val="lt1"/>
              </a:buClr>
              <a:buSzPts val="4200"/>
              <a:buNone/>
              <a:defRPr sz="4200">
                <a:solidFill>
                  <a:schemeClr val="lt1"/>
                </a:solidFill>
              </a:defRPr>
            </a:lvl5pPr>
            <a:lvl6pPr lvl="5" algn="r">
              <a:lnSpc>
                <a:spcPct val="100000"/>
              </a:lnSpc>
              <a:spcBef>
                <a:spcPts val="0"/>
              </a:spcBef>
              <a:spcAft>
                <a:spcPts val="0"/>
              </a:spcAft>
              <a:buClr>
                <a:schemeClr val="lt1"/>
              </a:buClr>
              <a:buSzPts val="4200"/>
              <a:buNone/>
              <a:defRPr sz="4200">
                <a:solidFill>
                  <a:schemeClr val="lt1"/>
                </a:solidFill>
              </a:defRPr>
            </a:lvl6pPr>
            <a:lvl7pPr lvl="6" algn="r">
              <a:lnSpc>
                <a:spcPct val="100000"/>
              </a:lnSpc>
              <a:spcBef>
                <a:spcPts val="0"/>
              </a:spcBef>
              <a:spcAft>
                <a:spcPts val="0"/>
              </a:spcAft>
              <a:buClr>
                <a:schemeClr val="lt1"/>
              </a:buClr>
              <a:buSzPts val="4200"/>
              <a:buNone/>
              <a:defRPr sz="4200">
                <a:solidFill>
                  <a:schemeClr val="lt1"/>
                </a:solidFill>
              </a:defRPr>
            </a:lvl7pPr>
            <a:lvl8pPr lvl="7" algn="r">
              <a:lnSpc>
                <a:spcPct val="100000"/>
              </a:lnSpc>
              <a:spcBef>
                <a:spcPts val="0"/>
              </a:spcBef>
              <a:spcAft>
                <a:spcPts val="0"/>
              </a:spcAft>
              <a:buClr>
                <a:schemeClr val="lt1"/>
              </a:buClr>
              <a:buSzPts val="4200"/>
              <a:buNone/>
              <a:defRPr sz="4200">
                <a:solidFill>
                  <a:schemeClr val="lt1"/>
                </a:solidFill>
              </a:defRPr>
            </a:lvl8pPr>
            <a:lvl9pPr lvl="8" algn="r">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20" name="Google Shape;120;p75"/>
          <p:cNvSpPr txBox="1">
            <a:spLocks noGrp="1"/>
          </p:cNvSpPr>
          <p:nvPr>
            <p:ph type="subTitle" idx="1"/>
          </p:nvPr>
        </p:nvSpPr>
        <p:spPr>
          <a:xfrm>
            <a:off x="1338238" y="1713051"/>
            <a:ext cx="2727600" cy="605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1600"/>
              <a:buNone/>
              <a:defRPr sz="1600">
                <a:solidFill>
                  <a:schemeClr val="lt1"/>
                </a:solidFill>
              </a:defRPr>
            </a:lvl1pPr>
            <a:lvl2pPr lvl="1" algn="r">
              <a:lnSpc>
                <a:spcPct val="100000"/>
              </a:lnSpc>
              <a:spcBef>
                <a:spcPts val="0"/>
              </a:spcBef>
              <a:spcAft>
                <a:spcPts val="0"/>
              </a:spcAft>
              <a:buClr>
                <a:schemeClr val="lt1"/>
              </a:buClr>
              <a:buSzPts val="1600"/>
              <a:buNone/>
              <a:defRPr sz="1600">
                <a:solidFill>
                  <a:schemeClr val="lt1"/>
                </a:solidFill>
              </a:defRPr>
            </a:lvl2pPr>
            <a:lvl3pPr lvl="2" algn="r">
              <a:lnSpc>
                <a:spcPct val="100000"/>
              </a:lnSpc>
              <a:spcBef>
                <a:spcPts val="0"/>
              </a:spcBef>
              <a:spcAft>
                <a:spcPts val="0"/>
              </a:spcAft>
              <a:buClr>
                <a:schemeClr val="lt1"/>
              </a:buClr>
              <a:buSzPts val="1600"/>
              <a:buNone/>
              <a:defRPr sz="1600">
                <a:solidFill>
                  <a:schemeClr val="lt1"/>
                </a:solidFill>
              </a:defRPr>
            </a:lvl3pPr>
            <a:lvl4pPr lvl="3" algn="r">
              <a:lnSpc>
                <a:spcPct val="100000"/>
              </a:lnSpc>
              <a:spcBef>
                <a:spcPts val="0"/>
              </a:spcBef>
              <a:spcAft>
                <a:spcPts val="0"/>
              </a:spcAft>
              <a:buClr>
                <a:schemeClr val="lt1"/>
              </a:buClr>
              <a:buSzPts val="1600"/>
              <a:buNone/>
              <a:defRPr sz="1600">
                <a:solidFill>
                  <a:schemeClr val="lt1"/>
                </a:solidFill>
              </a:defRPr>
            </a:lvl4pPr>
            <a:lvl5pPr lvl="4" algn="r">
              <a:lnSpc>
                <a:spcPct val="100000"/>
              </a:lnSpc>
              <a:spcBef>
                <a:spcPts val="0"/>
              </a:spcBef>
              <a:spcAft>
                <a:spcPts val="0"/>
              </a:spcAft>
              <a:buClr>
                <a:schemeClr val="lt1"/>
              </a:buClr>
              <a:buSzPts val="1600"/>
              <a:buNone/>
              <a:defRPr sz="1600">
                <a:solidFill>
                  <a:schemeClr val="lt1"/>
                </a:solidFill>
              </a:defRPr>
            </a:lvl5pPr>
            <a:lvl6pPr lvl="5" algn="r">
              <a:lnSpc>
                <a:spcPct val="100000"/>
              </a:lnSpc>
              <a:spcBef>
                <a:spcPts val="0"/>
              </a:spcBef>
              <a:spcAft>
                <a:spcPts val="0"/>
              </a:spcAft>
              <a:buClr>
                <a:schemeClr val="lt1"/>
              </a:buClr>
              <a:buSzPts val="1600"/>
              <a:buNone/>
              <a:defRPr sz="1600">
                <a:solidFill>
                  <a:schemeClr val="lt1"/>
                </a:solidFill>
              </a:defRPr>
            </a:lvl6pPr>
            <a:lvl7pPr lvl="6" algn="r">
              <a:lnSpc>
                <a:spcPct val="100000"/>
              </a:lnSpc>
              <a:spcBef>
                <a:spcPts val="0"/>
              </a:spcBef>
              <a:spcAft>
                <a:spcPts val="0"/>
              </a:spcAft>
              <a:buClr>
                <a:schemeClr val="lt1"/>
              </a:buClr>
              <a:buSzPts val="1600"/>
              <a:buNone/>
              <a:defRPr sz="1600">
                <a:solidFill>
                  <a:schemeClr val="lt1"/>
                </a:solidFill>
              </a:defRPr>
            </a:lvl7pPr>
            <a:lvl8pPr lvl="7" algn="r">
              <a:lnSpc>
                <a:spcPct val="100000"/>
              </a:lnSpc>
              <a:spcBef>
                <a:spcPts val="0"/>
              </a:spcBef>
              <a:spcAft>
                <a:spcPts val="0"/>
              </a:spcAft>
              <a:buClr>
                <a:schemeClr val="lt1"/>
              </a:buClr>
              <a:buSzPts val="1600"/>
              <a:buNone/>
              <a:defRPr sz="1600">
                <a:solidFill>
                  <a:schemeClr val="lt1"/>
                </a:solidFill>
              </a:defRPr>
            </a:lvl8pPr>
            <a:lvl9pPr lvl="8" algn="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21" name="Google Shape;121;p75"/>
          <p:cNvSpPr txBox="1">
            <a:spLocks noGrp="1"/>
          </p:cNvSpPr>
          <p:nvPr>
            <p:ph type="title" idx="3"/>
          </p:nvPr>
        </p:nvSpPr>
        <p:spPr>
          <a:xfrm>
            <a:off x="1338238" y="3988950"/>
            <a:ext cx="2727600" cy="375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1400"/>
              <a:buNone/>
              <a:defRPr sz="1400">
                <a:solidFill>
                  <a:schemeClr val="lt1"/>
                </a:solidFill>
              </a:defRPr>
            </a:lvl1pPr>
            <a:lvl2pPr lvl="1" algn="r">
              <a:lnSpc>
                <a:spcPct val="100000"/>
              </a:lnSpc>
              <a:spcBef>
                <a:spcPts val="0"/>
              </a:spcBef>
              <a:spcAft>
                <a:spcPts val="0"/>
              </a:spcAft>
              <a:buClr>
                <a:schemeClr val="lt1"/>
              </a:buClr>
              <a:buSzPts val="4200"/>
              <a:buNone/>
              <a:defRPr sz="4200">
                <a:solidFill>
                  <a:schemeClr val="lt1"/>
                </a:solidFill>
              </a:defRPr>
            </a:lvl2pPr>
            <a:lvl3pPr lvl="2" algn="r">
              <a:lnSpc>
                <a:spcPct val="100000"/>
              </a:lnSpc>
              <a:spcBef>
                <a:spcPts val="0"/>
              </a:spcBef>
              <a:spcAft>
                <a:spcPts val="0"/>
              </a:spcAft>
              <a:buClr>
                <a:schemeClr val="lt1"/>
              </a:buClr>
              <a:buSzPts val="4200"/>
              <a:buNone/>
              <a:defRPr sz="4200">
                <a:solidFill>
                  <a:schemeClr val="lt1"/>
                </a:solidFill>
              </a:defRPr>
            </a:lvl3pPr>
            <a:lvl4pPr lvl="3" algn="r">
              <a:lnSpc>
                <a:spcPct val="100000"/>
              </a:lnSpc>
              <a:spcBef>
                <a:spcPts val="0"/>
              </a:spcBef>
              <a:spcAft>
                <a:spcPts val="0"/>
              </a:spcAft>
              <a:buClr>
                <a:schemeClr val="lt1"/>
              </a:buClr>
              <a:buSzPts val="4200"/>
              <a:buNone/>
              <a:defRPr sz="4200">
                <a:solidFill>
                  <a:schemeClr val="lt1"/>
                </a:solidFill>
              </a:defRPr>
            </a:lvl4pPr>
            <a:lvl5pPr lvl="4" algn="r">
              <a:lnSpc>
                <a:spcPct val="100000"/>
              </a:lnSpc>
              <a:spcBef>
                <a:spcPts val="0"/>
              </a:spcBef>
              <a:spcAft>
                <a:spcPts val="0"/>
              </a:spcAft>
              <a:buClr>
                <a:schemeClr val="lt1"/>
              </a:buClr>
              <a:buSzPts val="4200"/>
              <a:buNone/>
              <a:defRPr sz="4200">
                <a:solidFill>
                  <a:schemeClr val="lt1"/>
                </a:solidFill>
              </a:defRPr>
            </a:lvl5pPr>
            <a:lvl6pPr lvl="5" algn="r">
              <a:lnSpc>
                <a:spcPct val="100000"/>
              </a:lnSpc>
              <a:spcBef>
                <a:spcPts val="0"/>
              </a:spcBef>
              <a:spcAft>
                <a:spcPts val="0"/>
              </a:spcAft>
              <a:buClr>
                <a:schemeClr val="lt1"/>
              </a:buClr>
              <a:buSzPts val="4200"/>
              <a:buNone/>
              <a:defRPr sz="4200">
                <a:solidFill>
                  <a:schemeClr val="lt1"/>
                </a:solidFill>
              </a:defRPr>
            </a:lvl6pPr>
            <a:lvl7pPr lvl="6" algn="r">
              <a:lnSpc>
                <a:spcPct val="100000"/>
              </a:lnSpc>
              <a:spcBef>
                <a:spcPts val="0"/>
              </a:spcBef>
              <a:spcAft>
                <a:spcPts val="0"/>
              </a:spcAft>
              <a:buClr>
                <a:schemeClr val="lt1"/>
              </a:buClr>
              <a:buSzPts val="4200"/>
              <a:buNone/>
              <a:defRPr sz="4200">
                <a:solidFill>
                  <a:schemeClr val="lt1"/>
                </a:solidFill>
              </a:defRPr>
            </a:lvl7pPr>
            <a:lvl8pPr lvl="7" algn="r">
              <a:lnSpc>
                <a:spcPct val="100000"/>
              </a:lnSpc>
              <a:spcBef>
                <a:spcPts val="0"/>
              </a:spcBef>
              <a:spcAft>
                <a:spcPts val="0"/>
              </a:spcAft>
              <a:buClr>
                <a:schemeClr val="lt1"/>
              </a:buClr>
              <a:buSzPts val="4200"/>
              <a:buNone/>
              <a:defRPr sz="4200">
                <a:solidFill>
                  <a:schemeClr val="lt1"/>
                </a:solidFill>
              </a:defRPr>
            </a:lvl8pPr>
            <a:lvl9pPr lvl="8" algn="r">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22" name="Google Shape;122;p75"/>
          <p:cNvSpPr txBox="1">
            <a:spLocks noGrp="1"/>
          </p:cNvSpPr>
          <p:nvPr>
            <p:ph type="subTitle" idx="4"/>
          </p:nvPr>
        </p:nvSpPr>
        <p:spPr>
          <a:xfrm>
            <a:off x="1338238" y="3342176"/>
            <a:ext cx="2727600" cy="605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1600"/>
              <a:buNone/>
              <a:defRPr sz="1600">
                <a:solidFill>
                  <a:schemeClr val="lt1"/>
                </a:solidFill>
              </a:defRPr>
            </a:lvl1pPr>
            <a:lvl2pPr lvl="1" algn="r">
              <a:lnSpc>
                <a:spcPct val="100000"/>
              </a:lnSpc>
              <a:spcBef>
                <a:spcPts val="0"/>
              </a:spcBef>
              <a:spcAft>
                <a:spcPts val="0"/>
              </a:spcAft>
              <a:buClr>
                <a:schemeClr val="lt1"/>
              </a:buClr>
              <a:buSzPts val="1600"/>
              <a:buNone/>
              <a:defRPr sz="1600">
                <a:solidFill>
                  <a:schemeClr val="lt1"/>
                </a:solidFill>
              </a:defRPr>
            </a:lvl2pPr>
            <a:lvl3pPr lvl="2" algn="r">
              <a:lnSpc>
                <a:spcPct val="100000"/>
              </a:lnSpc>
              <a:spcBef>
                <a:spcPts val="0"/>
              </a:spcBef>
              <a:spcAft>
                <a:spcPts val="0"/>
              </a:spcAft>
              <a:buClr>
                <a:schemeClr val="lt1"/>
              </a:buClr>
              <a:buSzPts val="1600"/>
              <a:buNone/>
              <a:defRPr sz="1600">
                <a:solidFill>
                  <a:schemeClr val="lt1"/>
                </a:solidFill>
              </a:defRPr>
            </a:lvl3pPr>
            <a:lvl4pPr lvl="3" algn="r">
              <a:lnSpc>
                <a:spcPct val="100000"/>
              </a:lnSpc>
              <a:spcBef>
                <a:spcPts val="0"/>
              </a:spcBef>
              <a:spcAft>
                <a:spcPts val="0"/>
              </a:spcAft>
              <a:buClr>
                <a:schemeClr val="lt1"/>
              </a:buClr>
              <a:buSzPts val="1600"/>
              <a:buNone/>
              <a:defRPr sz="1600">
                <a:solidFill>
                  <a:schemeClr val="lt1"/>
                </a:solidFill>
              </a:defRPr>
            </a:lvl4pPr>
            <a:lvl5pPr lvl="4" algn="r">
              <a:lnSpc>
                <a:spcPct val="100000"/>
              </a:lnSpc>
              <a:spcBef>
                <a:spcPts val="0"/>
              </a:spcBef>
              <a:spcAft>
                <a:spcPts val="0"/>
              </a:spcAft>
              <a:buClr>
                <a:schemeClr val="lt1"/>
              </a:buClr>
              <a:buSzPts val="1600"/>
              <a:buNone/>
              <a:defRPr sz="1600">
                <a:solidFill>
                  <a:schemeClr val="lt1"/>
                </a:solidFill>
              </a:defRPr>
            </a:lvl5pPr>
            <a:lvl6pPr lvl="5" algn="r">
              <a:lnSpc>
                <a:spcPct val="100000"/>
              </a:lnSpc>
              <a:spcBef>
                <a:spcPts val="0"/>
              </a:spcBef>
              <a:spcAft>
                <a:spcPts val="0"/>
              </a:spcAft>
              <a:buClr>
                <a:schemeClr val="lt1"/>
              </a:buClr>
              <a:buSzPts val="1600"/>
              <a:buNone/>
              <a:defRPr sz="1600">
                <a:solidFill>
                  <a:schemeClr val="lt1"/>
                </a:solidFill>
              </a:defRPr>
            </a:lvl6pPr>
            <a:lvl7pPr lvl="6" algn="r">
              <a:lnSpc>
                <a:spcPct val="100000"/>
              </a:lnSpc>
              <a:spcBef>
                <a:spcPts val="0"/>
              </a:spcBef>
              <a:spcAft>
                <a:spcPts val="0"/>
              </a:spcAft>
              <a:buClr>
                <a:schemeClr val="lt1"/>
              </a:buClr>
              <a:buSzPts val="1600"/>
              <a:buNone/>
              <a:defRPr sz="1600">
                <a:solidFill>
                  <a:schemeClr val="lt1"/>
                </a:solidFill>
              </a:defRPr>
            </a:lvl7pPr>
            <a:lvl8pPr lvl="7" algn="r">
              <a:lnSpc>
                <a:spcPct val="100000"/>
              </a:lnSpc>
              <a:spcBef>
                <a:spcPts val="0"/>
              </a:spcBef>
              <a:spcAft>
                <a:spcPts val="0"/>
              </a:spcAft>
              <a:buClr>
                <a:schemeClr val="lt1"/>
              </a:buClr>
              <a:buSzPts val="1600"/>
              <a:buNone/>
              <a:defRPr sz="1600">
                <a:solidFill>
                  <a:schemeClr val="lt1"/>
                </a:solidFill>
              </a:defRPr>
            </a:lvl8pPr>
            <a:lvl9pPr lvl="8" algn="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23" name="Google Shape;123;p75"/>
          <p:cNvSpPr txBox="1">
            <a:spLocks noGrp="1"/>
          </p:cNvSpPr>
          <p:nvPr>
            <p:ph type="title" idx="5"/>
          </p:nvPr>
        </p:nvSpPr>
        <p:spPr>
          <a:xfrm>
            <a:off x="5078163" y="2359825"/>
            <a:ext cx="2727600" cy="37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24" name="Google Shape;124;p75"/>
          <p:cNvSpPr txBox="1">
            <a:spLocks noGrp="1"/>
          </p:cNvSpPr>
          <p:nvPr>
            <p:ph type="subTitle" idx="6"/>
          </p:nvPr>
        </p:nvSpPr>
        <p:spPr>
          <a:xfrm>
            <a:off x="5078163" y="1713051"/>
            <a:ext cx="2727600" cy="60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25" name="Google Shape;125;p75"/>
          <p:cNvSpPr txBox="1">
            <a:spLocks noGrp="1"/>
          </p:cNvSpPr>
          <p:nvPr>
            <p:ph type="title" idx="7"/>
          </p:nvPr>
        </p:nvSpPr>
        <p:spPr>
          <a:xfrm>
            <a:off x="5078163" y="3988950"/>
            <a:ext cx="2727600" cy="37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26" name="Google Shape;126;p75"/>
          <p:cNvSpPr txBox="1">
            <a:spLocks noGrp="1"/>
          </p:cNvSpPr>
          <p:nvPr>
            <p:ph type="subTitle" idx="8"/>
          </p:nvPr>
        </p:nvSpPr>
        <p:spPr>
          <a:xfrm>
            <a:off x="5078163" y="3342176"/>
            <a:ext cx="2727600" cy="60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49"/>
        <p:cNvGrpSpPr/>
        <p:nvPr/>
      </p:nvGrpSpPr>
      <p:grpSpPr>
        <a:xfrm>
          <a:off x="0" y="0"/>
          <a:ext cx="0" cy="0"/>
          <a:chOff x="0" y="0"/>
          <a:chExt cx="0" cy="0"/>
        </a:xfrm>
      </p:grpSpPr>
      <p:sp>
        <p:nvSpPr>
          <p:cNvPr id="150" name="Google Shape;150;p85"/>
          <p:cNvSpPr txBox="1">
            <a:spLocks noGrp="1"/>
          </p:cNvSpPr>
          <p:nvPr>
            <p:ph type="title"/>
          </p:nvPr>
        </p:nvSpPr>
        <p:spPr>
          <a:xfrm>
            <a:off x="938500" y="445025"/>
            <a:ext cx="4629300" cy="94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2400"/>
              <a:buNone/>
              <a:defRPr sz="2400">
                <a:solidFill>
                  <a:schemeClr val="accen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51" name="Google Shape;151;p85"/>
          <p:cNvSpPr txBox="1">
            <a:spLocks noGrp="1"/>
          </p:cNvSpPr>
          <p:nvPr>
            <p:ph type="body" idx="1"/>
          </p:nvPr>
        </p:nvSpPr>
        <p:spPr>
          <a:xfrm>
            <a:off x="938500" y="1659275"/>
            <a:ext cx="3186900" cy="2760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lt1"/>
              </a:buClr>
              <a:buSzPts val="1400"/>
              <a:buChar char="●"/>
              <a:defRPr sz="1400">
                <a:solidFill>
                  <a:schemeClr val="lt1"/>
                </a:solidFill>
              </a:defRPr>
            </a:lvl1pPr>
            <a:lvl2pPr marL="914400" lvl="1" indent="-317500" algn="l">
              <a:lnSpc>
                <a:spcPct val="100000"/>
              </a:lnSpc>
              <a:spcBef>
                <a:spcPts val="1600"/>
              </a:spcBef>
              <a:spcAft>
                <a:spcPts val="0"/>
              </a:spcAft>
              <a:buClr>
                <a:schemeClr val="lt1"/>
              </a:buClr>
              <a:buSzPts val="1400"/>
              <a:buChar char="○"/>
              <a:defRPr>
                <a:solidFill>
                  <a:schemeClr val="lt1"/>
                </a:solidFill>
              </a:defRPr>
            </a:lvl2pPr>
            <a:lvl3pPr marL="1371600" lvl="2" indent="-317500" algn="l">
              <a:lnSpc>
                <a:spcPct val="100000"/>
              </a:lnSpc>
              <a:spcBef>
                <a:spcPts val="1600"/>
              </a:spcBef>
              <a:spcAft>
                <a:spcPts val="0"/>
              </a:spcAft>
              <a:buClr>
                <a:schemeClr val="lt1"/>
              </a:buClr>
              <a:buSzPts val="1400"/>
              <a:buChar char="■"/>
              <a:defRPr>
                <a:solidFill>
                  <a:schemeClr val="lt1"/>
                </a:solidFill>
              </a:defRPr>
            </a:lvl3pPr>
            <a:lvl4pPr marL="1828800" lvl="3" indent="-317500" algn="l">
              <a:lnSpc>
                <a:spcPct val="100000"/>
              </a:lnSpc>
              <a:spcBef>
                <a:spcPts val="1600"/>
              </a:spcBef>
              <a:spcAft>
                <a:spcPts val="0"/>
              </a:spcAft>
              <a:buClr>
                <a:schemeClr val="lt1"/>
              </a:buClr>
              <a:buSzPts val="1400"/>
              <a:buChar char="●"/>
              <a:defRPr>
                <a:solidFill>
                  <a:schemeClr val="lt1"/>
                </a:solidFill>
              </a:defRPr>
            </a:lvl4pPr>
            <a:lvl5pPr marL="2286000" lvl="4" indent="-317500" algn="l">
              <a:lnSpc>
                <a:spcPct val="100000"/>
              </a:lnSpc>
              <a:spcBef>
                <a:spcPts val="1600"/>
              </a:spcBef>
              <a:spcAft>
                <a:spcPts val="0"/>
              </a:spcAft>
              <a:buClr>
                <a:schemeClr val="lt1"/>
              </a:buClr>
              <a:buSzPts val="1400"/>
              <a:buChar char="○"/>
              <a:defRPr>
                <a:solidFill>
                  <a:schemeClr val="lt1"/>
                </a:solidFill>
              </a:defRPr>
            </a:lvl5pPr>
            <a:lvl6pPr marL="2743200" lvl="5" indent="-317500" algn="l">
              <a:lnSpc>
                <a:spcPct val="100000"/>
              </a:lnSpc>
              <a:spcBef>
                <a:spcPts val="1600"/>
              </a:spcBef>
              <a:spcAft>
                <a:spcPts val="0"/>
              </a:spcAft>
              <a:buClr>
                <a:schemeClr val="lt1"/>
              </a:buClr>
              <a:buSzPts val="1400"/>
              <a:buChar char="■"/>
              <a:defRPr>
                <a:solidFill>
                  <a:schemeClr val="lt1"/>
                </a:solidFill>
              </a:defRPr>
            </a:lvl6pPr>
            <a:lvl7pPr marL="3200400" lvl="6" indent="-317500" algn="l">
              <a:lnSpc>
                <a:spcPct val="100000"/>
              </a:lnSpc>
              <a:spcBef>
                <a:spcPts val="1600"/>
              </a:spcBef>
              <a:spcAft>
                <a:spcPts val="0"/>
              </a:spcAft>
              <a:buClr>
                <a:schemeClr val="lt1"/>
              </a:buClr>
              <a:buSzPts val="1400"/>
              <a:buChar char="●"/>
              <a:defRPr>
                <a:solidFill>
                  <a:schemeClr val="lt1"/>
                </a:solidFill>
              </a:defRPr>
            </a:lvl7pPr>
            <a:lvl8pPr marL="3657600" lvl="7" indent="-317500" algn="l">
              <a:lnSpc>
                <a:spcPct val="100000"/>
              </a:lnSpc>
              <a:spcBef>
                <a:spcPts val="1600"/>
              </a:spcBef>
              <a:spcAft>
                <a:spcPts val="0"/>
              </a:spcAft>
              <a:buClr>
                <a:schemeClr val="lt1"/>
              </a:buClr>
              <a:buSzPts val="1400"/>
              <a:buChar char="○"/>
              <a:defRPr>
                <a:solidFill>
                  <a:schemeClr val="lt1"/>
                </a:solidFill>
              </a:defRPr>
            </a:lvl8pPr>
            <a:lvl9pPr marL="4114800" lvl="8" indent="-317500" algn="l">
              <a:lnSpc>
                <a:spcPct val="100000"/>
              </a:lnSpc>
              <a:spcBef>
                <a:spcPts val="1600"/>
              </a:spcBef>
              <a:spcAft>
                <a:spcPts val="1600"/>
              </a:spcAft>
              <a:buClr>
                <a:schemeClr val="lt1"/>
              </a:buClr>
              <a:buSzPts val="1400"/>
              <a:buChar char="■"/>
              <a:defRPr>
                <a:solidFill>
                  <a:schemeClr val="lt1"/>
                </a:solidFill>
              </a:defRPr>
            </a:lvl9pPr>
          </a:lstStyle>
          <a:p>
            <a:endParaRPr/>
          </a:p>
        </p:txBody>
      </p:sp>
      <p:sp>
        <p:nvSpPr>
          <p:cNvPr id="152" name="Google Shape;152;p85"/>
          <p:cNvSpPr txBox="1">
            <a:spLocks noGrp="1"/>
          </p:cNvSpPr>
          <p:nvPr>
            <p:ph type="body" idx="2"/>
          </p:nvPr>
        </p:nvSpPr>
        <p:spPr>
          <a:xfrm>
            <a:off x="5037525" y="1659275"/>
            <a:ext cx="3186900" cy="2760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lt1"/>
              </a:buClr>
              <a:buSzPts val="1400"/>
              <a:buChar char="●"/>
              <a:defRPr sz="1400">
                <a:solidFill>
                  <a:schemeClr val="lt1"/>
                </a:solidFill>
              </a:defRPr>
            </a:lvl1pPr>
            <a:lvl2pPr marL="914400" lvl="1" indent="-317500" algn="l">
              <a:lnSpc>
                <a:spcPct val="100000"/>
              </a:lnSpc>
              <a:spcBef>
                <a:spcPts val="1600"/>
              </a:spcBef>
              <a:spcAft>
                <a:spcPts val="0"/>
              </a:spcAft>
              <a:buClr>
                <a:schemeClr val="lt1"/>
              </a:buClr>
              <a:buSzPts val="1400"/>
              <a:buChar char="○"/>
              <a:defRPr>
                <a:solidFill>
                  <a:schemeClr val="lt1"/>
                </a:solidFill>
              </a:defRPr>
            </a:lvl2pPr>
            <a:lvl3pPr marL="1371600" lvl="2" indent="-317500" algn="l">
              <a:lnSpc>
                <a:spcPct val="100000"/>
              </a:lnSpc>
              <a:spcBef>
                <a:spcPts val="1600"/>
              </a:spcBef>
              <a:spcAft>
                <a:spcPts val="0"/>
              </a:spcAft>
              <a:buClr>
                <a:schemeClr val="lt1"/>
              </a:buClr>
              <a:buSzPts val="1400"/>
              <a:buChar char="■"/>
              <a:defRPr>
                <a:solidFill>
                  <a:schemeClr val="lt1"/>
                </a:solidFill>
              </a:defRPr>
            </a:lvl3pPr>
            <a:lvl4pPr marL="1828800" lvl="3" indent="-317500" algn="l">
              <a:lnSpc>
                <a:spcPct val="100000"/>
              </a:lnSpc>
              <a:spcBef>
                <a:spcPts val="1600"/>
              </a:spcBef>
              <a:spcAft>
                <a:spcPts val="0"/>
              </a:spcAft>
              <a:buClr>
                <a:schemeClr val="lt1"/>
              </a:buClr>
              <a:buSzPts val="1400"/>
              <a:buChar char="●"/>
              <a:defRPr>
                <a:solidFill>
                  <a:schemeClr val="lt1"/>
                </a:solidFill>
              </a:defRPr>
            </a:lvl4pPr>
            <a:lvl5pPr marL="2286000" lvl="4" indent="-317500" algn="l">
              <a:lnSpc>
                <a:spcPct val="100000"/>
              </a:lnSpc>
              <a:spcBef>
                <a:spcPts val="1600"/>
              </a:spcBef>
              <a:spcAft>
                <a:spcPts val="0"/>
              </a:spcAft>
              <a:buClr>
                <a:schemeClr val="lt1"/>
              </a:buClr>
              <a:buSzPts val="1400"/>
              <a:buChar char="○"/>
              <a:defRPr>
                <a:solidFill>
                  <a:schemeClr val="lt1"/>
                </a:solidFill>
              </a:defRPr>
            </a:lvl5pPr>
            <a:lvl6pPr marL="2743200" lvl="5" indent="-317500" algn="l">
              <a:lnSpc>
                <a:spcPct val="100000"/>
              </a:lnSpc>
              <a:spcBef>
                <a:spcPts val="1600"/>
              </a:spcBef>
              <a:spcAft>
                <a:spcPts val="0"/>
              </a:spcAft>
              <a:buClr>
                <a:schemeClr val="lt1"/>
              </a:buClr>
              <a:buSzPts val="1400"/>
              <a:buChar char="■"/>
              <a:defRPr>
                <a:solidFill>
                  <a:schemeClr val="lt1"/>
                </a:solidFill>
              </a:defRPr>
            </a:lvl6pPr>
            <a:lvl7pPr marL="3200400" lvl="6" indent="-317500" algn="l">
              <a:lnSpc>
                <a:spcPct val="100000"/>
              </a:lnSpc>
              <a:spcBef>
                <a:spcPts val="1600"/>
              </a:spcBef>
              <a:spcAft>
                <a:spcPts val="0"/>
              </a:spcAft>
              <a:buClr>
                <a:schemeClr val="lt1"/>
              </a:buClr>
              <a:buSzPts val="1400"/>
              <a:buChar char="●"/>
              <a:defRPr>
                <a:solidFill>
                  <a:schemeClr val="lt1"/>
                </a:solidFill>
              </a:defRPr>
            </a:lvl7pPr>
            <a:lvl8pPr marL="3657600" lvl="7" indent="-317500" algn="l">
              <a:lnSpc>
                <a:spcPct val="100000"/>
              </a:lnSpc>
              <a:spcBef>
                <a:spcPts val="1600"/>
              </a:spcBef>
              <a:spcAft>
                <a:spcPts val="0"/>
              </a:spcAft>
              <a:buClr>
                <a:schemeClr val="lt1"/>
              </a:buClr>
              <a:buSzPts val="1400"/>
              <a:buChar char="○"/>
              <a:defRPr>
                <a:solidFill>
                  <a:schemeClr val="lt1"/>
                </a:solidFill>
              </a:defRPr>
            </a:lvl8pPr>
            <a:lvl9pPr marL="4114800" lvl="8" indent="-317500" algn="l">
              <a:lnSpc>
                <a:spcPct val="100000"/>
              </a:lnSpc>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6"/>
          <p:cNvSpPr txBox="1">
            <a:spLocks noGrp="1"/>
          </p:cNvSpPr>
          <p:nvPr>
            <p:ph type="title"/>
          </p:nvPr>
        </p:nvSpPr>
        <p:spPr>
          <a:xfrm>
            <a:off x="3762670" y="3177750"/>
            <a:ext cx="3068700" cy="59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9" name="Google Shape;19;p36"/>
          <p:cNvSpPr txBox="1">
            <a:spLocks noGrp="1"/>
          </p:cNvSpPr>
          <p:nvPr>
            <p:ph type="title" idx="2"/>
          </p:nvPr>
        </p:nvSpPr>
        <p:spPr>
          <a:xfrm>
            <a:off x="1048270" y="3287500"/>
            <a:ext cx="2412900" cy="931500"/>
          </a:xfrm>
          <a:prstGeom prst="rect">
            <a:avLst/>
          </a:prstGeom>
          <a:noFill/>
          <a:ln>
            <a:noFill/>
          </a:ln>
          <a:effectLst>
            <a:outerShdw blurRad="114300" dist="28575" dir="6360000" algn="bl" rotWithShape="0">
              <a:schemeClr val="accent1">
                <a:alpha val="49803"/>
              </a:schemeClr>
            </a:outerShdw>
          </a:effectLst>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7200"/>
              <a:buNone/>
              <a:defRPr sz="7200">
                <a:solidFill>
                  <a:schemeClr val="lt1"/>
                </a:solidFill>
              </a:defRPr>
            </a:lvl2pPr>
            <a:lvl3pPr lvl="2" algn="ctr">
              <a:lnSpc>
                <a:spcPct val="100000"/>
              </a:lnSpc>
              <a:spcBef>
                <a:spcPts val="0"/>
              </a:spcBef>
              <a:spcAft>
                <a:spcPts val="0"/>
              </a:spcAft>
              <a:buClr>
                <a:schemeClr val="lt1"/>
              </a:buClr>
              <a:buSzPts val="7200"/>
              <a:buNone/>
              <a:defRPr sz="7200">
                <a:solidFill>
                  <a:schemeClr val="lt1"/>
                </a:solidFill>
              </a:defRPr>
            </a:lvl3pPr>
            <a:lvl4pPr lvl="3" algn="ctr">
              <a:lnSpc>
                <a:spcPct val="100000"/>
              </a:lnSpc>
              <a:spcBef>
                <a:spcPts val="0"/>
              </a:spcBef>
              <a:spcAft>
                <a:spcPts val="0"/>
              </a:spcAft>
              <a:buClr>
                <a:schemeClr val="lt1"/>
              </a:buClr>
              <a:buSzPts val="7200"/>
              <a:buNone/>
              <a:defRPr sz="7200">
                <a:solidFill>
                  <a:schemeClr val="lt1"/>
                </a:solidFill>
              </a:defRPr>
            </a:lvl4pPr>
            <a:lvl5pPr lvl="4" algn="ctr">
              <a:lnSpc>
                <a:spcPct val="100000"/>
              </a:lnSpc>
              <a:spcBef>
                <a:spcPts val="0"/>
              </a:spcBef>
              <a:spcAft>
                <a:spcPts val="0"/>
              </a:spcAft>
              <a:buClr>
                <a:schemeClr val="lt1"/>
              </a:buClr>
              <a:buSzPts val="7200"/>
              <a:buNone/>
              <a:defRPr sz="7200">
                <a:solidFill>
                  <a:schemeClr val="lt1"/>
                </a:solidFill>
              </a:defRPr>
            </a:lvl5pPr>
            <a:lvl6pPr lvl="5" algn="ctr">
              <a:lnSpc>
                <a:spcPct val="100000"/>
              </a:lnSpc>
              <a:spcBef>
                <a:spcPts val="0"/>
              </a:spcBef>
              <a:spcAft>
                <a:spcPts val="0"/>
              </a:spcAft>
              <a:buClr>
                <a:schemeClr val="lt1"/>
              </a:buClr>
              <a:buSzPts val="7200"/>
              <a:buNone/>
              <a:defRPr sz="7200">
                <a:solidFill>
                  <a:schemeClr val="lt1"/>
                </a:solidFill>
              </a:defRPr>
            </a:lvl6pPr>
            <a:lvl7pPr lvl="6" algn="ctr">
              <a:lnSpc>
                <a:spcPct val="100000"/>
              </a:lnSpc>
              <a:spcBef>
                <a:spcPts val="0"/>
              </a:spcBef>
              <a:spcAft>
                <a:spcPts val="0"/>
              </a:spcAft>
              <a:buClr>
                <a:schemeClr val="lt1"/>
              </a:buClr>
              <a:buSzPts val="7200"/>
              <a:buNone/>
              <a:defRPr sz="7200">
                <a:solidFill>
                  <a:schemeClr val="lt1"/>
                </a:solidFill>
              </a:defRPr>
            </a:lvl7pPr>
            <a:lvl8pPr lvl="7" algn="ctr">
              <a:lnSpc>
                <a:spcPct val="100000"/>
              </a:lnSpc>
              <a:spcBef>
                <a:spcPts val="0"/>
              </a:spcBef>
              <a:spcAft>
                <a:spcPts val="0"/>
              </a:spcAft>
              <a:buClr>
                <a:schemeClr val="lt1"/>
              </a:buClr>
              <a:buSzPts val="7200"/>
              <a:buNone/>
              <a:defRPr sz="7200">
                <a:solidFill>
                  <a:schemeClr val="lt1"/>
                </a:solidFill>
              </a:defRPr>
            </a:lvl8pPr>
            <a:lvl9pPr lvl="8" algn="ctr">
              <a:lnSpc>
                <a:spcPct val="100000"/>
              </a:lnSpc>
              <a:spcBef>
                <a:spcPts val="0"/>
              </a:spcBef>
              <a:spcAft>
                <a:spcPts val="0"/>
              </a:spcAft>
              <a:buClr>
                <a:schemeClr val="lt1"/>
              </a:buClr>
              <a:buSzPts val="7200"/>
              <a:buNone/>
              <a:defRPr sz="7200">
                <a:solidFill>
                  <a:schemeClr val="lt1"/>
                </a:solidFill>
              </a:defRPr>
            </a:lvl9pPr>
          </a:lstStyle>
          <a:p>
            <a:endParaRPr/>
          </a:p>
        </p:txBody>
      </p:sp>
      <p:sp>
        <p:nvSpPr>
          <p:cNvPr id="20" name="Google Shape;20;p36"/>
          <p:cNvSpPr txBox="1">
            <a:spLocks noGrp="1"/>
          </p:cNvSpPr>
          <p:nvPr>
            <p:ph type="subTitle" idx="1"/>
          </p:nvPr>
        </p:nvSpPr>
        <p:spPr>
          <a:xfrm>
            <a:off x="3762670" y="3720650"/>
            <a:ext cx="3068700" cy="4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1400"/>
              <a:buNone/>
              <a:defRPr sz="1400">
                <a:solidFill>
                  <a:schemeClr val="accent1"/>
                </a:solidFill>
              </a:defRPr>
            </a:lvl1pPr>
            <a:lvl2pPr lvl="1" algn="l">
              <a:lnSpc>
                <a:spcPct val="100000"/>
              </a:lnSpc>
              <a:spcBef>
                <a:spcPts val="0"/>
              </a:spcBef>
              <a:spcAft>
                <a:spcPts val="0"/>
              </a:spcAft>
              <a:buClr>
                <a:schemeClr val="accent1"/>
              </a:buClr>
              <a:buSzPts val="1400"/>
              <a:buNone/>
              <a:defRPr>
                <a:solidFill>
                  <a:schemeClr val="accent1"/>
                </a:solidFill>
              </a:defRPr>
            </a:lvl2pPr>
            <a:lvl3pPr lvl="2" algn="l">
              <a:lnSpc>
                <a:spcPct val="100000"/>
              </a:lnSpc>
              <a:spcBef>
                <a:spcPts val="0"/>
              </a:spcBef>
              <a:spcAft>
                <a:spcPts val="0"/>
              </a:spcAft>
              <a:buClr>
                <a:schemeClr val="accent1"/>
              </a:buClr>
              <a:buSzPts val="1400"/>
              <a:buNone/>
              <a:defRPr>
                <a:solidFill>
                  <a:schemeClr val="accent1"/>
                </a:solidFill>
              </a:defRPr>
            </a:lvl3pPr>
            <a:lvl4pPr lvl="3" algn="l">
              <a:lnSpc>
                <a:spcPct val="100000"/>
              </a:lnSpc>
              <a:spcBef>
                <a:spcPts val="0"/>
              </a:spcBef>
              <a:spcAft>
                <a:spcPts val="0"/>
              </a:spcAft>
              <a:buClr>
                <a:schemeClr val="accent1"/>
              </a:buClr>
              <a:buSzPts val="1400"/>
              <a:buNone/>
              <a:defRPr>
                <a:solidFill>
                  <a:schemeClr val="accent1"/>
                </a:solidFill>
              </a:defRPr>
            </a:lvl4pPr>
            <a:lvl5pPr lvl="4" algn="l">
              <a:lnSpc>
                <a:spcPct val="100000"/>
              </a:lnSpc>
              <a:spcBef>
                <a:spcPts val="0"/>
              </a:spcBef>
              <a:spcAft>
                <a:spcPts val="0"/>
              </a:spcAft>
              <a:buClr>
                <a:schemeClr val="accent1"/>
              </a:buClr>
              <a:buSzPts val="1400"/>
              <a:buNone/>
              <a:defRPr>
                <a:solidFill>
                  <a:schemeClr val="accent1"/>
                </a:solidFill>
              </a:defRPr>
            </a:lvl5pPr>
            <a:lvl6pPr lvl="5" algn="l">
              <a:lnSpc>
                <a:spcPct val="100000"/>
              </a:lnSpc>
              <a:spcBef>
                <a:spcPts val="0"/>
              </a:spcBef>
              <a:spcAft>
                <a:spcPts val="0"/>
              </a:spcAft>
              <a:buClr>
                <a:schemeClr val="accent1"/>
              </a:buClr>
              <a:buSzPts val="1400"/>
              <a:buNone/>
              <a:defRPr>
                <a:solidFill>
                  <a:schemeClr val="accent1"/>
                </a:solidFill>
              </a:defRPr>
            </a:lvl6pPr>
            <a:lvl7pPr lvl="6" algn="l">
              <a:lnSpc>
                <a:spcPct val="100000"/>
              </a:lnSpc>
              <a:spcBef>
                <a:spcPts val="0"/>
              </a:spcBef>
              <a:spcAft>
                <a:spcPts val="0"/>
              </a:spcAft>
              <a:buClr>
                <a:schemeClr val="accent1"/>
              </a:buClr>
              <a:buSzPts val="1400"/>
              <a:buNone/>
              <a:defRPr>
                <a:solidFill>
                  <a:schemeClr val="accent1"/>
                </a:solidFill>
              </a:defRPr>
            </a:lvl7pPr>
            <a:lvl8pPr lvl="7" algn="l">
              <a:lnSpc>
                <a:spcPct val="100000"/>
              </a:lnSpc>
              <a:spcBef>
                <a:spcPts val="0"/>
              </a:spcBef>
              <a:spcAft>
                <a:spcPts val="0"/>
              </a:spcAft>
              <a:buClr>
                <a:schemeClr val="accent1"/>
              </a:buClr>
              <a:buSzPts val="1400"/>
              <a:buNone/>
              <a:defRPr>
                <a:solidFill>
                  <a:schemeClr val="accent1"/>
                </a:solidFill>
              </a:defRPr>
            </a:lvl8pPr>
            <a:lvl9pPr lvl="8" algn="l">
              <a:lnSpc>
                <a:spcPct val="100000"/>
              </a:lnSpc>
              <a:spcBef>
                <a:spcPts val="0"/>
              </a:spcBef>
              <a:spcAft>
                <a:spcPts val="0"/>
              </a:spcAft>
              <a:buClr>
                <a:schemeClr val="accent1"/>
              </a:buClr>
              <a:buSzPts val="1400"/>
              <a:buNone/>
              <a:defRPr>
                <a:solidFill>
                  <a:schemeClr val="accent1"/>
                </a:solidFill>
              </a:defRPr>
            </a:lvl9pPr>
          </a:lstStyle>
          <a:p>
            <a:endParaRPr/>
          </a:p>
        </p:txBody>
      </p:sp>
    </p:spTree>
    <p:extLst>
      <p:ext uri="{BB962C8B-B14F-4D97-AF65-F5344CB8AC3E}">
        <p14:creationId xmlns:p14="http://schemas.microsoft.com/office/powerpoint/2010/main" val="975622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9pPr>
          </a:lstStyle>
          <a:p>
            <a:endParaRPr/>
          </a:p>
        </p:txBody>
      </p:sp>
      <p:sp>
        <p:nvSpPr>
          <p:cNvPr id="7" name="Google Shape;7;p5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65" r:id="rId2"/>
    <p:sldLayoutId id="2147483673" r:id="rId3"/>
    <p:sldLayoutId id="2147483681" r:id="rId4"/>
    <p:sldLayoutId id="2147483682" r:id="rId5"/>
    <p:sldLayoutId id="214748368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title"/>
          </p:nvPr>
        </p:nvSpPr>
        <p:spPr>
          <a:xfrm>
            <a:off x="3762669" y="3116050"/>
            <a:ext cx="4562181" cy="164645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dirty="0" smtClean="0">
                <a:latin typeface="SVN-Internation" panose="02040603050506020204" pitchFamily="18" charset="0"/>
              </a:rPr>
              <a:t>QUY TRÌNH PHÁT TRIỂN THEO GÓC NHÌN </a:t>
            </a:r>
            <a:br>
              <a:rPr lang="en-US" dirty="0" smtClean="0">
                <a:latin typeface="SVN-Internation" panose="02040603050506020204" pitchFamily="18" charset="0"/>
              </a:rPr>
            </a:br>
            <a:r>
              <a:rPr lang="en-US" dirty="0" smtClean="0">
                <a:latin typeface="SVN-Internation" panose="02040603050506020204" pitchFamily="18" charset="0"/>
              </a:rPr>
              <a:t>CỦA DEVELOPPER</a:t>
            </a:r>
            <a:endParaRPr dirty="0">
              <a:latin typeface="SVN-Internation" panose="02040603050506020204" pitchFamily="18" charset="0"/>
            </a:endParaRPr>
          </a:p>
        </p:txBody>
      </p:sp>
      <p:sp>
        <p:nvSpPr>
          <p:cNvPr id="151" name="Google Shape;151;p4"/>
          <p:cNvSpPr txBox="1">
            <a:spLocks noGrp="1"/>
          </p:cNvSpPr>
          <p:nvPr>
            <p:ph type="title" idx="2"/>
          </p:nvPr>
        </p:nvSpPr>
        <p:spPr>
          <a:xfrm>
            <a:off x="1048270" y="3287500"/>
            <a:ext cx="2412900" cy="931500"/>
          </a:xfrm>
          <a:prstGeom prst="rect">
            <a:avLst/>
          </a:prstGeom>
          <a:noFill/>
          <a:ln>
            <a:noFill/>
          </a:ln>
          <a:effectLst>
            <a:outerShdw blurRad="114300" dist="28575" dir="6360000" algn="bl" rotWithShape="0">
              <a:schemeClr val="accent1">
                <a:alpha val="49411"/>
              </a:schemeClr>
            </a:outerShdw>
          </a:effectLst>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6000"/>
              <a:buNone/>
            </a:pPr>
            <a:r>
              <a:rPr lang="en-US" dirty="0" smtClean="0"/>
              <a:t>IV</a:t>
            </a:r>
            <a:endParaRPr dirty="0"/>
          </a:p>
        </p:txBody>
      </p:sp>
      <p:cxnSp>
        <p:nvCxnSpPr>
          <p:cNvPr id="153" name="Google Shape;153;p4"/>
          <p:cNvCxnSpPr/>
          <p:nvPr/>
        </p:nvCxnSpPr>
        <p:spPr>
          <a:xfrm>
            <a:off x="3610750" y="3484880"/>
            <a:ext cx="0" cy="768317"/>
          </a:xfrm>
          <a:prstGeom prst="straightConnector1">
            <a:avLst/>
          </a:prstGeom>
          <a:noFill/>
          <a:ln w="9525" cap="flat" cmpd="sng">
            <a:solidFill>
              <a:schemeClr val="accent1"/>
            </a:solidFill>
            <a:prstDash val="solid"/>
            <a:round/>
            <a:headEnd type="none" w="sm" len="sm"/>
            <a:tailEnd type="none" w="sm" len="sm"/>
          </a:ln>
          <a:effectLst>
            <a:outerShdw blurRad="57150" dist="19050" dir="5400000" algn="bl" rotWithShape="0">
              <a:srgbClr val="FFFFFF">
                <a:alpha val="49411"/>
              </a:srgbClr>
            </a:outerShdw>
          </a:effectLst>
        </p:spPr>
      </p:cxnSp>
    </p:spTree>
    <p:extLst>
      <p:ext uri="{BB962C8B-B14F-4D97-AF65-F5344CB8AC3E}">
        <p14:creationId xmlns:p14="http://schemas.microsoft.com/office/powerpoint/2010/main" val="309932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5"/>
          <p:cNvSpPr txBox="1">
            <a:spLocks noGrp="1"/>
          </p:cNvSpPr>
          <p:nvPr>
            <p:ph type="title"/>
          </p:nvPr>
        </p:nvSpPr>
        <p:spPr>
          <a:xfrm>
            <a:off x="581862" y="568385"/>
            <a:ext cx="5281025" cy="94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3600" dirty="0">
                <a:latin typeface="SVN-Internation" panose="02040603050506020204" pitchFamily="18" charset="0"/>
                <a:ea typeface="Montserrat"/>
                <a:cs typeface="Montserrat"/>
              </a:rPr>
              <a:t>1</a:t>
            </a:r>
            <a:r>
              <a:rPr lang="en-US" sz="3600" dirty="0" smtClean="0">
                <a:latin typeface="SVN-Internation" panose="02040603050506020204" pitchFamily="18" charset="0"/>
                <a:ea typeface="Montserrat"/>
                <a:cs typeface="Montserrat"/>
              </a:rPr>
              <a:t>. LỰA CHỌN MÔ HÌNH</a:t>
            </a:r>
            <a:endParaRPr sz="3600" i="1" dirty="0">
              <a:latin typeface="SVN-Internation" panose="02040603050506020204" pitchFamily="18" charset="0"/>
              <a:ea typeface="Montserrat"/>
              <a:cs typeface="Montserrat"/>
              <a:sym typeface="Montserrat"/>
            </a:endParaRPr>
          </a:p>
        </p:txBody>
      </p:sp>
      <p:cxnSp>
        <p:nvCxnSpPr>
          <p:cNvPr id="160" name="Google Shape;160;p5"/>
          <p:cNvCxnSpPr/>
          <p:nvPr/>
        </p:nvCxnSpPr>
        <p:spPr>
          <a:xfrm>
            <a:off x="459375" y="556047"/>
            <a:ext cx="2763000" cy="0"/>
          </a:xfrm>
          <a:prstGeom prst="straightConnector1">
            <a:avLst/>
          </a:prstGeom>
          <a:noFill/>
          <a:ln w="9525" cap="flat" cmpd="sng">
            <a:solidFill>
              <a:schemeClr val="accent1"/>
            </a:solidFill>
            <a:prstDash val="solid"/>
            <a:round/>
            <a:headEnd type="none" w="sm" len="sm"/>
            <a:tailEnd type="none" w="sm" len="sm"/>
          </a:ln>
          <a:effectLst>
            <a:outerShdw blurRad="57150" dist="19050" dir="5400000" algn="bl" rotWithShape="0">
              <a:srgbClr val="FFFFFF">
                <a:alpha val="49411"/>
              </a:srgbClr>
            </a:outerShdw>
          </a:effectLst>
        </p:spPr>
      </p:cxnSp>
      <p:sp>
        <p:nvSpPr>
          <p:cNvPr id="15" name="Google Shape;161;p5">
            <a:extLst>
              <a:ext uri="{FF2B5EF4-FFF2-40B4-BE49-F238E27FC236}">
                <a16:creationId xmlns:a16="http://schemas.microsoft.com/office/drawing/2014/main" id="{A4194E41-0D15-4BB3-AC2E-5C39CCEC9260}"/>
              </a:ext>
            </a:extLst>
          </p:cNvPr>
          <p:cNvSpPr txBox="1"/>
          <p:nvPr/>
        </p:nvSpPr>
        <p:spPr>
          <a:xfrm>
            <a:off x="1055772" y="1509785"/>
            <a:ext cx="7724103" cy="966715"/>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800"/>
              </a:spcBef>
              <a:spcAft>
                <a:spcPts val="800"/>
              </a:spcAft>
              <a:buClr>
                <a:srgbClr val="000000"/>
              </a:buClr>
              <a:buSzPts val="1150"/>
              <a:buFont typeface="Arial"/>
              <a:buNone/>
            </a:pPr>
            <a:r>
              <a:rPr lang="en-US" sz="2400" b="1" i="1" dirty="0" smtClean="0">
                <a:solidFill>
                  <a:schemeClr val="bg1"/>
                </a:solidFill>
                <a:latin typeface="SVN-Comic Sans MS" panose="02040603050506020204" pitchFamily="18" charset="0"/>
                <a:ea typeface="Montserrat"/>
                <a:cs typeface="Montserrat"/>
                <a:sym typeface="Montserrat"/>
              </a:rPr>
              <a:t>-  </a:t>
            </a:r>
            <a:r>
              <a:rPr lang="en-US" sz="2400" b="1" i="1" dirty="0" err="1" smtClean="0">
                <a:solidFill>
                  <a:schemeClr val="bg1"/>
                </a:solidFill>
                <a:latin typeface="SVN-Comic Sans MS" panose="02040603050506020204" pitchFamily="18" charset="0"/>
                <a:ea typeface="Montserrat"/>
                <a:cs typeface="Montserrat"/>
                <a:sym typeface="Montserrat"/>
              </a:rPr>
              <a:t>Mô</a:t>
            </a:r>
            <a:r>
              <a:rPr lang="en-US" sz="2400" b="1" i="1" dirty="0" smtClean="0">
                <a:solidFill>
                  <a:schemeClr val="bg1"/>
                </a:solidFill>
                <a:latin typeface="SVN-Comic Sans MS" panose="02040603050506020204" pitchFamily="18" charset="0"/>
                <a:ea typeface="Montserrat"/>
                <a:cs typeface="Montserrat"/>
                <a:sym typeface="Montserrat"/>
              </a:rPr>
              <a:t> </a:t>
            </a:r>
            <a:r>
              <a:rPr lang="en-US" sz="2400" b="1" i="1" dirty="0" err="1" smtClean="0">
                <a:solidFill>
                  <a:schemeClr val="bg1"/>
                </a:solidFill>
                <a:latin typeface="SVN-Comic Sans MS" panose="02040603050506020204" pitchFamily="18" charset="0"/>
                <a:ea typeface="Montserrat"/>
                <a:cs typeface="Montserrat"/>
                <a:sym typeface="Montserrat"/>
              </a:rPr>
              <a:t>hình</a:t>
            </a:r>
            <a:r>
              <a:rPr lang="en-US" sz="2400" b="1" i="1" dirty="0" smtClean="0">
                <a:solidFill>
                  <a:schemeClr val="bg1"/>
                </a:solidFill>
                <a:latin typeface="SVN-Comic Sans MS" panose="02040603050506020204" pitchFamily="18" charset="0"/>
                <a:ea typeface="Montserrat"/>
                <a:cs typeface="Montserrat"/>
                <a:sym typeface="Montserrat"/>
              </a:rPr>
              <a:t> scrum (Scrum Model)</a:t>
            </a:r>
            <a:endParaRPr lang="en-US" sz="2400" b="1" i="1" u="none" strike="noStrike" cap="none" dirty="0">
              <a:solidFill>
                <a:schemeClr val="bg1"/>
              </a:solidFill>
              <a:latin typeface="SVN-Comic Sans MS" panose="02040603050506020204" pitchFamily="18" charset="0"/>
              <a:ea typeface="Montserrat"/>
              <a:cs typeface="Montserrat"/>
              <a:sym typeface="Montserrat"/>
            </a:endParaRPr>
          </a:p>
        </p:txBody>
      </p:sp>
    </p:spTree>
    <p:extLst>
      <p:ext uri="{BB962C8B-B14F-4D97-AF65-F5344CB8AC3E}">
        <p14:creationId xmlns:p14="http://schemas.microsoft.com/office/powerpoint/2010/main" val="190553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9"/>
          <p:cNvSpPr txBox="1">
            <a:spLocks noGrp="1"/>
          </p:cNvSpPr>
          <p:nvPr>
            <p:ph type="title" idx="4"/>
          </p:nvPr>
        </p:nvSpPr>
        <p:spPr>
          <a:xfrm>
            <a:off x="938500" y="445025"/>
            <a:ext cx="4629300" cy="94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600" dirty="0" smtClean="0">
                <a:latin typeface="SVN-Internation" panose="02040603050506020204" pitchFamily="18" charset="0"/>
              </a:rPr>
              <a:t>2. PHÂN TÍCH</a:t>
            </a:r>
            <a:endParaRPr sz="3600" dirty="0">
              <a:latin typeface="SVN-Internation" panose="02040603050506020204" pitchFamily="18" charset="0"/>
            </a:endParaRPr>
          </a:p>
        </p:txBody>
      </p:sp>
      <p:cxnSp>
        <p:nvCxnSpPr>
          <p:cNvPr id="273" name="Google Shape;273;p9"/>
          <p:cNvCxnSpPr/>
          <p:nvPr/>
        </p:nvCxnSpPr>
        <p:spPr>
          <a:xfrm>
            <a:off x="1026200" y="414022"/>
            <a:ext cx="2763000" cy="0"/>
          </a:xfrm>
          <a:prstGeom prst="straightConnector1">
            <a:avLst/>
          </a:prstGeom>
          <a:noFill/>
          <a:ln w="9525" cap="flat" cmpd="sng">
            <a:solidFill>
              <a:schemeClr val="accent1"/>
            </a:solidFill>
            <a:prstDash val="solid"/>
            <a:round/>
            <a:headEnd type="none" w="sm" len="sm"/>
            <a:tailEnd type="none" w="sm" len="sm"/>
          </a:ln>
          <a:effectLst>
            <a:outerShdw blurRad="57150" dist="19050" dir="5400000" algn="bl" rotWithShape="0">
              <a:srgbClr val="FFFFFF">
                <a:alpha val="49803"/>
              </a:srgbClr>
            </a:outerShdw>
          </a:effectLst>
        </p:spPr>
      </p:cxnSp>
      <p:sp>
        <p:nvSpPr>
          <p:cNvPr id="279" name="Google Shape;279;p9"/>
          <p:cNvSpPr txBox="1">
            <a:spLocks noGrp="1"/>
          </p:cNvSpPr>
          <p:nvPr>
            <p:ph type="subTitle" idx="6"/>
          </p:nvPr>
        </p:nvSpPr>
        <p:spPr>
          <a:xfrm>
            <a:off x="392548" y="2852148"/>
            <a:ext cx="1521661" cy="1235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sz="2000" dirty="0" smtClean="0">
                <a:latin typeface="SVN-Comic Sans MS" panose="02040603050506020204" pitchFamily="18" charset="0"/>
              </a:rPr>
              <a:t>Theo giai đoạn, mỗi giai đoạn có yêu cầu nhất định</a:t>
            </a:r>
            <a:endParaRPr sz="2000" dirty="0">
              <a:latin typeface="SVN-Comic Sans MS" panose="02040603050506020204" pitchFamily="18" charset="0"/>
            </a:endParaRPr>
          </a:p>
        </p:txBody>
      </p:sp>
      <p:sp>
        <p:nvSpPr>
          <p:cNvPr id="283" name="Google Shape;283;p9"/>
          <p:cNvSpPr/>
          <p:nvPr/>
        </p:nvSpPr>
        <p:spPr>
          <a:xfrm>
            <a:off x="842149" y="1935891"/>
            <a:ext cx="684600" cy="6846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smtClean="0">
                <a:solidFill>
                  <a:srgbClr val="000000"/>
                </a:solidFill>
                <a:latin typeface="Arial"/>
                <a:ea typeface="Arial"/>
                <a:cs typeface="Arial"/>
                <a:sym typeface="Arial"/>
              </a:rPr>
              <a:t>c</a:t>
            </a:r>
            <a:endParaRPr sz="1400" b="0" i="0" u="none" strike="noStrike" cap="none" dirty="0">
              <a:solidFill>
                <a:srgbClr val="000000"/>
              </a:solidFill>
              <a:latin typeface="Arial"/>
              <a:ea typeface="Arial"/>
              <a:cs typeface="Arial"/>
              <a:sym typeface="Arial"/>
            </a:endParaRPr>
          </a:p>
        </p:txBody>
      </p:sp>
      <p:sp>
        <p:nvSpPr>
          <p:cNvPr id="284" name="Google Shape;284;p9"/>
          <p:cNvSpPr/>
          <p:nvPr/>
        </p:nvSpPr>
        <p:spPr>
          <a:xfrm>
            <a:off x="2217850" y="1896449"/>
            <a:ext cx="684600" cy="6846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9"/>
          <p:cNvSpPr/>
          <p:nvPr/>
        </p:nvSpPr>
        <p:spPr>
          <a:xfrm>
            <a:off x="3593551" y="1912907"/>
            <a:ext cx="684600" cy="6846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9"/>
          <p:cNvSpPr/>
          <p:nvPr/>
        </p:nvSpPr>
        <p:spPr>
          <a:xfrm>
            <a:off x="3723903" y="2050207"/>
            <a:ext cx="423884" cy="409986"/>
          </a:xfrm>
          <a:custGeom>
            <a:avLst/>
            <a:gdLst/>
            <a:ahLst/>
            <a:cxnLst/>
            <a:rect l="l" t="t" r="r" b="b"/>
            <a:pathLst>
              <a:path w="11407" h="11033" extrusionOk="0">
                <a:moveTo>
                  <a:pt x="1698" y="1130"/>
                </a:moveTo>
                <a:cubicBezTo>
                  <a:pt x="1739" y="1130"/>
                  <a:pt x="1780" y="1133"/>
                  <a:pt x="1822" y="1137"/>
                </a:cubicBezTo>
                <a:lnTo>
                  <a:pt x="1143" y="3626"/>
                </a:lnTo>
                <a:cubicBezTo>
                  <a:pt x="643" y="3423"/>
                  <a:pt x="357" y="2852"/>
                  <a:pt x="512" y="2316"/>
                </a:cubicBezTo>
                <a:lnTo>
                  <a:pt x="607" y="1959"/>
                </a:lnTo>
                <a:cubicBezTo>
                  <a:pt x="750" y="1453"/>
                  <a:pt x="1207" y="1130"/>
                  <a:pt x="1698" y="1130"/>
                </a:cubicBezTo>
                <a:close/>
                <a:moveTo>
                  <a:pt x="2641" y="304"/>
                </a:moveTo>
                <a:cubicBezTo>
                  <a:pt x="2755" y="304"/>
                  <a:pt x="2867" y="357"/>
                  <a:pt x="2929" y="471"/>
                </a:cubicBezTo>
                <a:cubicBezTo>
                  <a:pt x="2977" y="542"/>
                  <a:pt x="2989" y="649"/>
                  <a:pt x="2965" y="732"/>
                </a:cubicBezTo>
                <a:lnTo>
                  <a:pt x="1941" y="4566"/>
                </a:lnTo>
                <a:cubicBezTo>
                  <a:pt x="1905" y="4650"/>
                  <a:pt x="1846" y="4733"/>
                  <a:pt x="1774" y="4769"/>
                </a:cubicBezTo>
                <a:cubicBezTo>
                  <a:pt x="1719" y="4806"/>
                  <a:pt x="1659" y="4822"/>
                  <a:pt x="1601" y="4822"/>
                </a:cubicBezTo>
                <a:cubicBezTo>
                  <a:pt x="1396" y="4822"/>
                  <a:pt x="1207" y="4619"/>
                  <a:pt x="1262" y="4388"/>
                </a:cubicBezTo>
                <a:cubicBezTo>
                  <a:pt x="1310" y="4209"/>
                  <a:pt x="2215" y="828"/>
                  <a:pt x="2298" y="566"/>
                </a:cubicBezTo>
                <a:cubicBezTo>
                  <a:pt x="2339" y="397"/>
                  <a:pt x="2491" y="304"/>
                  <a:pt x="2641" y="304"/>
                </a:cubicBezTo>
                <a:close/>
                <a:moveTo>
                  <a:pt x="8751" y="3792"/>
                </a:moveTo>
                <a:lnTo>
                  <a:pt x="10168" y="4173"/>
                </a:lnTo>
                <a:lnTo>
                  <a:pt x="9894" y="5185"/>
                </a:lnTo>
                <a:lnTo>
                  <a:pt x="8489" y="4804"/>
                </a:lnTo>
                <a:cubicBezTo>
                  <a:pt x="8525" y="4614"/>
                  <a:pt x="8704" y="3983"/>
                  <a:pt x="8751" y="3792"/>
                </a:cubicBezTo>
                <a:close/>
                <a:moveTo>
                  <a:pt x="10789" y="3812"/>
                </a:moveTo>
                <a:cubicBezTo>
                  <a:pt x="10804" y="3812"/>
                  <a:pt x="10819" y="3813"/>
                  <a:pt x="10835" y="3816"/>
                </a:cubicBezTo>
                <a:cubicBezTo>
                  <a:pt x="10954" y="3852"/>
                  <a:pt x="11025" y="3971"/>
                  <a:pt x="11001" y="4090"/>
                </a:cubicBezTo>
                <a:lnTo>
                  <a:pt x="10573" y="5662"/>
                </a:lnTo>
                <a:cubicBezTo>
                  <a:pt x="10542" y="5765"/>
                  <a:pt x="10447" y="5833"/>
                  <a:pt x="10345" y="5833"/>
                </a:cubicBezTo>
                <a:cubicBezTo>
                  <a:pt x="10330" y="5833"/>
                  <a:pt x="10314" y="5831"/>
                  <a:pt x="10299" y="5828"/>
                </a:cubicBezTo>
                <a:cubicBezTo>
                  <a:pt x="10180" y="5805"/>
                  <a:pt x="10120" y="5626"/>
                  <a:pt x="10132" y="5566"/>
                </a:cubicBezTo>
                <a:cubicBezTo>
                  <a:pt x="10179" y="5391"/>
                  <a:pt x="10560" y="3982"/>
                  <a:pt x="10573" y="3982"/>
                </a:cubicBezTo>
                <a:cubicBezTo>
                  <a:pt x="10573" y="3982"/>
                  <a:pt x="10573" y="3982"/>
                  <a:pt x="10573" y="3983"/>
                </a:cubicBezTo>
                <a:cubicBezTo>
                  <a:pt x="10594" y="3879"/>
                  <a:pt x="10687" y="3812"/>
                  <a:pt x="10789" y="3812"/>
                </a:cubicBezTo>
                <a:close/>
                <a:moveTo>
                  <a:pt x="4679" y="4983"/>
                </a:moveTo>
                <a:lnTo>
                  <a:pt x="6799" y="5447"/>
                </a:lnTo>
                <a:lnTo>
                  <a:pt x="6799" y="5924"/>
                </a:lnTo>
                <a:cubicBezTo>
                  <a:pt x="6799" y="6245"/>
                  <a:pt x="6537" y="6531"/>
                  <a:pt x="6191" y="6531"/>
                </a:cubicBezTo>
                <a:lnTo>
                  <a:pt x="5286" y="6531"/>
                </a:lnTo>
                <a:cubicBezTo>
                  <a:pt x="4953" y="6531"/>
                  <a:pt x="4667" y="6257"/>
                  <a:pt x="4667" y="5924"/>
                </a:cubicBezTo>
                <a:lnTo>
                  <a:pt x="4667" y="4983"/>
                </a:lnTo>
                <a:close/>
                <a:moveTo>
                  <a:pt x="2644" y="0"/>
                </a:moveTo>
                <a:cubicBezTo>
                  <a:pt x="2359" y="0"/>
                  <a:pt x="2075" y="175"/>
                  <a:pt x="1988" y="494"/>
                </a:cubicBezTo>
                <a:lnTo>
                  <a:pt x="1905" y="840"/>
                </a:lnTo>
                <a:cubicBezTo>
                  <a:pt x="1835" y="829"/>
                  <a:pt x="1764" y="824"/>
                  <a:pt x="1694" y="824"/>
                </a:cubicBezTo>
                <a:cubicBezTo>
                  <a:pt x="1065" y="824"/>
                  <a:pt x="469" y="1246"/>
                  <a:pt x="298" y="1899"/>
                </a:cubicBezTo>
                <a:lnTo>
                  <a:pt x="191" y="2256"/>
                </a:lnTo>
                <a:cubicBezTo>
                  <a:pt x="0" y="2947"/>
                  <a:pt x="369" y="3685"/>
                  <a:pt x="1048" y="3959"/>
                </a:cubicBezTo>
                <a:lnTo>
                  <a:pt x="953" y="4292"/>
                </a:lnTo>
                <a:cubicBezTo>
                  <a:pt x="822" y="4751"/>
                  <a:pt x="1191" y="5150"/>
                  <a:pt x="1609" y="5150"/>
                </a:cubicBezTo>
                <a:cubicBezTo>
                  <a:pt x="1723" y="5150"/>
                  <a:pt x="1840" y="5121"/>
                  <a:pt x="1953" y="5054"/>
                </a:cubicBezTo>
                <a:cubicBezTo>
                  <a:pt x="2274" y="4876"/>
                  <a:pt x="2274" y="4554"/>
                  <a:pt x="2322" y="4459"/>
                </a:cubicBezTo>
                <a:lnTo>
                  <a:pt x="4358" y="4912"/>
                </a:lnTo>
                <a:lnTo>
                  <a:pt x="4358" y="5924"/>
                </a:lnTo>
                <a:cubicBezTo>
                  <a:pt x="4358" y="6436"/>
                  <a:pt x="4775" y="6852"/>
                  <a:pt x="5298" y="6852"/>
                </a:cubicBezTo>
                <a:lnTo>
                  <a:pt x="5584" y="6852"/>
                </a:lnTo>
                <a:lnTo>
                  <a:pt x="5584" y="7638"/>
                </a:lnTo>
                <a:lnTo>
                  <a:pt x="4001" y="7638"/>
                </a:lnTo>
                <a:cubicBezTo>
                  <a:pt x="3703" y="7638"/>
                  <a:pt x="3453" y="7900"/>
                  <a:pt x="3453" y="8198"/>
                </a:cubicBezTo>
                <a:cubicBezTo>
                  <a:pt x="3453" y="8495"/>
                  <a:pt x="3703" y="8745"/>
                  <a:pt x="4001" y="8745"/>
                </a:cubicBezTo>
                <a:lnTo>
                  <a:pt x="4298" y="8745"/>
                </a:lnTo>
                <a:lnTo>
                  <a:pt x="2679" y="10758"/>
                </a:lnTo>
                <a:cubicBezTo>
                  <a:pt x="2584" y="10865"/>
                  <a:pt x="2667" y="11019"/>
                  <a:pt x="2810" y="11019"/>
                </a:cubicBezTo>
                <a:cubicBezTo>
                  <a:pt x="2858" y="11019"/>
                  <a:pt x="2905" y="11008"/>
                  <a:pt x="2941" y="10960"/>
                </a:cubicBezTo>
                <a:lnTo>
                  <a:pt x="4727" y="8745"/>
                </a:lnTo>
                <a:lnTo>
                  <a:pt x="5596" y="8745"/>
                </a:lnTo>
                <a:lnTo>
                  <a:pt x="5596" y="10865"/>
                </a:lnTo>
                <a:cubicBezTo>
                  <a:pt x="5596" y="10948"/>
                  <a:pt x="5667" y="11019"/>
                  <a:pt x="5763" y="11019"/>
                </a:cubicBezTo>
                <a:cubicBezTo>
                  <a:pt x="5846" y="11019"/>
                  <a:pt x="5918" y="10948"/>
                  <a:pt x="5918" y="10865"/>
                </a:cubicBezTo>
                <a:lnTo>
                  <a:pt x="5918" y="8745"/>
                </a:lnTo>
                <a:lnTo>
                  <a:pt x="6787" y="8745"/>
                </a:lnTo>
                <a:lnTo>
                  <a:pt x="8573" y="10960"/>
                </a:lnTo>
                <a:cubicBezTo>
                  <a:pt x="8607" y="11009"/>
                  <a:pt x="8658" y="11033"/>
                  <a:pt x="8706" y="11033"/>
                </a:cubicBezTo>
                <a:cubicBezTo>
                  <a:pt x="8741" y="11033"/>
                  <a:pt x="8774" y="11020"/>
                  <a:pt x="8799" y="10996"/>
                </a:cubicBezTo>
                <a:cubicBezTo>
                  <a:pt x="8870" y="10936"/>
                  <a:pt x="8870" y="10829"/>
                  <a:pt x="8823" y="10769"/>
                </a:cubicBezTo>
                <a:lnTo>
                  <a:pt x="7203" y="8757"/>
                </a:lnTo>
                <a:lnTo>
                  <a:pt x="7501" y="8757"/>
                </a:lnTo>
                <a:cubicBezTo>
                  <a:pt x="7799" y="8757"/>
                  <a:pt x="8049" y="8507"/>
                  <a:pt x="8049" y="8210"/>
                </a:cubicBezTo>
                <a:cubicBezTo>
                  <a:pt x="8049" y="7912"/>
                  <a:pt x="7799" y="7662"/>
                  <a:pt x="7501" y="7662"/>
                </a:cubicBezTo>
                <a:lnTo>
                  <a:pt x="7108" y="7662"/>
                </a:lnTo>
                <a:cubicBezTo>
                  <a:pt x="7025" y="7662"/>
                  <a:pt x="6953" y="7733"/>
                  <a:pt x="6953" y="7817"/>
                </a:cubicBezTo>
                <a:cubicBezTo>
                  <a:pt x="6953" y="7912"/>
                  <a:pt x="7025" y="7983"/>
                  <a:pt x="7108" y="7983"/>
                </a:cubicBezTo>
                <a:lnTo>
                  <a:pt x="7501" y="7983"/>
                </a:lnTo>
                <a:cubicBezTo>
                  <a:pt x="7620" y="7983"/>
                  <a:pt x="7727" y="8091"/>
                  <a:pt x="7727" y="8210"/>
                </a:cubicBezTo>
                <a:cubicBezTo>
                  <a:pt x="7727" y="8329"/>
                  <a:pt x="7620" y="8436"/>
                  <a:pt x="7501" y="8436"/>
                </a:cubicBezTo>
                <a:lnTo>
                  <a:pt x="4024" y="8436"/>
                </a:lnTo>
                <a:cubicBezTo>
                  <a:pt x="3905" y="8436"/>
                  <a:pt x="3798" y="8329"/>
                  <a:pt x="3798" y="8210"/>
                </a:cubicBezTo>
                <a:cubicBezTo>
                  <a:pt x="3798" y="8091"/>
                  <a:pt x="3905" y="7983"/>
                  <a:pt x="4024" y="7983"/>
                </a:cubicBezTo>
                <a:lnTo>
                  <a:pt x="6489" y="7983"/>
                </a:lnTo>
                <a:cubicBezTo>
                  <a:pt x="6584" y="7983"/>
                  <a:pt x="6656" y="7912"/>
                  <a:pt x="6656" y="7817"/>
                </a:cubicBezTo>
                <a:cubicBezTo>
                  <a:pt x="6656" y="7733"/>
                  <a:pt x="6584" y="7662"/>
                  <a:pt x="6489" y="7662"/>
                </a:cubicBezTo>
                <a:lnTo>
                  <a:pt x="5929" y="7662"/>
                </a:lnTo>
                <a:lnTo>
                  <a:pt x="5929" y="6876"/>
                </a:lnTo>
                <a:lnTo>
                  <a:pt x="6203" y="6876"/>
                </a:lnTo>
                <a:cubicBezTo>
                  <a:pt x="6727" y="6876"/>
                  <a:pt x="7144" y="6459"/>
                  <a:pt x="7144" y="5935"/>
                </a:cubicBezTo>
                <a:lnTo>
                  <a:pt x="7144" y="5531"/>
                </a:lnTo>
                <a:lnTo>
                  <a:pt x="7668" y="5650"/>
                </a:lnTo>
                <a:cubicBezTo>
                  <a:pt x="7713" y="5660"/>
                  <a:pt x="7758" y="5665"/>
                  <a:pt x="7803" y="5665"/>
                </a:cubicBezTo>
                <a:cubicBezTo>
                  <a:pt x="8075" y="5665"/>
                  <a:pt x="8322" y="5484"/>
                  <a:pt x="8394" y="5197"/>
                </a:cubicBezTo>
                <a:lnTo>
                  <a:pt x="8406" y="5126"/>
                </a:lnTo>
                <a:lnTo>
                  <a:pt x="9823" y="5519"/>
                </a:lnTo>
                <a:cubicBezTo>
                  <a:pt x="9763" y="5793"/>
                  <a:pt x="9930" y="6078"/>
                  <a:pt x="10228" y="6150"/>
                </a:cubicBezTo>
                <a:cubicBezTo>
                  <a:pt x="10279" y="6164"/>
                  <a:pt x="10331" y="6171"/>
                  <a:pt x="10382" y="6171"/>
                </a:cubicBezTo>
                <a:cubicBezTo>
                  <a:pt x="10622" y="6171"/>
                  <a:pt x="10835" y="6015"/>
                  <a:pt x="10894" y="5769"/>
                </a:cubicBezTo>
                <a:lnTo>
                  <a:pt x="11323" y="4185"/>
                </a:lnTo>
                <a:cubicBezTo>
                  <a:pt x="11406" y="3888"/>
                  <a:pt x="11240" y="3590"/>
                  <a:pt x="10942" y="3519"/>
                </a:cubicBezTo>
                <a:cubicBezTo>
                  <a:pt x="10897" y="3507"/>
                  <a:pt x="10852" y="3502"/>
                  <a:pt x="10807" y="3502"/>
                </a:cubicBezTo>
                <a:cubicBezTo>
                  <a:pt x="10568" y="3502"/>
                  <a:pt x="10345" y="3655"/>
                  <a:pt x="10275" y="3876"/>
                </a:cubicBezTo>
                <a:lnTo>
                  <a:pt x="8858" y="3495"/>
                </a:lnTo>
                <a:lnTo>
                  <a:pt x="8870" y="3411"/>
                </a:lnTo>
                <a:cubicBezTo>
                  <a:pt x="8966" y="3090"/>
                  <a:pt x="8775" y="2757"/>
                  <a:pt x="8454" y="2673"/>
                </a:cubicBezTo>
                <a:lnTo>
                  <a:pt x="5679" y="1792"/>
                </a:lnTo>
                <a:cubicBezTo>
                  <a:pt x="5663" y="1787"/>
                  <a:pt x="5646" y="1785"/>
                  <a:pt x="5629" y="1785"/>
                </a:cubicBezTo>
                <a:cubicBezTo>
                  <a:pt x="5561" y="1785"/>
                  <a:pt x="5496" y="1823"/>
                  <a:pt x="5477" y="1899"/>
                </a:cubicBezTo>
                <a:cubicBezTo>
                  <a:pt x="5453" y="1983"/>
                  <a:pt x="5489" y="2078"/>
                  <a:pt x="5584" y="2102"/>
                </a:cubicBezTo>
                <a:lnTo>
                  <a:pt x="8346" y="2983"/>
                </a:lnTo>
                <a:cubicBezTo>
                  <a:pt x="8501" y="3030"/>
                  <a:pt x="8585" y="3197"/>
                  <a:pt x="8549" y="3340"/>
                </a:cubicBezTo>
                <a:cubicBezTo>
                  <a:pt x="8049" y="5162"/>
                  <a:pt x="8144" y="4816"/>
                  <a:pt x="8073" y="5126"/>
                </a:cubicBezTo>
                <a:cubicBezTo>
                  <a:pt x="8030" y="5263"/>
                  <a:pt x="7904" y="5344"/>
                  <a:pt x="7776" y="5344"/>
                </a:cubicBezTo>
                <a:cubicBezTo>
                  <a:pt x="7760" y="5344"/>
                  <a:pt x="7743" y="5343"/>
                  <a:pt x="7727" y="5340"/>
                </a:cubicBezTo>
                <a:lnTo>
                  <a:pt x="2393" y="4161"/>
                </a:lnTo>
                <a:lnTo>
                  <a:pt x="3155" y="1352"/>
                </a:lnTo>
                <a:lnTo>
                  <a:pt x="4977" y="1923"/>
                </a:lnTo>
                <a:cubicBezTo>
                  <a:pt x="4996" y="1931"/>
                  <a:pt x="5016" y="1935"/>
                  <a:pt x="5035" y="1935"/>
                </a:cubicBezTo>
                <a:cubicBezTo>
                  <a:pt x="5100" y="1935"/>
                  <a:pt x="5161" y="1892"/>
                  <a:pt x="5179" y="1828"/>
                </a:cubicBezTo>
                <a:cubicBezTo>
                  <a:pt x="5203" y="1733"/>
                  <a:pt x="5167" y="1649"/>
                  <a:pt x="5072" y="1614"/>
                </a:cubicBezTo>
                <a:lnTo>
                  <a:pt x="3239" y="1030"/>
                </a:lnTo>
                <a:cubicBezTo>
                  <a:pt x="3262" y="935"/>
                  <a:pt x="3405" y="661"/>
                  <a:pt x="3227" y="340"/>
                </a:cubicBezTo>
                <a:cubicBezTo>
                  <a:pt x="3095" y="109"/>
                  <a:pt x="2869" y="0"/>
                  <a:pt x="264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7" name="Google Shape;287;p9"/>
          <p:cNvGrpSpPr/>
          <p:nvPr/>
        </p:nvGrpSpPr>
        <p:grpSpPr>
          <a:xfrm>
            <a:off x="2397097" y="2026802"/>
            <a:ext cx="326106" cy="423908"/>
            <a:chOff x="3990517" y="3354173"/>
            <a:chExt cx="279559" cy="363402"/>
          </a:xfrm>
        </p:grpSpPr>
        <p:sp>
          <p:nvSpPr>
            <p:cNvPr id="288" name="Google Shape;288;p9"/>
            <p:cNvSpPr/>
            <p:nvPr/>
          </p:nvSpPr>
          <p:spPr>
            <a:xfrm>
              <a:off x="3990517" y="3354173"/>
              <a:ext cx="279559" cy="363402"/>
            </a:xfrm>
            <a:custGeom>
              <a:avLst/>
              <a:gdLst/>
              <a:ahLst/>
              <a:cxnLst/>
              <a:rect l="l" t="t" r="r" b="b"/>
              <a:pathLst>
                <a:path w="8776" h="11408" extrusionOk="0">
                  <a:moveTo>
                    <a:pt x="6322" y="346"/>
                  </a:moveTo>
                  <a:lnTo>
                    <a:pt x="6322" y="715"/>
                  </a:lnTo>
                  <a:lnTo>
                    <a:pt x="5537" y="715"/>
                  </a:lnTo>
                  <a:lnTo>
                    <a:pt x="5537" y="346"/>
                  </a:lnTo>
                  <a:close/>
                  <a:moveTo>
                    <a:pt x="6692" y="1049"/>
                  </a:moveTo>
                  <a:lnTo>
                    <a:pt x="6692" y="5121"/>
                  </a:lnTo>
                  <a:lnTo>
                    <a:pt x="5179" y="5121"/>
                  </a:lnTo>
                  <a:lnTo>
                    <a:pt x="5179" y="1049"/>
                  </a:lnTo>
                  <a:close/>
                  <a:moveTo>
                    <a:pt x="5763" y="5466"/>
                  </a:moveTo>
                  <a:lnTo>
                    <a:pt x="5763" y="6014"/>
                  </a:lnTo>
                  <a:lnTo>
                    <a:pt x="5465" y="6014"/>
                  </a:lnTo>
                  <a:lnTo>
                    <a:pt x="5465" y="5466"/>
                  </a:lnTo>
                  <a:close/>
                  <a:moveTo>
                    <a:pt x="6394" y="5466"/>
                  </a:moveTo>
                  <a:lnTo>
                    <a:pt x="6394" y="6633"/>
                  </a:lnTo>
                  <a:lnTo>
                    <a:pt x="6096" y="6633"/>
                  </a:lnTo>
                  <a:lnTo>
                    <a:pt x="6096" y="5466"/>
                  </a:lnTo>
                  <a:close/>
                  <a:moveTo>
                    <a:pt x="6953" y="8038"/>
                  </a:moveTo>
                  <a:cubicBezTo>
                    <a:pt x="7168" y="8038"/>
                    <a:pt x="7346" y="8216"/>
                    <a:pt x="7346" y="8443"/>
                  </a:cubicBezTo>
                  <a:cubicBezTo>
                    <a:pt x="7346" y="8669"/>
                    <a:pt x="7168" y="8847"/>
                    <a:pt x="6953" y="8847"/>
                  </a:cubicBezTo>
                  <a:lnTo>
                    <a:pt x="4584" y="8847"/>
                  </a:lnTo>
                  <a:lnTo>
                    <a:pt x="4584" y="8038"/>
                  </a:lnTo>
                  <a:close/>
                  <a:moveTo>
                    <a:pt x="6549" y="9193"/>
                  </a:moveTo>
                  <a:cubicBezTo>
                    <a:pt x="6537" y="9502"/>
                    <a:pt x="6275" y="9740"/>
                    <a:pt x="5965" y="9740"/>
                  </a:cubicBezTo>
                  <a:lnTo>
                    <a:pt x="4584" y="9740"/>
                  </a:lnTo>
                  <a:lnTo>
                    <a:pt x="4584" y="9193"/>
                  </a:lnTo>
                  <a:close/>
                  <a:moveTo>
                    <a:pt x="5882" y="10086"/>
                  </a:moveTo>
                  <a:lnTo>
                    <a:pt x="5882" y="10359"/>
                  </a:lnTo>
                  <a:lnTo>
                    <a:pt x="4584" y="10359"/>
                  </a:lnTo>
                  <a:lnTo>
                    <a:pt x="4584" y="10086"/>
                  </a:lnTo>
                  <a:close/>
                  <a:moveTo>
                    <a:pt x="4953" y="1"/>
                  </a:moveTo>
                  <a:cubicBezTo>
                    <a:pt x="4870" y="1"/>
                    <a:pt x="4787" y="72"/>
                    <a:pt x="4787" y="168"/>
                  </a:cubicBezTo>
                  <a:cubicBezTo>
                    <a:pt x="4787" y="263"/>
                    <a:pt x="4870" y="334"/>
                    <a:pt x="4953" y="334"/>
                  </a:cubicBezTo>
                  <a:lnTo>
                    <a:pt x="5144" y="334"/>
                  </a:lnTo>
                  <a:lnTo>
                    <a:pt x="5144" y="703"/>
                  </a:lnTo>
                  <a:lnTo>
                    <a:pt x="4953" y="703"/>
                  </a:lnTo>
                  <a:cubicBezTo>
                    <a:pt x="4870" y="703"/>
                    <a:pt x="4787" y="775"/>
                    <a:pt x="4787" y="870"/>
                  </a:cubicBezTo>
                  <a:lnTo>
                    <a:pt x="4787" y="1334"/>
                  </a:lnTo>
                  <a:lnTo>
                    <a:pt x="4370" y="1334"/>
                  </a:lnTo>
                  <a:cubicBezTo>
                    <a:pt x="3644" y="1334"/>
                    <a:pt x="2929" y="1513"/>
                    <a:pt x="2310" y="1846"/>
                  </a:cubicBezTo>
                  <a:cubicBezTo>
                    <a:pt x="2215" y="1894"/>
                    <a:pt x="2191" y="2001"/>
                    <a:pt x="2227" y="2073"/>
                  </a:cubicBezTo>
                  <a:cubicBezTo>
                    <a:pt x="2262" y="2132"/>
                    <a:pt x="2322" y="2168"/>
                    <a:pt x="2381" y="2168"/>
                  </a:cubicBezTo>
                  <a:cubicBezTo>
                    <a:pt x="2405" y="2168"/>
                    <a:pt x="2441" y="2168"/>
                    <a:pt x="2453" y="2144"/>
                  </a:cubicBezTo>
                  <a:cubicBezTo>
                    <a:pt x="3036" y="1835"/>
                    <a:pt x="3691" y="1668"/>
                    <a:pt x="4358" y="1668"/>
                  </a:cubicBezTo>
                  <a:lnTo>
                    <a:pt x="4775" y="1668"/>
                  </a:lnTo>
                  <a:lnTo>
                    <a:pt x="4775" y="3382"/>
                  </a:lnTo>
                  <a:lnTo>
                    <a:pt x="4358" y="3382"/>
                  </a:lnTo>
                  <a:cubicBezTo>
                    <a:pt x="3060" y="3382"/>
                    <a:pt x="2024" y="4430"/>
                    <a:pt x="2024" y="5716"/>
                  </a:cubicBezTo>
                  <a:cubicBezTo>
                    <a:pt x="2024" y="6954"/>
                    <a:pt x="2977" y="7966"/>
                    <a:pt x="4191" y="8038"/>
                  </a:cubicBezTo>
                  <a:lnTo>
                    <a:pt x="4191" y="9740"/>
                  </a:lnTo>
                  <a:cubicBezTo>
                    <a:pt x="2048" y="9645"/>
                    <a:pt x="346" y="7883"/>
                    <a:pt x="346" y="5716"/>
                  </a:cubicBezTo>
                  <a:cubicBezTo>
                    <a:pt x="346" y="4454"/>
                    <a:pt x="917" y="3299"/>
                    <a:pt x="1917" y="2525"/>
                  </a:cubicBezTo>
                  <a:cubicBezTo>
                    <a:pt x="1989" y="2466"/>
                    <a:pt x="2012" y="2358"/>
                    <a:pt x="1953" y="2287"/>
                  </a:cubicBezTo>
                  <a:cubicBezTo>
                    <a:pt x="1918" y="2238"/>
                    <a:pt x="1867" y="2214"/>
                    <a:pt x="1817" y="2214"/>
                  </a:cubicBezTo>
                  <a:cubicBezTo>
                    <a:pt x="1780" y="2214"/>
                    <a:pt x="1744" y="2226"/>
                    <a:pt x="1715" y="2251"/>
                  </a:cubicBezTo>
                  <a:cubicBezTo>
                    <a:pt x="1191" y="2656"/>
                    <a:pt x="762" y="3180"/>
                    <a:pt x="465" y="3751"/>
                  </a:cubicBezTo>
                  <a:cubicBezTo>
                    <a:pt x="143" y="4371"/>
                    <a:pt x="0" y="5037"/>
                    <a:pt x="0" y="5716"/>
                  </a:cubicBezTo>
                  <a:cubicBezTo>
                    <a:pt x="0" y="8073"/>
                    <a:pt x="1858" y="9990"/>
                    <a:pt x="4191" y="10086"/>
                  </a:cubicBezTo>
                  <a:lnTo>
                    <a:pt x="4191" y="10359"/>
                  </a:lnTo>
                  <a:lnTo>
                    <a:pt x="2036" y="10359"/>
                  </a:lnTo>
                  <a:cubicBezTo>
                    <a:pt x="1739" y="10359"/>
                    <a:pt x="1512" y="10598"/>
                    <a:pt x="1512" y="10883"/>
                  </a:cubicBezTo>
                  <a:cubicBezTo>
                    <a:pt x="1512" y="11181"/>
                    <a:pt x="1750" y="11407"/>
                    <a:pt x="2036" y="11407"/>
                  </a:cubicBezTo>
                  <a:lnTo>
                    <a:pt x="8263" y="11407"/>
                  </a:lnTo>
                  <a:cubicBezTo>
                    <a:pt x="8561" y="11407"/>
                    <a:pt x="8775" y="11169"/>
                    <a:pt x="8775" y="10883"/>
                  </a:cubicBezTo>
                  <a:cubicBezTo>
                    <a:pt x="8775" y="10598"/>
                    <a:pt x="8537" y="10359"/>
                    <a:pt x="8263" y="10359"/>
                  </a:cubicBezTo>
                  <a:lnTo>
                    <a:pt x="7465" y="10359"/>
                  </a:lnTo>
                  <a:cubicBezTo>
                    <a:pt x="7382" y="10359"/>
                    <a:pt x="7311" y="10443"/>
                    <a:pt x="7311" y="10526"/>
                  </a:cubicBezTo>
                  <a:cubicBezTo>
                    <a:pt x="7311" y="10621"/>
                    <a:pt x="7382" y="10693"/>
                    <a:pt x="7465" y="10693"/>
                  </a:cubicBezTo>
                  <a:lnTo>
                    <a:pt x="8263" y="10693"/>
                  </a:lnTo>
                  <a:cubicBezTo>
                    <a:pt x="8358" y="10693"/>
                    <a:pt x="8454" y="10776"/>
                    <a:pt x="8454" y="10883"/>
                  </a:cubicBezTo>
                  <a:cubicBezTo>
                    <a:pt x="8454" y="10990"/>
                    <a:pt x="8358" y="11074"/>
                    <a:pt x="8263" y="11074"/>
                  </a:cubicBezTo>
                  <a:lnTo>
                    <a:pt x="2084" y="11074"/>
                  </a:lnTo>
                  <a:cubicBezTo>
                    <a:pt x="1977" y="11074"/>
                    <a:pt x="1893" y="10990"/>
                    <a:pt x="1893" y="10883"/>
                  </a:cubicBezTo>
                  <a:cubicBezTo>
                    <a:pt x="1893" y="10776"/>
                    <a:pt x="1977" y="10693"/>
                    <a:pt x="2084" y="10693"/>
                  </a:cubicBezTo>
                  <a:lnTo>
                    <a:pt x="6787" y="10693"/>
                  </a:lnTo>
                  <a:cubicBezTo>
                    <a:pt x="6870" y="10693"/>
                    <a:pt x="6953" y="10621"/>
                    <a:pt x="6953" y="10526"/>
                  </a:cubicBezTo>
                  <a:cubicBezTo>
                    <a:pt x="6953" y="10443"/>
                    <a:pt x="6870" y="10359"/>
                    <a:pt x="6787" y="10359"/>
                  </a:cubicBezTo>
                  <a:lnTo>
                    <a:pt x="6203" y="10359"/>
                  </a:lnTo>
                  <a:lnTo>
                    <a:pt x="6203" y="10050"/>
                  </a:lnTo>
                  <a:cubicBezTo>
                    <a:pt x="6596" y="9943"/>
                    <a:pt x="6870" y="9609"/>
                    <a:pt x="6870" y="9193"/>
                  </a:cubicBezTo>
                  <a:lnTo>
                    <a:pt x="6930" y="9193"/>
                  </a:lnTo>
                  <a:cubicBezTo>
                    <a:pt x="7334" y="9193"/>
                    <a:pt x="7680" y="8859"/>
                    <a:pt x="7680" y="8443"/>
                  </a:cubicBezTo>
                  <a:cubicBezTo>
                    <a:pt x="7680" y="8038"/>
                    <a:pt x="7346" y="7704"/>
                    <a:pt x="6930" y="7704"/>
                  </a:cubicBezTo>
                  <a:lnTo>
                    <a:pt x="4406" y="7704"/>
                  </a:lnTo>
                  <a:cubicBezTo>
                    <a:pt x="3298" y="7704"/>
                    <a:pt x="2405" y="6811"/>
                    <a:pt x="2405" y="5704"/>
                  </a:cubicBezTo>
                  <a:cubicBezTo>
                    <a:pt x="2405" y="4609"/>
                    <a:pt x="3298" y="3716"/>
                    <a:pt x="4406" y="3716"/>
                  </a:cubicBezTo>
                  <a:lnTo>
                    <a:pt x="4822" y="3716"/>
                  </a:lnTo>
                  <a:lnTo>
                    <a:pt x="4822" y="5287"/>
                  </a:lnTo>
                  <a:cubicBezTo>
                    <a:pt x="4822" y="5383"/>
                    <a:pt x="4894" y="5454"/>
                    <a:pt x="4989" y="5454"/>
                  </a:cubicBezTo>
                  <a:lnTo>
                    <a:pt x="5108" y="5454"/>
                  </a:lnTo>
                  <a:lnTo>
                    <a:pt x="5108" y="6180"/>
                  </a:lnTo>
                  <a:cubicBezTo>
                    <a:pt x="5108" y="6276"/>
                    <a:pt x="5179" y="6347"/>
                    <a:pt x="5263" y="6347"/>
                  </a:cubicBezTo>
                  <a:lnTo>
                    <a:pt x="5727" y="6347"/>
                  </a:lnTo>
                  <a:lnTo>
                    <a:pt x="5727" y="6788"/>
                  </a:lnTo>
                  <a:cubicBezTo>
                    <a:pt x="5727" y="6883"/>
                    <a:pt x="5799" y="6954"/>
                    <a:pt x="5894" y="6954"/>
                  </a:cubicBezTo>
                  <a:lnTo>
                    <a:pt x="6537" y="6954"/>
                  </a:lnTo>
                  <a:cubicBezTo>
                    <a:pt x="6620" y="6954"/>
                    <a:pt x="6692" y="6883"/>
                    <a:pt x="6692" y="6788"/>
                  </a:cubicBezTo>
                  <a:lnTo>
                    <a:pt x="6692" y="5454"/>
                  </a:lnTo>
                  <a:lnTo>
                    <a:pt x="6811" y="5454"/>
                  </a:lnTo>
                  <a:cubicBezTo>
                    <a:pt x="6906" y="5454"/>
                    <a:pt x="6977" y="5383"/>
                    <a:pt x="6977" y="5287"/>
                  </a:cubicBezTo>
                  <a:lnTo>
                    <a:pt x="6977" y="870"/>
                  </a:lnTo>
                  <a:cubicBezTo>
                    <a:pt x="6977" y="775"/>
                    <a:pt x="6906" y="703"/>
                    <a:pt x="6811" y="703"/>
                  </a:cubicBezTo>
                  <a:lnTo>
                    <a:pt x="6620" y="703"/>
                  </a:lnTo>
                  <a:lnTo>
                    <a:pt x="6620" y="334"/>
                  </a:lnTo>
                  <a:lnTo>
                    <a:pt x="6811" y="334"/>
                  </a:lnTo>
                  <a:cubicBezTo>
                    <a:pt x="6906" y="334"/>
                    <a:pt x="6977" y="263"/>
                    <a:pt x="6977" y="168"/>
                  </a:cubicBezTo>
                  <a:cubicBezTo>
                    <a:pt x="6977" y="72"/>
                    <a:pt x="6906" y="1"/>
                    <a:pt x="681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9"/>
            <p:cNvSpPr/>
            <p:nvPr/>
          </p:nvSpPr>
          <p:spPr>
            <a:xfrm>
              <a:off x="4102009" y="3418680"/>
              <a:ext cx="36824" cy="37175"/>
            </a:xfrm>
            <a:custGeom>
              <a:avLst/>
              <a:gdLst/>
              <a:ahLst/>
              <a:cxnLst/>
              <a:rect l="l" t="t" r="r" b="b"/>
              <a:pathLst>
                <a:path w="1156" h="1167" extrusionOk="0">
                  <a:moveTo>
                    <a:pt x="572" y="345"/>
                  </a:moveTo>
                  <a:cubicBezTo>
                    <a:pt x="715" y="345"/>
                    <a:pt x="810" y="452"/>
                    <a:pt x="810" y="583"/>
                  </a:cubicBezTo>
                  <a:cubicBezTo>
                    <a:pt x="810" y="714"/>
                    <a:pt x="715" y="822"/>
                    <a:pt x="572" y="822"/>
                  </a:cubicBezTo>
                  <a:cubicBezTo>
                    <a:pt x="441" y="822"/>
                    <a:pt x="334" y="714"/>
                    <a:pt x="334" y="583"/>
                  </a:cubicBezTo>
                  <a:cubicBezTo>
                    <a:pt x="334" y="452"/>
                    <a:pt x="441" y="345"/>
                    <a:pt x="572" y="345"/>
                  </a:cubicBezTo>
                  <a:close/>
                  <a:moveTo>
                    <a:pt x="572" y="0"/>
                  </a:moveTo>
                  <a:cubicBezTo>
                    <a:pt x="263" y="0"/>
                    <a:pt x="1" y="262"/>
                    <a:pt x="1" y="583"/>
                  </a:cubicBezTo>
                  <a:cubicBezTo>
                    <a:pt x="1" y="893"/>
                    <a:pt x="251" y="1167"/>
                    <a:pt x="572" y="1167"/>
                  </a:cubicBezTo>
                  <a:cubicBezTo>
                    <a:pt x="894" y="1167"/>
                    <a:pt x="1156" y="893"/>
                    <a:pt x="1156" y="583"/>
                  </a:cubicBezTo>
                  <a:cubicBezTo>
                    <a:pt x="1156" y="274"/>
                    <a:pt x="906" y="0"/>
                    <a:pt x="57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9"/>
            <p:cNvSpPr/>
            <p:nvPr/>
          </p:nvSpPr>
          <p:spPr>
            <a:xfrm>
              <a:off x="4083820" y="3615129"/>
              <a:ext cx="37175" cy="36824"/>
            </a:xfrm>
            <a:custGeom>
              <a:avLst/>
              <a:gdLst/>
              <a:ahLst/>
              <a:cxnLst/>
              <a:rect l="l" t="t" r="r" b="b"/>
              <a:pathLst>
                <a:path w="1167" h="1156" extrusionOk="0">
                  <a:moveTo>
                    <a:pt x="584" y="346"/>
                  </a:moveTo>
                  <a:cubicBezTo>
                    <a:pt x="715" y="346"/>
                    <a:pt x="822" y="441"/>
                    <a:pt x="822" y="584"/>
                  </a:cubicBezTo>
                  <a:cubicBezTo>
                    <a:pt x="822" y="715"/>
                    <a:pt x="715" y="822"/>
                    <a:pt x="584" y="822"/>
                  </a:cubicBezTo>
                  <a:cubicBezTo>
                    <a:pt x="453" y="822"/>
                    <a:pt x="345" y="715"/>
                    <a:pt x="345" y="584"/>
                  </a:cubicBezTo>
                  <a:cubicBezTo>
                    <a:pt x="345" y="441"/>
                    <a:pt x="453" y="346"/>
                    <a:pt x="584" y="346"/>
                  </a:cubicBezTo>
                  <a:close/>
                  <a:moveTo>
                    <a:pt x="584" y="0"/>
                  </a:moveTo>
                  <a:cubicBezTo>
                    <a:pt x="274" y="0"/>
                    <a:pt x="0" y="251"/>
                    <a:pt x="0" y="584"/>
                  </a:cubicBezTo>
                  <a:cubicBezTo>
                    <a:pt x="0" y="905"/>
                    <a:pt x="250" y="1155"/>
                    <a:pt x="584" y="1155"/>
                  </a:cubicBezTo>
                  <a:cubicBezTo>
                    <a:pt x="905" y="1155"/>
                    <a:pt x="1167" y="893"/>
                    <a:pt x="1167" y="584"/>
                  </a:cubicBezTo>
                  <a:cubicBezTo>
                    <a:pt x="1167" y="262"/>
                    <a:pt x="905" y="0"/>
                    <a:pt x="58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1" name="Google Shape;291;p9"/>
          <p:cNvGrpSpPr/>
          <p:nvPr/>
        </p:nvGrpSpPr>
        <p:grpSpPr>
          <a:xfrm>
            <a:off x="963113" y="2064697"/>
            <a:ext cx="442673" cy="426992"/>
            <a:chOff x="1284212" y="1963766"/>
            <a:chExt cx="379489" cy="366046"/>
          </a:xfrm>
        </p:grpSpPr>
        <p:sp>
          <p:nvSpPr>
            <p:cNvPr id="292" name="Google Shape;292;p9"/>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9"/>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 name="Google Shape;161;p5">
            <a:extLst>
              <a:ext uri="{FF2B5EF4-FFF2-40B4-BE49-F238E27FC236}">
                <a16:creationId xmlns:a16="http://schemas.microsoft.com/office/drawing/2014/main" id="{A4194E41-0D15-4BB3-AC2E-5C39CCEC9260}"/>
              </a:ext>
            </a:extLst>
          </p:cNvPr>
          <p:cNvSpPr txBox="1"/>
          <p:nvPr/>
        </p:nvSpPr>
        <p:spPr>
          <a:xfrm>
            <a:off x="1184449" y="839401"/>
            <a:ext cx="7724103" cy="966715"/>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800"/>
              </a:spcBef>
              <a:spcAft>
                <a:spcPts val="800"/>
              </a:spcAft>
              <a:buClr>
                <a:srgbClr val="000000"/>
              </a:buClr>
              <a:buSzPts val="1150"/>
              <a:buFont typeface="Arial"/>
              <a:buNone/>
            </a:pPr>
            <a:r>
              <a:rPr lang="en-US" sz="2800" dirty="0" smtClean="0">
                <a:solidFill>
                  <a:schemeClr val="bg1"/>
                </a:solidFill>
                <a:latin typeface="SVN-Internation" panose="02040603050506020204" pitchFamily="18" charset="0"/>
                <a:ea typeface="Montserrat"/>
                <a:cs typeface="Montserrat"/>
                <a:sym typeface="Montserrat"/>
              </a:rPr>
              <a:t>a. </a:t>
            </a:r>
            <a:r>
              <a:rPr lang="en-US" sz="2800" dirty="0" err="1" smtClean="0">
                <a:solidFill>
                  <a:schemeClr val="bg1"/>
                </a:solidFill>
                <a:latin typeface="SVN-Internation" panose="02040603050506020204" pitchFamily="18" charset="0"/>
                <a:ea typeface="Montserrat"/>
                <a:cs typeface="Montserrat"/>
                <a:sym typeface="Montserrat"/>
              </a:rPr>
              <a:t>Mô</a:t>
            </a:r>
            <a:r>
              <a:rPr lang="en-US" sz="2800" dirty="0" smtClean="0">
                <a:solidFill>
                  <a:schemeClr val="bg1"/>
                </a:solidFill>
                <a:latin typeface="SVN-Internation" panose="02040603050506020204" pitchFamily="18" charset="0"/>
                <a:ea typeface="Montserrat"/>
                <a:cs typeface="Montserrat"/>
                <a:sym typeface="Montserrat"/>
              </a:rPr>
              <a:t> </a:t>
            </a:r>
            <a:r>
              <a:rPr lang="en-US" sz="2800" dirty="0" err="1" smtClean="0">
                <a:solidFill>
                  <a:schemeClr val="bg1"/>
                </a:solidFill>
                <a:latin typeface="SVN-Internation" panose="02040603050506020204" pitchFamily="18" charset="0"/>
                <a:ea typeface="Montserrat"/>
                <a:cs typeface="Montserrat"/>
                <a:sym typeface="Montserrat"/>
              </a:rPr>
              <a:t>hình</a:t>
            </a:r>
            <a:r>
              <a:rPr lang="en-US" sz="2800" dirty="0" smtClean="0">
                <a:solidFill>
                  <a:schemeClr val="bg1"/>
                </a:solidFill>
                <a:latin typeface="SVN-Internation" panose="02040603050506020204" pitchFamily="18" charset="0"/>
                <a:ea typeface="Montserrat"/>
                <a:cs typeface="Montserrat"/>
                <a:sym typeface="Montserrat"/>
              </a:rPr>
              <a:t> Scrum </a:t>
            </a:r>
            <a:r>
              <a:rPr lang="en-US" sz="2800" dirty="0" err="1" smtClean="0">
                <a:solidFill>
                  <a:schemeClr val="bg1"/>
                </a:solidFill>
                <a:latin typeface="SVN-Internation" panose="02040603050506020204" pitchFamily="18" charset="0"/>
                <a:ea typeface="Montserrat"/>
                <a:cs typeface="Montserrat"/>
                <a:sym typeface="Montserrat"/>
              </a:rPr>
              <a:t>là</a:t>
            </a:r>
            <a:r>
              <a:rPr lang="en-US" sz="2800" dirty="0" smtClean="0">
                <a:solidFill>
                  <a:schemeClr val="bg1"/>
                </a:solidFill>
                <a:latin typeface="SVN-Internation" panose="02040603050506020204" pitchFamily="18" charset="0"/>
                <a:ea typeface="Montserrat"/>
                <a:cs typeface="Montserrat"/>
                <a:sym typeface="Montserrat"/>
              </a:rPr>
              <a:t> </a:t>
            </a:r>
            <a:r>
              <a:rPr lang="en-US" sz="2800" dirty="0" err="1" smtClean="0">
                <a:solidFill>
                  <a:schemeClr val="bg1"/>
                </a:solidFill>
                <a:latin typeface="SVN-Internation" panose="02040603050506020204" pitchFamily="18" charset="0"/>
                <a:ea typeface="Montserrat"/>
                <a:cs typeface="Montserrat"/>
                <a:sym typeface="Montserrat"/>
              </a:rPr>
              <a:t>gì</a:t>
            </a:r>
            <a:r>
              <a:rPr lang="en-US" sz="2800" dirty="0" smtClean="0">
                <a:solidFill>
                  <a:schemeClr val="bg1"/>
                </a:solidFill>
                <a:latin typeface="SVN-Internation" panose="02040603050506020204" pitchFamily="18" charset="0"/>
                <a:ea typeface="Montserrat"/>
                <a:cs typeface="Montserrat"/>
                <a:sym typeface="Montserrat"/>
              </a:rPr>
              <a:t>?</a:t>
            </a:r>
            <a:endParaRPr lang="en-US" sz="2800" u="none" strike="noStrike" cap="none" dirty="0">
              <a:solidFill>
                <a:schemeClr val="bg1"/>
              </a:solidFill>
              <a:latin typeface="SVN-Internation" panose="02040603050506020204" pitchFamily="18" charset="0"/>
              <a:ea typeface="Montserrat"/>
              <a:cs typeface="Montserrat"/>
              <a:sym typeface="Montserrat"/>
            </a:endParaRPr>
          </a:p>
        </p:txBody>
      </p:sp>
      <p:sp>
        <p:nvSpPr>
          <p:cNvPr id="43" name="Google Shape;283;p9"/>
          <p:cNvSpPr/>
          <p:nvPr/>
        </p:nvSpPr>
        <p:spPr>
          <a:xfrm>
            <a:off x="5001851" y="1909961"/>
            <a:ext cx="684600" cy="6846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smtClean="0">
                <a:solidFill>
                  <a:srgbClr val="000000"/>
                </a:solidFill>
                <a:latin typeface="Arial"/>
                <a:ea typeface="Arial"/>
                <a:cs typeface="Arial"/>
                <a:sym typeface="Arial"/>
              </a:rPr>
              <a:t>c</a:t>
            </a:r>
            <a:endParaRPr sz="1400" b="0" i="0" u="none" strike="noStrike" cap="none" dirty="0">
              <a:solidFill>
                <a:srgbClr val="000000"/>
              </a:solidFill>
              <a:latin typeface="Arial"/>
              <a:ea typeface="Arial"/>
              <a:cs typeface="Arial"/>
              <a:sym typeface="Arial"/>
            </a:endParaRPr>
          </a:p>
        </p:txBody>
      </p:sp>
      <p:sp>
        <p:nvSpPr>
          <p:cNvPr id="44" name="Google Shape;284;p9"/>
          <p:cNvSpPr/>
          <p:nvPr/>
        </p:nvSpPr>
        <p:spPr>
          <a:xfrm>
            <a:off x="6377552" y="1870519"/>
            <a:ext cx="684600" cy="6846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285;p9"/>
          <p:cNvSpPr/>
          <p:nvPr/>
        </p:nvSpPr>
        <p:spPr>
          <a:xfrm>
            <a:off x="7753253" y="1886977"/>
            <a:ext cx="684600" cy="6846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286;p9"/>
          <p:cNvSpPr/>
          <p:nvPr/>
        </p:nvSpPr>
        <p:spPr>
          <a:xfrm>
            <a:off x="7883605" y="2024277"/>
            <a:ext cx="423884" cy="409986"/>
          </a:xfrm>
          <a:custGeom>
            <a:avLst/>
            <a:gdLst/>
            <a:ahLst/>
            <a:cxnLst/>
            <a:rect l="l" t="t" r="r" b="b"/>
            <a:pathLst>
              <a:path w="11407" h="11033" extrusionOk="0">
                <a:moveTo>
                  <a:pt x="1698" y="1130"/>
                </a:moveTo>
                <a:cubicBezTo>
                  <a:pt x="1739" y="1130"/>
                  <a:pt x="1780" y="1133"/>
                  <a:pt x="1822" y="1137"/>
                </a:cubicBezTo>
                <a:lnTo>
                  <a:pt x="1143" y="3626"/>
                </a:lnTo>
                <a:cubicBezTo>
                  <a:pt x="643" y="3423"/>
                  <a:pt x="357" y="2852"/>
                  <a:pt x="512" y="2316"/>
                </a:cubicBezTo>
                <a:lnTo>
                  <a:pt x="607" y="1959"/>
                </a:lnTo>
                <a:cubicBezTo>
                  <a:pt x="750" y="1453"/>
                  <a:pt x="1207" y="1130"/>
                  <a:pt x="1698" y="1130"/>
                </a:cubicBezTo>
                <a:close/>
                <a:moveTo>
                  <a:pt x="2641" y="304"/>
                </a:moveTo>
                <a:cubicBezTo>
                  <a:pt x="2755" y="304"/>
                  <a:pt x="2867" y="357"/>
                  <a:pt x="2929" y="471"/>
                </a:cubicBezTo>
                <a:cubicBezTo>
                  <a:pt x="2977" y="542"/>
                  <a:pt x="2989" y="649"/>
                  <a:pt x="2965" y="732"/>
                </a:cubicBezTo>
                <a:lnTo>
                  <a:pt x="1941" y="4566"/>
                </a:lnTo>
                <a:cubicBezTo>
                  <a:pt x="1905" y="4650"/>
                  <a:pt x="1846" y="4733"/>
                  <a:pt x="1774" y="4769"/>
                </a:cubicBezTo>
                <a:cubicBezTo>
                  <a:pt x="1719" y="4806"/>
                  <a:pt x="1659" y="4822"/>
                  <a:pt x="1601" y="4822"/>
                </a:cubicBezTo>
                <a:cubicBezTo>
                  <a:pt x="1396" y="4822"/>
                  <a:pt x="1207" y="4619"/>
                  <a:pt x="1262" y="4388"/>
                </a:cubicBezTo>
                <a:cubicBezTo>
                  <a:pt x="1310" y="4209"/>
                  <a:pt x="2215" y="828"/>
                  <a:pt x="2298" y="566"/>
                </a:cubicBezTo>
                <a:cubicBezTo>
                  <a:pt x="2339" y="397"/>
                  <a:pt x="2491" y="304"/>
                  <a:pt x="2641" y="304"/>
                </a:cubicBezTo>
                <a:close/>
                <a:moveTo>
                  <a:pt x="8751" y="3792"/>
                </a:moveTo>
                <a:lnTo>
                  <a:pt x="10168" y="4173"/>
                </a:lnTo>
                <a:lnTo>
                  <a:pt x="9894" y="5185"/>
                </a:lnTo>
                <a:lnTo>
                  <a:pt x="8489" y="4804"/>
                </a:lnTo>
                <a:cubicBezTo>
                  <a:pt x="8525" y="4614"/>
                  <a:pt x="8704" y="3983"/>
                  <a:pt x="8751" y="3792"/>
                </a:cubicBezTo>
                <a:close/>
                <a:moveTo>
                  <a:pt x="10789" y="3812"/>
                </a:moveTo>
                <a:cubicBezTo>
                  <a:pt x="10804" y="3812"/>
                  <a:pt x="10819" y="3813"/>
                  <a:pt x="10835" y="3816"/>
                </a:cubicBezTo>
                <a:cubicBezTo>
                  <a:pt x="10954" y="3852"/>
                  <a:pt x="11025" y="3971"/>
                  <a:pt x="11001" y="4090"/>
                </a:cubicBezTo>
                <a:lnTo>
                  <a:pt x="10573" y="5662"/>
                </a:lnTo>
                <a:cubicBezTo>
                  <a:pt x="10542" y="5765"/>
                  <a:pt x="10447" y="5833"/>
                  <a:pt x="10345" y="5833"/>
                </a:cubicBezTo>
                <a:cubicBezTo>
                  <a:pt x="10330" y="5833"/>
                  <a:pt x="10314" y="5831"/>
                  <a:pt x="10299" y="5828"/>
                </a:cubicBezTo>
                <a:cubicBezTo>
                  <a:pt x="10180" y="5805"/>
                  <a:pt x="10120" y="5626"/>
                  <a:pt x="10132" y="5566"/>
                </a:cubicBezTo>
                <a:cubicBezTo>
                  <a:pt x="10179" y="5391"/>
                  <a:pt x="10560" y="3982"/>
                  <a:pt x="10573" y="3982"/>
                </a:cubicBezTo>
                <a:cubicBezTo>
                  <a:pt x="10573" y="3982"/>
                  <a:pt x="10573" y="3982"/>
                  <a:pt x="10573" y="3983"/>
                </a:cubicBezTo>
                <a:cubicBezTo>
                  <a:pt x="10594" y="3879"/>
                  <a:pt x="10687" y="3812"/>
                  <a:pt x="10789" y="3812"/>
                </a:cubicBezTo>
                <a:close/>
                <a:moveTo>
                  <a:pt x="4679" y="4983"/>
                </a:moveTo>
                <a:lnTo>
                  <a:pt x="6799" y="5447"/>
                </a:lnTo>
                <a:lnTo>
                  <a:pt x="6799" y="5924"/>
                </a:lnTo>
                <a:cubicBezTo>
                  <a:pt x="6799" y="6245"/>
                  <a:pt x="6537" y="6531"/>
                  <a:pt x="6191" y="6531"/>
                </a:cubicBezTo>
                <a:lnTo>
                  <a:pt x="5286" y="6531"/>
                </a:lnTo>
                <a:cubicBezTo>
                  <a:pt x="4953" y="6531"/>
                  <a:pt x="4667" y="6257"/>
                  <a:pt x="4667" y="5924"/>
                </a:cubicBezTo>
                <a:lnTo>
                  <a:pt x="4667" y="4983"/>
                </a:lnTo>
                <a:close/>
                <a:moveTo>
                  <a:pt x="2644" y="0"/>
                </a:moveTo>
                <a:cubicBezTo>
                  <a:pt x="2359" y="0"/>
                  <a:pt x="2075" y="175"/>
                  <a:pt x="1988" y="494"/>
                </a:cubicBezTo>
                <a:lnTo>
                  <a:pt x="1905" y="840"/>
                </a:lnTo>
                <a:cubicBezTo>
                  <a:pt x="1835" y="829"/>
                  <a:pt x="1764" y="824"/>
                  <a:pt x="1694" y="824"/>
                </a:cubicBezTo>
                <a:cubicBezTo>
                  <a:pt x="1065" y="824"/>
                  <a:pt x="469" y="1246"/>
                  <a:pt x="298" y="1899"/>
                </a:cubicBezTo>
                <a:lnTo>
                  <a:pt x="191" y="2256"/>
                </a:lnTo>
                <a:cubicBezTo>
                  <a:pt x="0" y="2947"/>
                  <a:pt x="369" y="3685"/>
                  <a:pt x="1048" y="3959"/>
                </a:cubicBezTo>
                <a:lnTo>
                  <a:pt x="953" y="4292"/>
                </a:lnTo>
                <a:cubicBezTo>
                  <a:pt x="822" y="4751"/>
                  <a:pt x="1191" y="5150"/>
                  <a:pt x="1609" y="5150"/>
                </a:cubicBezTo>
                <a:cubicBezTo>
                  <a:pt x="1723" y="5150"/>
                  <a:pt x="1840" y="5121"/>
                  <a:pt x="1953" y="5054"/>
                </a:cubicBezTo>
                <a:cubicBezTo>
                  <a:pt x="2274" y="4876"/>
                  <a:pt x="2274" y="4554"/>
                  <a:pt x="2322" y="4459"/>
                </a:cubicBezTo>
                <a:lnTo>
                  <a:pt x="4358" y="4912"/>
                </a:lnTo>
                <a:lnTo>
                  <a:pt x="4358" y="5924"/>
                </a:lnTo>
                <a:cubicBezTo>
                  <a:pt x="4358" y="6436"/>
                  <a:pt x="4775" y="6852"/>
                  <a:pt x="5298" y="6852"/>
                </a:cubicBezTo>
                <a:lnTo>
                  <a:pt x="5584" y="6852"/>
                </a:lnTo>
                <a:lnTo>
                  <a:pt x="5584" y="7638"/>
                </a:lnTo>
                <a:lnTo>
                  <a:pt x="4001" y="7638"/>
                </a:lnTo>
                <a:cubicBezTo>
                  <a:pt x="3703" y="7638"/>
                  <a:pt x="3453" y="7900"/>
                  <a:pt x="3453" y="8198"/>
                </a:cubicBezTo>
                <a:cubicBezTo>
                  <a:pt x="3453" y="8495"/>
                  <a:pt x="3703" y="8745"/>
                  <a:pt x="4001" y="8745"/>
                </a:cubicBezTo>
                <a:lnTo>
                  <a:pt x="4298" y="8745"/>
                </a:lnTo>
                <a:lnTo>
                  <a:pt x="2679" y="10758"/>
                </a:lnTo>
                <a:cubicBezTo>
                  <a:pt x="2584" y="10865"/>
                  <a:pt x="2667" y="11019"/>
                  <a:pt x="2810" y="11019"/>
                </a:cubicBezTo>
                <a:cubicBezTo>
                  <a:pt x="2858" y="11019"/>
                  <a:pt x="2905" y="11008"/>
                  <a:pt x="2941" y="10960"/>
                </a:cubicBezTo>
                <a:lnTo>
                  <a:pt x="4727" y="8745"/>
                </a:lnTo>
                <a:lnTo>
                  <a:pt x="5596" y="8745"/>
                </a:lnTo>
                <a:lnTo>
                  <a:pt x="5596" y="10865"/>
                </a:lnTo>
                <a:cubicBezTo>
                  <a:pt x="5596" y="10948"/>
                  <a:pt x="5667" y="11019"/>
                  <a:pt x="5763" y="11019"/>
                </a:cubicBezTo>
                <a:cubicBezTo>
                  <a:pt x="5846" y="11019"/>
                  <a:pt x="5918" y="10948"/>
                  <a:pt x="5918" y="10865"/>
                </a:cubicBezTo>
                <a:lnTo>
                  <a:pt x="5918" y="8745"/>
                </a:lnTo>
                <a:lnTo>
                  <a:pt x="6787" y="8745"/>
                </a:lnTo>
                <a:lnTo>
                  <a:pt x="8573" y="10960"/>
                </a:lnTo>
                <a:cubicBezTo>
                  <a:pt x="8607" y="11009"/>
                  <a:pt x="8658" y="11033"/>
                  <a:pt x="8706" y="11033"/>
                </a:cubicBezTo>
                <a:cubicBezTo>
                  <a:pt x="8741" y="11033"/>
                  <a:pt x="8774" y="11020"/>
                  <a:pt x="8799" y="10996"/>
                </a:cubicBezTo>
                <a:cubicBezTo>
                  <a:pt x="8870" y="10936"/>
                  <a:pt x="8870" y="10829"/>
                  <a:pt x="8823" y="10769"/>
                </a:cubicBezTo>
                <a:lnTo>
                  <a:pt x="7203" y="8757"/>
                </a:lnTo>
                <a:lnTo>
                  <a:pt x="7501" y="8757"/>
                </a:lnTo>
                <a:cubicBezTo>
                  <a:pt x="7799" y="8757"/>
                  <a:pt x="8049" y="8507"/>
                  <a:pt x="8049" y="8210"/>
                </a:cubicBezTo>
                <a:cubicBezTo>
                  <a:pt x="8049" y="7912"/>
                  <a:pt x="7799" y="7662"/>
                  <a:pt x="7501" y="7662"/>
                </a:cubicBezTo>
                <a:lnTo>
                  <a:pt x="7108" y="7662"/>
                </a:lnTo>
                <a:cubicBezTo>
                  <a:pt x="7025" y="7662"/>
                  <a:pt x="6953" y="7733"/>
                  <a:pt x="6953" y="7817"/>
                </a:cubicBezTo>
                <a:cubicBezTo>
                  <a:pt x="6953" y="7912"/>
                  <a:pt x="7025" y="7983"/>
                  <a:pt x="7108" y="7983"/>
                </a:cubicBezTo>
                <a:lnTo>
                  <a:pt x="7501" y="7983"/>
                </a:lnTo>
                <a:cubicBezTo>
                  <a:pt x="7620" y="7983"/>
                  <a:pt x="7727" y="8091"/>
                  <a:pt x="7727" y="8210"/>
                </a:cubicBezTo>
                <a:cubicBezTo>
                  <a:pt x="7727" y="8329"/>
                  <a:pt x="7620" y="8436"/>
                  <a:pt x="7501" y="8436"/>
                </a:cubicBezTo>
                <a:lnTo>
                  <a:pt x="4024" y="8436"/>
                </a:lnTo>
                <a:cubicBezTo>
                  <a:pt x="3905" y="8436"/>
                  <a:pt x="3798" y="8329"/>
                  <a:pt x="3798" y="8210"/>
                </a:cubicBezTo>
                <a:cubicBezTo>
                  <a:pt x="3798" y="8091"/>
                  <a:pt x="3905" y="7983"/>
                  <a:pt x="4024" y="7983"/>
                </a:cubicBezTo>
                <a:lnTo>
                  <a:pt x="6489" y="7983"/>
                </a:lnTo>
                <a:cubicBezTo>
                  <a:pt x="6584" y="7983"/>
                  <a:pt x="6656" y="7912"/>
                  <a:pt x="6656" y="7817"/>
                </a:cubicBezTo>
                <a:cubicBezTo>
                  <a:pt x="6656" y="7733"/>
                  <a:pt x="6584" y="7662"/>
                  <a:pt x="6489" y="7662"/>
                </a:cubicBezTo>
                <a:lnTo>
                  <a:pt x="5929" y="7662"/>
                </a:lnTo>
                <a:lnTo>
                  <a:pt x="5929" y="6876"/>
                </a:lnTo>
                <a:lnTo>
                  <a:pt x="6203" y="6876"/>
                </a:lnTo>
                <a:cubicBezTo>
                  <a:pt x="6727" y="6876"/>
                  <a:pt x="7144" y="6459"/>
                  <a:pt x="7144" y="5935"/>
                </a:cubicBezTo>
                <a:lnTo>
                  <a:pt x="7144" y="5531"/>
                </a:lnTo>
                <a:lnTo>
                  <a:pt x="7668" y="5650"/>
                </a:lnTo>
                <a:cubicBezTo>
                  <a:pt x="7713" y="5660"/>
                  <a:pt x="7758" y="5665"/>
                  <a:pt x="7803" y="5665"/>
                </a:cubicBezTo>
                <a:cubicBezTo>
                  <a:pt x="8075" y="5665"/>
                  <a:pt x="8322" y="5484"/>
                  <a:pt x="8394" y="5197"/>
                </a:cubicBezTo>
                <a:lnTo>
                  <a:pt x="8406" y="5126"/>
                </a:lnTo>
                <a:lnTo>
                  <a:pt x="9823" y="5519"/>
                </a:lnTo>
                <a:cubicBezTo>
                  <a:pt x="9763" y="5793"/>
                  <a:pt x="9930" y="6078"/>
                  <a:pt x="10228" y="6150"/>
                </a:cubicBezTo>
                <a:cubicBezTo>
                  <a:pt x="10279" y="6164"/>
                  <a:pt x="10331" y="6171"/>
                  <a:pt x="10382" y="6171"/>
                </a:cubicBezTo>
                <a:cubicBezTo>
                  <a:pt x="10622" y="6171"/>
                  <a:pt x="10835" y="6015"/>
                  <a:pt x="10894" y="5769"/>
                </a:cubicBezTo>
                <a:lnTo>
                  <a:pt x="11323" y="4185"/>
                </a:lnTo>
                <a:cubicBezTo>
                  <a:pt x="11406" y="3888"/>
                  <a:pt x="11240" y="3590"/>
                  <a:pt x="10942" y="3519"/>
                </a:cubicBezTo>
                <a:cubicBezTo>
                  <a:pt x="10897" y="3507"/>
                  <a:pt x="10852" y="3502"/>
                  <a:pt x="10807" y="3502"/>
                </a:cubicBezTo>
                <a:cubicBezTo>
                  <a:pt x="10568" y="3502"/>
                  <a:pt x="10345" y="3655"/>
                  <a:pt x="10275" y="3876"/>
                </a:cubicBezTo>
                <a:lnTo>
                  <a:pt x="8858" y="3495"/>
                </a:lnTo>
                <a:lnTo>
                  <a:pt x="8870" y="3411"/>
                </a:lnTo>
                <a:cubicBezTo>
                  <a:pt x="8966" y="3090"/>
                  <a:pt x="8775" y="2757"/>
                  <a:pt x="8454" y="2673"/>
                </a:cubicBezTo>
                <a:lnTo>
                  <a:pt x="5679" y="1792"/>
                </a:lnTo>
                <a:cubicBezTo>
                  <a:pt x="5663" y="1787"/>
                  <a:pt x="5646" y="1785"/>
                  <a:pt x="5629" y="1785"/>
                </a:cubicBezTo>
                <a:cubicBezTo>
                  <a:pt x="5561" y="1785"/>
                  <a:pt x="5496" y="1823"/>
                  <a:pt x="5477" y="1899"/>
                </a:cubicBezTo>
                <a:cubicBezTo>
                  <a:pt x="5453" y="1983"/>
                  <a:pt x="5489" y="2078"/>
                  <a:pt x="5584" y="2102"/>
                </a:cubicBezTo>
                <a:lnTo>
                  <a:pt x="8346" y="2983"/>
                </a:lnTo>
                <a:cubicBezTo>
                  <a:pt x="8501" y="3030"/>
                  <a:pt x="8585" y="3197"/>
                  <a:pt x="8549" y="3340"/>
                </a:cubicBezTo>
                <a:cubicBezTo>
                  <a:pt x="8049" y="5162"/>
                  <a:pt x="8144" y="4816"/>
                  <a:pt x="8073" y="5126"/>
                </a:cubicBezTo>
                <a:cubicBezTo>
                  <a:pt x="8030" y="5263"/>
                  <a:pt x="7904" y="5344"/>
                  <a:pt x="7776" y="5344"/>
                </a:cubicBezTo>
                <a:cubicBezTo>
                  <a:pt x="7760" y="5344"/>
                  <a:pt x="7743" y="5343"/>
                  <a:pt x="7727" y="5340"/>
                </a:cubicBezTo>
                <a:lnTo>
                  <a:pt x="2393" y="4161"/>
                </a:lnTo>
                <a:lnTo>
                  <a:pt x="3155" y="1352"/>
                </a:lnTo>
                <a:lnTo>
                  <a:pt x="4977" y="1923"/>
                </a:lnTo>
                <a:cubicBezTo>
                  <a:pt x="4996" y="1931"/>
                  <a:pt x="5016" y="1935"/>
                  <a:pt x="5035" y="1935"/>
                </a:cubicBezTo>
                <a:cubicBezTo>
                  <a:pt x="5100" y="1935"/>
                  <a:pt x="5161" y="1892"/>
                  <a:pt x="5179" y="1828"/>
                </a:cubicBezTo>
                <a:cubicBezTo>
                  <a:pt x="5203" y="1733"/>
                  <a:pt x="5167" y="1649"/>
                  <a:pt x="5072" y="1614"/>
                </a:cubicBezTo>
                <a:lnTo>
                  <a:pt x="3239" y="1030"/>
                </a:lnTo>
                <a:cubicBezTo>
                  <a:pt x="3262" y="935"/>
                  <a:pt x="3405" y="661"/>
                  <a:pt x="3227" y="340"/>
                </a:cubicBezTo>
                <a:cubicBezTo>
                  <a:pt x="3095" y="109"/>
                  <a:pt x="2869" y="0"/>
                  <a:pt x="264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 name="Google Shape;287;p9"/>
          <p:cNvGrpSpPr/>
          <p:nvPr/>
        </p:nvGrpSpPr>
        <p:grpSpPr>
          <a:xfrm>
            <a:off x="6556799" y="2000872"/>
            <a:ext cx="326106" cy="423908"/>
            <a:chOff x="3990517" y="3354173"/>
            <a:chExt cx="279559" cy="363402"/>
          </a:xfrm>
        </p:grpSpPr>
        <p:sp>
          <p:nvSpPr>
            <p:cNvPr id="48" name="Google Shape;288;p9"/>
            <p:cNvSpPr/>
            <p:nvPr/>
          </p:nvSpPr>
          <p:spPr>
            <a:xfrm>
              <a:off x="3990517" y="3354173"/>
              <a:ext cx="279559" cy="363402"/>
            </a:xfrm>
            <a:custGeom>
              <a:avLst/>
              <a:gdLst/>
              <a:ahLst/>
              <a:cxnLst/>
              <a:rect l="l" t="t" r="r" b="b"/>
              <a:pathLst>
                <a:path w="8776" h="11408" extrusionOk="0">
                  <a:moveTo>
                    <a:pt x="6322" y="346"/>
                  </a:moveTo>
                  <a:lnTo>
                    <a:pt x="6322" y="715"/>
                  </a:lnTo>
                  <a:lnTo>
                    <a:pt x="5537" y="715"/>
                  </a:lnTo>
                  <a:lnTo>
                    <a:pt x="5537" y="346"/>
                  </a:lnTo>
                  <a:close/>
                  <a:moveTo>
                    <a:pt x="6692" y="1049"/>
                  </a:moveTo>
                  <a:lnTo>
                    <a:pt x="6692" y="5121"/>
                  </a:lnTo>
                  <a:lnTo>
                    <a:pt x="5179" y="5121"/>
                  </a:lnTo>
                  <a:lnTo>
                    <a:pt x="5179" y="1049"/>
                  </a:lnTo>
                  <a:close/>
                  <a:moveTo>
                    <a:pt x="5763" y="5466"/>
                  </a:moveTo>
                  <a:lnTo>
                    <a:pt x="5763" y="6014"/>
                  </a:lnTo>
                  <a:lnTo>
                    <a:pt x="5465" y="6014"/>
                  </a:lnTo>
                  <a:lnTo>
                    <a:pt x="5465" y="5466"/>
                  </a:lnTo>
                  <a:close/>
                  <a:moveTo>
                    <a:pt x="6394" y="5466"/>
                  </a:moveTo>
                  <a:lnTo>
                    <a:pt x="6394" y="6633"/>
                  </a:lnTo>
                  <a:lnTo>
                    <a:pt x="6096" y="6633"/>
                  </a:lnTo>
                  <a:lnTo>
                    <a:pt x="6096" y="5466"/>
                  </a:lnTo>
                  <a:close/>
                  <a:moveTo>
                    <a:pt x="6953" y="8038"/>
                  </a:moveTo>
                  <a:cubicBezTo>
                    <a:pt x="7168" y="8038"/>
                    <a:pt x="7346" y="8216"/>
                    <a:pt x="7346" y="8443"/>
                  </a:cubicBezTo>
                  <a:cubicBezTo>
                    <a:pt x="7346" y="8669"/>
                    <a:pt x="7168" y="8847"/>
                    <a:pt x="6953" y="8847"/>
                  </a:cubicBezTo>
                  <a:lnTo>
                    <a:pt x="4584" y="8847"/>
                  </a:lnTo>
                  <a:lnTo>
                    <a:pt x="4584" y="8038"/>
                  </a:lnTo>
                  <a:close/>
                  <a:moveTo>
                    <a:pt x="6549" y="9193"/>
                  </a:moveTo>
                  <a:cubicBezTo>
                    <a:pt x="6537" y="9502"/>
                    <a:pt x="6275" y="9740"/>
                    <a:pt x="5965" y="9740"/>
                  </a:cubicBezTo>
                  <a:lnTo>
                    <a:pt x="4584" y="9740"/>
                  </a:lnTo>
                  <a:lnTo>
                    <a:pt x="4584" y="9193"/>
                  </a:lnTo>
                  <a:close/>
                  <a:moveTo>
                    <a:pt x="5882" y="10086"/>
                  </a:moveTo>
                  <a:lnTo>
                    <a:pt x="5882" y="10359"/>
                  </a:lnTo>
                  <a:lnTo>
                    <a:pt x="4584" y="10359"/>
                  </a:lnTo>
                  <a:lnTo>
                    <a:pt x="4584" y="10086"/>
                  </a:lnTo>
                  <a:close/>
                  <a:moveTo>
                    <a:pt x="4953" y="1"/>
                  </a:moveTo>
                  <a:cubicBezTo>
                    <a:pt x="4870" y="1"/>
                    <a:pt x="4787" y="72"/>
                    <a:pt x="4787" y="168"/>
                  </a:cubicBezTo>
                  <a:cubicBezTo>
                    <a:pt x="4787" y="263"/>
                    <a:pt x="4870" y="334"/>
                    <a:pt x="4953" y="334"/>
                  </a:cubicBezTo>
                  <a:lnTo>
                    <a:pt x="5144" y="334"/>
                  </a:lnTo>
                  <a:lnTo>
                    <a:pt x="5144" y="703"/>
                  </a:lnTo>
                  <a:lnTo>
                    <a:pt x="4953" y="703"/>
                  </a:lnTo>
                  <a:cubicBezTo>
                    <a:pt x="4870" y="703"/>
                    <a:pt x="4787" y="775"/>
                    <a:pt x="4787" y="870"/>
                  </a:cubicBezTo>
                  <a:lnTo>
                    <a:pt x="4787" y="1334"/>
                  </a:lnTo>
                  <a:lnTo>
                    <a:pt x="4370" y="1334"/>
                  </a:lnTo>
                  <a:cubicBezTo>
                    <a:pt x="3644" y="1334"/>
                    <a:pt x="2929" y="1513"/>
                    <a:pt x="2310" y="1846"/>
                  </a:cubicBezTo>
                  <a:cubicBezTo>
                    <a:pt x="2215" y="1894"/>
                    <a:pt x="2191" y="2001"/>
                    <a:pt x="2227" y="2073"/>
                  </a:cubicBezTo>
                  <a:cubicBezTo>
                    <a:pt x="2262" y="2132"/>
                    <a:pt x="2322" y="2168"/>
                    <a:pt x="2381" y="2168"/>
                  </a:cubicBezTo>
                  <a:cubicBezTo>
                    <a:pt x="2405" y="2168"/>
                    <a:pt x="2441" y="2168"/>
                    <a:pt x="2453" y="2144"/>
                  </a:cubicBezTo>
                  <a:cubicBezTo>
                    <a:pt x="3036" y="1835"/>
                    <a:pt x="3691" y="1668"/>
                    <a:pt x="4358" y="1668"/>
                  </a:cubicBezTo>
                  <a:lnTo>
                    <a:pt x="4775" y="1668"/>
                  </a:lnTo>
                  <a:lnTo>
                    <a:pt x="4775" y="3382"/>
                  </a:lnTo>
                  <a:lnTo>
                    <a:pt x="4358" y="3382"/>
                  </a:lnTo>
                  <a:cubicBezTo>
                    <a:pt x="3060" y="3382"/>
                    <a:pt x="2024" y="4430"/>
                    <a:pt x="2024" y="5716"/>
                  </a:cubicBezTo>
                  <a:cubicBezTo>
                    <a:pt x="2024" y="6954"/>
                    <a:pt x="2977" y="7966"/>
                    <a:pt x="4191" y="8038"/>
                  </a:cubicBezTo>
                  <a:lnTo>
                    <a:pt x="4191" y="9740"/>
                  </a:lnTo>
                  <a:cubicBezTo>
                    <a:pt x="2048" y="9645"/>
                    <a:pt x="346" y="7883"/>
                    <a:pt x="346" y="5716"/>
                  </a:cubicBezTo>
                  <a:cubicBezTo>
                    <a:pt x="346" y="4454"/>
                    <a:pt x="917" y="3299"/>
                    <a:pt x="1917" y="2525"/>
                  </a:cubicBezTo>
                  <a:cubicBezTo>
                    <a:pt x="1989" y="2466"/>
                    <a:pt x="2012" y="2358"/>
                    <a:pt x="1953" y="2287"/>
                  </a:cubicBezTo>
                  <a:cubicBezTo>
                    <a:pt x="1918" y="2238"/>
                    <a:pt x="1867" y="2214"/>
                    <a:pt x="1817" y="2214"/>
                  </a:cubicBezTo>
                  <a:cubicBezTo>
                    <a:pt x="1780" y="2214"/>
                    <a:pt x="1744" y="2226"/>
                    <a:pt x="1715" y="2251"/>
                  </a:cubicBezTo>
                  <a:cubicBezTo>
                    <a:pt x="1191" y="2656"/>
                    <a:pt x="762" y="3180"/>
                    <a:pt x="465" y="3751"/>
                  </a:cubicBezTo>
                  <a:cubicBezTo>
                    <a:pt x="143" y="4371"/>
                    <a:pt x="0" y="5037"/>
                    <a:pt x="0" y="5716"/>
                  </a:cubicBezTo>
                  <a:cubicBezTo>
                    <a:pt x="0" y="8073"/>
                    <a:pt x="1858" y="9990"/>
                    <a:pt x="4191" y="10086"/>
                  </a:cubicBezTo>
                  <a:lnTo>
                    <a:pt x="4191" y="10359"/>
                  </a:lnTo>
                  <a:lnTo>
                    <a:pt x="2036" y="10359"/>
                  </a:lnTo>
                  <a:cubicBezTo>
                    <a:pt x="1739" y="10359"/>
                    <a:pt x="1512" y="10598"/>
                    <a:pt x="1512" y="10883"/>
                  </a:cubicBezTo>
                  <a:cubicBezTo>
                    <a:pt x="1512" y="11181"/>
                    <a:pt x="1750" y="11407"/>
                    <a:pt x="2036" y="11407"/>
                  </a:cubicBezTo>
                  <a:lnTo>
                    <a:pt x="8263" y="11407"/>
                  </a:lnTo>
                  <a:cubicBezTo>
                    <a:pt x="8561" y="11407"/>
                    <a:pt x="8775" y="11169"/>
                    <a:pt x="8775" y="10883"/>
                  </a:cubicBezTo>
                  <a:cubicBezTo>
                    <a:pt x="8775" y="10598"/>
                    <a:pt x="8537" y="10359"/>
                    <a:pt x="8263" y="10359"/>
                  </a:cubicBezTo>
                  <a:lnTo>
                    <a:pt x="7465" y="10359"/>
                  </a:lnTo>
                  <a:cubicBezTo>
                    <a:pt x="7382" y="10359"/>
                    <a:pt x="7311" y="10443"/>
                    <a:pt x="7311" y="10526"/>
                  </a:cubicBezTo>
                  <a:cubicBezTo>
                    <a:pt x="7311" y="10621"/>
                    <a:pt x="7382" y="10693"/>
                    <a:pt x="7465" y="10693"/>
                  </a:cubicBezTo>
                  <a:lnTo>
                    <a:pt x="8263" y="10693"/>
                  </a:lnTo>
                  <a:cubicBezTo>
                    <a:pt x="8358" y="10693"/>
                    <a:pt x="8454" y="10776"/>
                    <a:pt x="8454" y="10883"/>
                  </a:cubicBezTo>
                  <a:cubicBezTo>
                    <a:pt x="8454" y="10990"/>
                    <a:pt x="8358" y="11074"/>
                    <a:pt x="8263" y="11074"/>
                  </a:cubicBezTo>
                  <a:lnTo>
                    <a:pt x="2084" y="11074"/>
                  </a:lnTo>
                  <a:cubicBezTo>
                    <a:pt x="1977" y="11074"/>
                    <a:pt x="1893" y="10990"/>
                    <a:pt x="1893" y="10883"/>
                  </a:cubicBezTo>
                  <a:cubicBezTo>
                    <a:pt x="1893" y="10776"/>
                    <a:pt x="1977" y="10693"/>
                    <a:pt x="2084" y="10693"/>
                  </a:cubicBezTo>
                  <a:lnTo>
                    <a:pt x="6787" y="10693"/>
                  </a:lnTo>
                  <a:cubicBezTo>
                    <a:pt x="6870" y="10693"/>
                    <a:pt x="6953" y="10621"/>
                    <a:pt x="6953" y="10526"/>
                  </a:cubicBezTo>
                  <a:cubicBezTo>
                    <a:pt x="6953" y="10443"/>
                    <a:pt x="6870" y="10359"/>
                    <a:pt x="6787" y="10359"/>
                  </a:cubicBezTo>
                  <a:lnTo>
                    <a:pt x="6203" y="10359"/>
                  </a:lnTo>
                  <a:lnTo>
                    <a:pt x="6203" y="10050"/>
                  </a:lnTo>
                  <a:cubicBezTo>
                    <a:pt x="6596" y="9943"/>
                    <a:pt x="6870" y="9609"/>
                    <a:pt x="6870" y="9193"/>
                  </a:cubicBezTo>
                  <a:lnTo>
                    <a:pt x="6930" y="9193"/>
                  </a:lnTo>
                  <a:cubicBezTo>
                    <a:pt x="7334" y="9193"/>
                    <a:pt x="7680" y="8859"/>
                    <a:pt x="7680" y="8443"/>
                  </a:cubicBezTo>
                  <a:cubicBezTo>
                    <a:pt x="7680" y="8038"/>
                    <a:pt x="7346" y="7704"/>
                    <a:pt x="6930" y="7704"/>
                  </a:cubicBezTo>
                  <a:lnTo>
                    <a:pt x="4406" y="7704"/>
                  </a:lnTo>
                  <a:cubicBezTo>
                    <a:pt x="3298" y="7704"/>
                    <a:pt x="2405" y="6811"/>
                    <a:pt x="2405" y="5704"/>
                  </a:cubicBezTo>
                  <a:cubicBezTo>
                    <a:pt x="2405" y="4609"/>
                    <a:pt x="3298" y="3716"/>
                    <a:pt x="4406" y="3716"/>
                  </a:cubicBezTo>
                  <a:lnTo>
                    <a:pt x="4822" y="3716"/>
                  </a:lnTo>
                  <a:lnTo>
                    <a:pt x="4822" y="5287"/>
                  </a:lnTo>
                  <a:cubicBezTo>
                    <a:pt x="4822" y="5383"/>
                    <a:pt x="4894" y="5454"/>
                    <a:pt x="4989" y="5454"/>
                  </a:cubicBezTo>
                  <a:lnTo>
                    <a:pt x="5108" y="5454"/>
                  </a:lnTo>
                  <a:lnTo>
                    <a:pt x="5108" y="6180"/>
                  </a:lnTo>
                  <a:cubicBezTo>
                    <a:pt x="5108" y="6276"/>
                    <a:pt x="5179" y="6347"/>
                    <a:pt x="5263" y="6347"/>
                  </a:cubicBezTo>
                  <a:lnTo>
                    <a:pt x="5727" y="6347"/>
                  </a:lnTo>
                  <a:lnTo>
                    <a:pt x="5727" y="6788"/>
                  </a:lnTo>
                  <a:cubicBezTo>
                    <a:pt x="5727" y="6883"/>
                    <a:pt x="5799" y="6954"/>
                    <a:pt x="5894" y="6954"/>
                  </a:cubicBezTo>
                  <a:lnTo>
                    <a:pt x="6537" y="6954"/>
                  </a:lnTo>
                  <a:cubicBezTo>
                    <a:pt x="6620" y="6954"/>
                    <a:pt x="6692" y="6883"/>
                    <a:pt x="6692" y="6788"/>
                  </a:cubicBezTo>
                  <a:lnTo>
                    <a:pt x="6692" y="5454"/>
                  </a:lnTo>
                  <a:lnTo>
                    <a:pt x="6811" y="5454"/>
                  </a:lnTo>
                  <a:cubicBezTo>
                    <a:pt x="6906" y="5454"/>
                    <a:pt x="6977" y="5383"/>
                    <a:pt x="6977" y="5287"/>
                  </a:cubicBezTo>
                  <a:lnTo>
                    <a:pt x="6977" y="870"/>
                  </a:lnTo>
                  <a:cubicBezTo>
                    <a:pt x="6977" y="775"/>
                    <a:pt x="6906" y="703"/>
                    <a:pt x="6811" y="703"/>
                  </a:cubicBezTo>
                  <a:lnTo>
                    <a:pt x="6620" y="703"/>
                  </a:lnTo>
                  <a:lnTo>
                    <a:pt x="6620" y="334"/>
                  </a:lnTo>
                  <a:lnTo>
                    <a:pt x="6811" y="334"/>
                  </a:lnTo>
                  <a:cubicBezTo>
                    <a:pt x="6906" y="334"/>
                    <a:pt x="6977" y="263"/>
                    <a:pt x="6977" y="168"/>
                  </a:cubicBezTo>
                  <a:cubicBezTo>
                    <a:pt x="6977" y="72"/>
                    <a:pt x="6906" y="1"/>
                    <a:pt x="681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289;p9"/>
            <p:cNvSpPr/>
            <p:nvPr/>
          </p:nvSpPr>
          <p:spPr>
            <a:xfrm>
              <a:off x="4102009" y="3418680"/>
              <a:ext cx="36824" cy="37175"/>
            </a:xfrm>
            <a:custGeom>
              <a:avLst/>
              <a:gdLst/>
              <a:ahLst/>
              <a:cxnLst/>
              <a:rect l="l" t="t" r="r" b="b"/>
              <a:pathLst>
                <a:path w="1156" h="1167" extrusionOk="0">
                  <a:moveTo>
                    <a:pt x="572" y="345"/>
                  </a:moveTo>
                  <a:cubicBezTo>
                    <a:pt x="715" y="345"/>
                    <a:pt x="810" y="452"/>
                    <a:pt x="810" y="583"/>
                  </a:cubicBezTo>
                  <a:cubicBezTo>
                    <a:pt x="810" y="714"/>
                    <a:pt x="715" y="822"/>
                    <a:pt x="572" y="822"/>
                  </a:cubicBezTo>
                  <a:cubicBezTo>
                    <a:pt x="441" y="822"/>
                    <a:pt x="334" y="714"/>
                    <a:pt x="334" y="583"/>
                  </a:cubicBezTo>
                  <a:cubicBezTo>
                    <a:pt x="334" y="452"/>
                    <a:pt x="441" y="345"/>
                    <a:pt x="572" y="345"/>
                  </a:cubicBezTo>
                  <a:close/>
                  <a:moveTo>
                    <a:pt x="572" y="0"/>
                  </a:moveTo>
                  <a:cubicBezTo>
                    <a:pt x="263" y="0"/>
                    <a:pt x="1" y="262"/>
                    <a:pt x="1" y="583"/>
                  </a:cubicBezTo>
                  <a:cubicBezTo>
                    <a:pt x="1" y="893"/>
                    <a:pt x="251" y="1167"/>
                    <a:pt x="572" y="1167"/>
                  </a:cubicBezTo>
                  <a:cubicBezTo>
                    <a:pt x="894" y="1167"/>
                    <a:pt x="1156" y="893"/>
                    <a:pt x="1156" y="583"/>
                  </a:cubicBezTo>
                  <a:cubicBezTo>
                    <a:pt x="1156" y="274"/>
                    <a:pt x="906" y="0"/>
                    <a:pt x="57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290;p9"/>
            <p:cNvSpPr/>
            <p:nvPr/>
          </p:nvSpPr>
          <p:spPr>
            <a:xfrm>
              <a:off x="4083820" y="3615129"/>
              <a:ext cx="37175" cy="36824"/>
            </a:xfrm>
            <a:custGeom>
              <a:avLst/>
              <a:gdLst/>
              <a:ahLst/>
              <a:cxnLst/>
              <a:rect l="l" t="t" r="r" b="b"/>
              <a:pathLst>
                <a:path w="1167" h="1156" extrusionOk="0">
                  <a:moveTo>
                    <a:pt x="584" y="346"/>
                  </a:moveTo>
                  <a:cubicBezTo>
                    <a:pt x="715" y="346"/>
                    <a:pt x="822" y="441"/>
                    <a:pt x="822" y="584"/>
                  </a:cubicBezTo>
                  <a:cubicBezTo>
                    <a:pt x="822" y="715"/>
                    <a:pt x="715" y="822"/>
                    <a:pt x="584" y="822"/>
                  </a:cubicBezTo>
                  <a:cubicBezTo>
                    <a:pt x="453" y="822"/>
                    <a:pt x="345" y="715"/>
                    <a:pt x="345" y="584"/>
                  </a:cubicBezTo>
                  <a:cubicBezTo>
                    <a:pt x="345" y="441"/>
                    <a:pt x="453" y="346"/>
                    <a:pt x="584" y="346"/>
                  </a:cubicBezTo>
                  <a:close/>
                  <a:moveTo>
                    <a:pt x="584" y="0"/>
                  </a:moveTo>
                  <a:cubicBezTo>
                    <a:pt x="274" y="0"/>
                    <a:pt x="0" y="251"/>
                    <a:pt x="0" y="584"/>
                  </a:cubicBezTo>
                  <a:cubicBezTo>
                    <a:pt x="0" y="905"/>
                    <a:pt x="250" y="1155"/>
                    <a:pt x="584" y="1155"/>
                  </a:cubicBezTo>
                  <a:cubicBezTo>
                    <a:pt x="905" y="1155"/>
                    <a:pt x="1167" y="893"/>
                    <a:pt x="1167" y="584"/>
                  </a:cubicBezTo>
                  <a:cubicBezTo>
                    <a:pt x="1167" y="262"/>
                    <a:pt x="905" y="0"/>
                    <a:pt x="58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 name="Google Shape;291;p9"/>
          <p:cNvGrpSpPr/>
          <p:nvPr/>
        </p:nvGrpSpPr>
        <p:grpSpPr>
          <a:xfrm>
            <a:off x="5122815" y="2038767"/>
            <a:ext cx="442673" cy="426992"/>
            <a:chOff x="1284212" y="1963766"/>
            <a:chExt cx="379489" cy="366046"/>
          </a:xfrm>
        </p:grpSpPr>
        <p:sp>
          <p:nvSpPr>
            <p:cNvPr id="52" name="Google Shape;292;p9"/>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293;p9"/>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279;p9"/>
          <p:cNvSpPr txBox="1">
            <a:spLocks/>
          </p:cNvSpPr>
          <p:nvPr/>
        </p:nvSpPr>
        <p:spPr>
          <a:xfrm>
            <a:off x="1749355" y="2888515"/>
            <a:ext cx="1521661"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indent="0"/>
            <a:r>
              <a:rPr lang="en-US" sz="2000" dirty="0" smtClean="0">
                <a:latin typeface="SVN-Comic Sans MS" panose="02040603050506020204" pitchFamily="18" charset="0"/>
              </a:rPr>
              <a:t>1-4 </a:t>
            </a:r>
            <a:r>
              <a:rPr lang="en-US" sz="2000" dirty="0" err="1" smtClean="0">
                <a:latin typeface="SVN-Comic Sans MS" panose="02040603050506020204" pitchFamily="18" charset="0"/>
              </a:rPr>
              <a:t>tuần</a:t>
            </a:r>
            <a:endParaRPr lang="en-US" sz="2000" dirty="0">
              <a:latin typeface="SVN-Comic Sans MS" panose="02040603050506020204" pitchFamily="18" charset="0"/>
            </a:endParaRPr>
          </a:p>
        </p:txBody>
      </p:sp>
      <p:sp>
        <p:nvSpPr>
          <p:cNvPr id="56" name="Google Shape;279;p9"/>
          <p:cNvSpPr txBox="1">
            <a:spLocks/>
          </p:cNvSpPr>
          <p:nvPr/>
        </p:nvSpPr>
        <p:spPr>
          <a:xfrm>
            <a:off x="3054495" y="2877369"/>
            <a:ext cx="1806767"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indent="0" algn="l"/>
            <a:r>
              <a:rPr lang="en-US" sz="2000" dirty="0" smtClean="0">
                <a:latin typeface="SVN-Comic Sans MS" panose="02040603050506020204" pitchFamily="18" charset="0"/>
              </a:rPr>
              <a:t>- </a:t>
            </a:r>
            <a:r>
              <a:rPr lang="en-US" sz="2000" dirty="0" err="1" smtClean="0">
                <a:latin typeface="SVN-Comic Sans MS" panose="02040603050506020204" pitchFamily="18" charset="0"/>
              </a:rPr>
              <a:t>Lên</a:t>
            </a:r>
            <a:r>
              <a:rPr lang="en-US" sz="2000" dirty="0" smtClean="0">
                <a:latin typeface="SVN-Comic Sans MS" panose="02040603050506020204" pitchFamily="18" charset="0"/>
              </a:rPr>
              <a:t> </a:t>
            </a:r>
            <a:r>
              <a:rPr lang="en-US" sz="2000" dirty="0" err="1" smtClean="0">
                <a:latin typeface="SVN-Comic Sans MS" panose="02040603050506020204" pitchFamily="18" charset="0"/>
              </a:rPr>
              <a:t>kế</a:t>
            </a:r>
            <a:r>
              <a:rPr lang="en-US" sz="2000" dirty="0" smtClean="0">
                <a:latin typeface="SVN-Comic Sans MS" panose="02040603050506020204" pitchFamily="18" charset="0"/>
              </a:rPr>
              <a:t> </a:t>
            </a:r>
            <a:r>
              <a:rPr lang="en-US" sz="2000" dirty="0" err="1" smtClean="0">
                <a:latin typeface="SVN-Comic Sans MS" panose="02040603050506020204" pitchFamily="18" charset="0"/>
              </a:rPr>
              <a:t>hoạch</a:t>
            </a:r>
            <a:r>
              <a:rPr lang="en-US" sz="2000" dirty="0" smtClean="0">
                <a:latin typeface="SVN-Comic Sans MS" panose="02040603050506020204" pitchFamily="18" charset="0"/>
              </a:rPr>
              <a:t> </a:t>
            </a:r>
          </a:p>
          <a:p>
            <a:pPr marL="0" indent="0" algn="l"/>
            <a:r>
              <a:rPr lang="en-US" sz="2000" dirty="0" smtClean="0">
                <a:latin typeface="SVN-Comic Sans MS" panose="02040603050506020204" pitchFamily="18" charset="0"/>
              </a:rPr>
              <a:t>- Code &amp; test</a:t>
            </a:r>
          </a:p>
          <a:p>
            <a:pPr marL="0" indent="0" algn="l"/>
            <a:r>
              <a:rPr lang="en-US" sz="2000" dirty="0" smtClean="0">
                <a:latin typeface="SVN-Comic Sans MS" panose="02040603050506020204" pitchFamily="18" charset="0"/>
              </a:rPr>
              <a:t>- </a:t>
            </a:r>
            <a:r>
              <a:rPr lang="en-US" sz="2000" dirty="0" err="1" smtClean="0">
                <a:latin typeface="SVN-Comic Sans MS" panose="02040603050506020204" pitchFamily="18" charset="0"/>
              </a:rPr>
              <a:t>Hoàn</a:t>
            </a:r>
            <a:r>
              <a:rPr lang="en-US" sz="2000" dirty="0" smtClean="0">
                <a:latin typeface="SVN-Comic Sans MS" panose="02040603050506020204" pitchFamily="18" charset="0"/>
              </a:rPr>
              <a:t> </a:t>
            </a:r>
            <a:r>
              <a:rPr lang="en-US" sz="2000" dirty="0" err="1" smtClean="0">
                <a:latin typeface="SVN-Comic Sans MS" panose="02040603050506020204" pitchFamily="18" charset="0"/>
              </a:rPr>
              <a:t>thiện</a:t>
            </a:r>
            <a:endParaRPr lang="en-US" sz="2000" dirty="0" smtClean="0">
              <a:latin typeface="SVN-Comic Sans MS" panose="02040603050506020204" pitchFamily="18" charset="0"/>
            </a:endParaRPr>
          </a:p>
          <a:p>
            <a:pPr marL="0" indent="0" algn="l"/>
            <a:r>
              <a:rPr lang="en-US" sz="2000" dirty="0" smtClean="0">
                <a:latin typeface="SVN-Comic Sans MS" panose="02040603050506020204" pitchFamily="18" charset="0"/>
              </a:rPr>
              <a:t>- </a:t>
            </a:r>
            <a:r>
              <a:rPr lang="en-US" sz="2000" dirty="0" err="1" smtClean="0">
                <a:latin typeface="SVN-Comic Sans MS" panose="02040603050506020204" pitchFamily="18" charset="0"/>
              </a:rPr>
              <a:t>Sản</a:t>
            </a:r>
            <a:r>
              <a:rPr lang="en-US" sz="2000" dirty="0" smtClean="0">
                <a:latin typeface="SVN-Comic Sans MS" panose="02040603050506020204" pitchFamily="18" charset="0"/>
              </a:rPr>
              <a:t> </a:t>
            </a:r>
            <a:r>
              <a:rPr lang="en-US" sz="2000" dirty="0" err="1" smtClean="0">
                <a:latin typeface="SVN-Comic Sans MS" panose="02040603050506020204" pitchFamily="18" charset="0"/>
              </a:rPr>
              <a:t>phẩm</a:t>
            </a:r>
            <a:r>
              <a:rPr lang="en-US" sz="2000" dirty="0" smtClean="0">
                <a:latin typeface="SVN-Comic Sans MS" panose="02040603050506020204" pitchFamily="18" charset="0"/>
              </a:rPr>
              <a:t> demo</a:t>
            </a:r>
          </a:p>
        </p:txBody>
      </p:sp>
      <p:sp>
        <p:nvSpPr>
          <p:cNvPr id="57" name="Google Shape;279;p9"/>
          <p:cNvSpPr txBox="1">
            <a:spLocks/>
          </p:cNvSpPr>
          <p:nvPr/>
        </p:nvSpPr>
        <p:spPr>
          <a:xfrm>
            <a:off x="4781320" y="2897428"/>
            <a:ext cx="1257039"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indent="0"/>
            <a:r>
              <a:rPr lang="en-US" sz="2000" dirty="0" err="1" smtClean="0">
                <a:latin typeface="SVN-Comic Sans MS" panose="02040603050506020204" pitchFamily="18" charset="0"/>
              </a:rPr>
              <a:t>Hoàn</a:t>
            </a:r>
            <a:r>
              <a:rPr lang="en-US" sz="2000" dirty="0">
                <a:latin typeface="SVN-Comic Sans MS" panose="02040603050506020204" pitchFamily="18" charset="0"/>
              </a:rPr>
              <a:t> </a:t>
            </a:r>
            <a:r>
              <a:rPr lang="en-US" sz="2000" dirty="0" err="1" smtClean="0">
                <a:latin typeface="SVN-Comic Sans MS" panose="02040603050506020204" pitchFamily="18" charset="0"/>
              </a:rPr>
              <a:t>thành</a:t>
            </a:r>
            <a:r>
              <a:rPr lang="en-US" sz="2000" dirty="0" smtClean="0">
                <a:latin typeface="SVN-Comic Sans MS" panose="02040603050506020204" pitchFamily="18" charset="0"/>
              </a:rPr>
              <a:t> </a:t>
            </a:r>
            <a:r>
              <a:rPr lang="en-US" sz="2000" dirty="0" err="1" smtClean="0">
                <a:latin typeface="SVN-Comic Sans MS" panose="02040603050506020204" pitchFamily="18" charset="0"/>
              </a:rPr>
              <a:t>từng</a:t>
            </a:r>
            <a:r>
              <a:rPr lang="en-US" sz="2000" dirty="0" smtClean="0">
                <a:latin typeface="SVN-Comic Sans MS" panose="02040603050506020204" pitchFamily="18" charset="0"/>
              </a:rPr>
              <a:t> sprint</a:t>
            </a:r>
          </a:p>
        </p:txBody>
      </p:sp>
      <p:sp>
        <p:nvSpPr>
          <p:cNvPr id="4" name="Subtitle 3"/>
          <p:cNvSpPr>
            <a:spLocks noGrp="1"/>
          </p:cNvSpPr>
          <p:nvPr>
            <p:ph type="subTitle" idx="3"/>
          </p:nvPr>
        </p:nvSpPr>
        <p:spPr>
          <a:xfrm>
            <a:off x="6191532" y="2877369"/>
            <a:ext cx="1033599" cy="1235100"/>
          </a:xfrm>
        </p:spPr>
        <p:txBody>
          <a:bodyPr/>
          <a:lstStyle/>
          <a:p>
            <a:r>
              <a:rPr lang="en-US" sz="2000" dirty="0" err="1" smtClean="0">
                <a:latin typeface="SVN-Comic Sans MS" panose="02040603050506020204" pitchFamily="18" charset="0"/>
              </a:rPr>
              <a:t>Báo</a:t>
            </a:r>
            <a:r>
              <a:rPr lang="en-US" sz="2000" dirty="0" smtClean="0">
                <a:latin typeface="SVN-Comic Sans MS" panose="02040603050506020204" pitchFamily="18" charset="0"/>
              </a:rPr>
              <a:t> </a:t>
            </a:r>
            <a:r>
              <a:rPr lang="en-US" sz="2000" dirty="0" err="1" smtClean="0">
                <a:latin typeface="SVN-Comic Sans MS" panose="02040603050506020204" pitchFamily="18" charset="0"/>
              </a:rPr>
              <a:t>cáo</a:t>
            </a:r>
            <a:endParaRPr lang="en-US" sz="2000" dirty="0">
              <a:latin typeface="SVN-Comic Sans MS" panose="02040603050506020204" pitchFamily="18" charset="0"/>
            </a:endParaRPr>
          </a:p>
        </p:txBody>
      </p:sp>
      <p:sp>
        <p:nvSpPr>
          <p:cNvPr id="60" name="Google Shape;279;p9"/>
          <p:cNvSpPr txBox="1">
            <a:spLocks/>
          </p:cNvSpPr>
          <p:nvPr/>
        </p:nvSpPr>
        <p:spPr>
          <a:xfrm>
            <a:off x="7378304" y="2852148"/>
            <a:ext cx="1309892"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indent="0"/>
            <a:r>
              <a:rPr lang="en-US" sz="2000" dirty="0" err="1" smtClean="0">
                <a:latin typeface="SVN-Comic Sans MS" panose="02040603050506020204" pitchFamily="18" charset="0"/>
              </a:rPr>
              <a:t>Mô</a:t>
            </a:r>
            <a:r>
              <a:rPr lang="en-US" sz="2000" dirty="0" smtClean="0">
                <a:latin typeface="SVN-Comic Sans MS" panose="02040603050506020204" pitchFamily="18" charset="0"/>
              </a:rPr>
              <a:t> </a:t>
            </a:r>
            <a:r>
              <a:rPr lang="en-US" sz="2000" dirty="0" err="1" smtClean="0">
                <a:latin typeface="SVN-Comic Sans MS" panose="02040603050506020204" pitchFamily="18" charset="0"/>
              </a:rPr>
              <a:t>hình</a:t>
            </a:r>
            <a:endParaRPr lang="en-US" sz="2000" dirty="0">
              <a:latin typeface="SVN-Comic Sans MS" panose="02040603050506020204" pitchFamily="18" charset="0"/>
            </a:endParaRPr>
          </a:p>
          <a:p>
            <a:pPr marL="0" indent="0"/>
            <a:r>
              <a:rPr lang="en-US" sz="2000" dirty="0" err="1" smtClean="0">
                <a:latin typeface="SVN-Comic Sans MS" panose="02040603050506020204" pitchFamily="18" charset="0"/>
              </a:rPr>
              <a:t>khách</a:t>
            </a:r>
            <a:r>
              <a:rPr lang="en-US" sz="2000" dirty="0" smtClean="0">
                <a:latin typeface="SVN-Comic Sans MS" panose="02040603050506020204" pitchFamily="18" charset="0"/>
              </a:rPr>
              <a:t> </a:t>
            </a:r>
            <a:r>
              <a:rPr lang="en-US" sz="2000" dirty="0" err="1" smtClean="0">
                <a:latin typeface="SVN-Comic Sans MS" panose="02040603050506020204" pitchFamily="18" charset="0"/>
              </a:rPr>
              <a:t>hàng</a:t>
            </a:r>
            <a:endParaRPr lang="en-US" sz="2000" dirty="0" smtClean="0">
              <a:latin typeface="SVN-Comic Sans MS" panose="0204060305050602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cxnSp>
        <p:nvCxnSpPr>
          <p:cNvPr id="160" name="Google Shape;160;p5"/>
          <p:cNvCxnSpPr/>
          <p:nvPr/>
        </p:nvCxnSpPr>
        <p:spPr>
          <a:xfrm>
            <a:off x="459375" y="308397"/>
            <a:ext cx="2763000" cy="0"/>
          </a:xfrm>
          <a:prstGeom prst="straightConnector1">
            <a:avLst/>
          </a:prstGeom>
          <a:noFill/>
          <a:ln w="9525" cap="flat" cmpd="sng">
            <a:solidFill>
              <a:schemeClr val="accent1"/>
            </a:solidFill>
            <a:prstDash val="solid"/>
            <a:round/>
            <a:headEnd type="none" w="sm" len="sm"/>
            <a:tailEnd type="none" w="sm" len="sm"/>
          </a:ln>
          <a:effectLst>
            <a:outerShdw blurRad="57150" dist="19050" dir="5400000" algn="bl" rotWithShape="0">
              <a:srgbClr val="FFFFFF">
                <a:alpha val="49411"/>
              </a:srgbClr>
            </a:outerShdw>
          </a:effectLst>
        </p:spPr>
      </p:cxnSp>
      <p:sp>
        <p:nvSpPr>
          <p:cNvPr id="15" name="Google Shape;161;p5">
            <a:extLst>
              <a:ext uri="{FF2B5EF4-FFF2-40B4-BE49-F238E27FC236}">
                <a16:creationId xmlns:a16="http://schemas.microsoft.com/office/drawing/2014/main" id="{A4194E41-0D15-4BB3-AC2E-5C39CCEC9260}"/>
              </a:ext>
            </a:extLst>
          </p:cNvPr>
          <p:cNvSpPr txBox="1"/>
          <p:nvPr/>
        </p:nvSpPr>
        <p:spPr>
          <a:xfrm>
            <a:off x="5447837" y="1606370"/>
            <a:ext cx="2803797" cy="2596989"/>
          </a:xfrm>
          <a:prstGeom prst="rect">
            <a:avLst/>
          </a:prstGeom>
          <a:noFill/>
          <a:ln>
            <a:noFill/>
          </a:ln>
        </p:spPr>
        <p:txBody>
          <a:bodyPr spcFirstLastPara="1" wrap="square" lIns="91425" tIns="91425" rIns="91425" bIns="91425" anchor="t" anchorCtr="0">
            <a:noAutofit/>
          </a:bodyPr>
          <a:lstStyle/>
          <a:p>
            <a:pPr marR="0" lvl="0" algn="just" rtl="0">
              <a:lnSpc>
                <a:spcPct val="150000"/>
              </a:lnSpc>
              <a:spcBef>
                <a:spcPts val="800"/>
              </a:spcBef>
              <a:spcAft>
                <a:spcPts val="800"/>
              </a:spcAft>
              <a:buClr>
                <a:srgbClr val="000000"/>
              </a:buClr>
              <a:buSzPts val="1150"/>
            </a:pPr>
            <a:r>
              <a:rPr lang="en-US" sz="2800" b="1" dirty="0" smtClean="0">
                <a:solidFill>
                  <a:schemeClr val="bg1"/>
                </a:solidFill>
                <a:latin typeface="SVN-Comic Sans MS" panose="02040603050506020204" pitchFamily="18" charset="0"/>
                <a:ea typeface="Montserrat"/>
                <a:cs typeface="Montserrat"/>
                <a:sym typeface="Montserrat"/>
              </a:rPr>
              <a:t>-   TỔ CHỨC</a:t>
            </a:r>
          </a:p>
          <a:p>
            <a:pPr marR="0" lvl="0" algn="just" rtl="0">
              <a:lnSpc>
                <a:spcPct val="150000"/>
              </a:lnSpc>
              <a:spcBef>
                <a:spcPts val="800"/>
              </a:spcBef>
              <a:spcAft>
                <a:spcPts val="800"/>
              </a:spcAft>
              <a:buClr>
                <a:srgbClr val="000000"/>
              </a:buClr>
              <a:buSzPts val="1150"/>
            </a:pPr>
            <a:r>
              <a:rPr lang="en-US" sz="2800" b="1" u="none" strike="noStrike" cap="none" dirty="0" smtClean="0">
                <a:solidFill>
                  <a:schemeClr val="bg1"/>
                </a:solidFill>
                <a:latin typeface="SVN-Comic Sans MS" panose="02040603050506020204" pitchFamily="18" charset="0"/>
                <a:ea typeface="Montserrat"/>
                <a:cs typeface="Montserrat"/>
                <a:sym typeface="Montserrat"/>
              </a:rPr>
              <a:t>-   TÀI LIỆU</a:t>
            </a:r>
          </a:p>
          <a:p>
            <a:pPr marR="0" lvl="0" algn="just" rtl="0">
              <a:lnSpc>
                <a:spcPct val="150000"/>
              </a:lnSpc>
              <a:spcBef>
                <a:spcPts val="800"/>
              </a:spcBef>
              <a:spcAft>
                <a:spcPts val="800"/>
              </a:spcAft>
              <a:buClr>
                <a:srgbClr val="000000"/>
              </a:buClr>
              <a:buSzPts val="1150"/>
            </a:pPr>
            <a:r>
              <a:rPr lang="en-US" sz="2800" b="1" dirty="0" smtClean="0">
                <a:solidFill>
                  <a:schemeClr val="bg1"/>
                </a:solidFill>
                <a:latin typeface="SVN-Comic Sans MS" panose="02040603050506020204" pitchFamily="18" charset="0"/>
                <a:ea typeface="Montserrat"/>
                <a:cs typeface="Montserrat"/>
                <a:sym typeface="Montserrat"/>
              </a:rPr>
              <a:t>-   QUY TRÌNH</a:t>
            </a:r>
            <a:endParaRPr lang="en-US" sz="2800" b="1" u="none" strike="noStrike" cap="none" dirty="0">
              <a:solidFill>
                <a:schemeClr val="bg1"/>
              </a:solidFill>
              <a:latin typeface="SVN-Comic Sans MS" panose="02040603050506020204" pitchFamily="18" charset="0"/>
              <a:ea typeface="Montserrat"/>
              <a:cs typeface="Montserrat"/>
              <a:sym typeface="Montserrat"/>
            </a:endParaRPr>
          </a:p>
        </p:txBody>
      </p:sp>
      <p:grpSp>
        <p:nvGrpSpPr>
          <p:cNvPr id="6" name="Google Shape;11556;p44">
            <a:extLst>
              <a:ext uri="{FF2B5EF4-FFF2-40B4-BE49-F238E27FC236}">
                <a16:creationId xmlns:a16="http://schemas.microsoft.com/office/drawing/2014/main" id="{FCED14FF-9C54-4EFB-ADC8-66ADEE620DEB}"/>
              </a:ext>
            </a:extLst>
          </p:cNvPr>
          <p:cNvGrpSpPr/>
          <p:nvPr/>
        </p:nvGrpSpPr>
        <p:grpSpPr>
          <a:xfrm>
            <a:off x="1066747" y="1312024"/>
            <a:ext cx="2830004" cy="2690760"/>
            <a:chOff x="2185128" y="2427549"/>
            <a:chExt cx="382757" cy="356595"/>
          </a:xfrm>
          <a:solidFill>
            <a:schemeClr val="accent1"/>
          </a:solidFill>
        </p:grpSpPr>
        <p:sp>
          <p:nvSpPr>
            <p:cNvPr id="7" name="Google Shape;11557;p44">
              <a:extLst>
                <a:ext uri="{FF2B5EF4-FFF2-40B4-BE49-F238E27FC236}">
                  <a16:creationId xmlns:a16="http://schemas.microsoft.com/office/drawing/2014/main" id="{9FB3DC40-AF98-4D9B-B6A4-1A5674441896}"/>
                </a:ext>
              </a:extLst>
            </p:cNvPr>
            <p:cNvSpPr/>
            <p:nvPr/>
          </p:nvSpPr>
          <p:spPr>
            <a:xfrm>
              <a:off x="2313584" y="2612467"/>
              <a:ext cx="119417" cy="103853"/>
            </a:xfrm>
            <a:custGeom>
              <a:avLst/>
              <a:gdLst/>
              <a:ahLst/>
              <a:cxnLst/>
              <a:rect l="l" t="t" r="r" b="b"/>
              <a:pathLst>
                <a:path w="3752" h="3263" extrusionOk="0">
                  <a:moveTo>
                    <a:pt x="1882" y="0"/>
                  </a:moveTo>
                  <a:cubicBezTo>
                    <a:pt x="1775" y="0"/>
                    <a:pt x="1692" y="96"/>
                    <a:pt x="1692" y="203"/>
                  </a:cubicBezTo>
                  <a:lnTo>
                    <a:pt x="1692" y="2013"/>
                  </a:lnTo>
                  <a:lnTo>
                    <a:pt x="120" y="2917"/>
                  </a:lnTo>
                  <a:cubicBezTo>
                    <a:pt x="37" y="2977"/>
                    <a:pt x="1" y="3084"/>
                    <a:pt x="48" y="3179"/>
                  </a:cubicBezTo>
                  <a:cubicBezTo>
                    <a:pt x="84" y="3239"/>
                    <a:pt x="156" y="3263"/>
                    <a:pt x="215" y="3263"/>
                  </a:cubicBezTo>
                  <a:cubicBezTo>
                    <a:pt x="239" y="3263"/>
                    <a:pt x="275" y="3251"/>
                    <a:pt x="298" y="3239"/>
                  </a:cubicBezTo>
                  <a:lnTo>
                    <a:pt x="1870" y="2322"/>
                  </a:lnTo>
                  <a:lnTo>
                    <a:pt x="3430" y="3239"/>
                  </a:lnTo>
                  <a:cubicBezTo>
                    <a:pt x="3454" y="3251"/>
                    <a:pt x="3489" y="3263"/>
                    <a:pt x="3513" y="3263"/>
                  </a:cubicBezTo>
                  <a:cubicBezTo>
                    <a:pt x="3573" y="3263"/>
                    <a:pt x="3656" y="3239"/>
                    <a:pt x="3680" y="3179"/>
                  </a:cubicBezTo>
                  <a:cubicBezTo>
                    <a:pt x="3751" y="3072"/>
                    <a:pt x="3727" y="2965"/>
                    <a:pt x="3632" y="2906"/>
                  </a:cubicBezTo>
                  <a:lnTo>
                    <a:pt x="2073" y="2001"/>
                  </a:lnTo>
                  <a:lnTo>
                    <a:pt x="2073" y="203"/>
                  </a:lnTo>
                  <a:cubicBezTo>
                    <a:pt x="2073" y="96"/>
                    <a:pt x="1989" y="0"/>
                    <a:pt x="188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11558;p44">
              <a:extLst>
                <a:ext uri="{FF2B5EF4-FFF2-40B4-BE49-F238E27FC236}">
                  <a16:creationId xmlns:a16="http://schemas.microsoft.com/office/drawing/2014/main" id="{26EF674C-A9D6-4160-9E65-77A1D0732A68}"/>
                </a:ext>
              </a:extLst>
            </p:cNvPr>
            <p:cNvSpPr/>
            <p:nvPr/>
          </p:nvSpPr>
          <p:spPr>
            <a:xfrm>
              <a:off x="2311706" y="2427549"/>
              <a:ext cx="129633" cy="171327"/>
            </a:xfrm>
            <a:custGeom>
              <a:avLst/>
              <a:gdLst/>
              <a:ahLst/>
              <a:cxnLst/>
              <a:rect l="l" t="t" r="r" b="b"/>
              <a:pathLst>
                <a:path w="4073" h="5383" extrusionOk="0">
                  <a:moveTo>
                    <a:pt x="2084" y="369"/>
                  </a:moveTo>
                  <a:cubicBezTo>
                    <a:pt x="2584" y="369"/>
                    <a:pt x="2977" y="774"/>
                    <a:pt x="2977" y="1262"/>
                  </a:cubicBezTo>
                  <a:lnTo>
                    <a:pt x="2977" y="1381"/>
                  </a:lnTo>
                  <a:lnTo>
                    <a:pt x="2965" y="1381"/>
                  </a:lnTo>
                  <a:cubicBezTo>
                    <a:pt x="2703" y="1322"/>
                    <a:pt x="2620" y="965"/>
                    <a:pt x="2620" y="965"/>
                  </a:cubicBezTo>
                  <a:cubicBezTo>
                    <a:pt x="2608" y="893"/>
                    <a:pt x="2548" y="834"/>
                    <a:pt x="2477" y="810"/>
                  </a:cubicBezTo>
                  <a:cubicBezTo>
                    <a:pt x="2468" y="808"/>
                    <a:pt x="2458" y="807"/>
                    <a:pt x="2449" y="807"/>
                  </a:cubicBezTo>
                  <a:cubicBezTo>
                    <a:pt x="2385" y="807"/>
                    <a:pt x="2317" y="841"/>
                    <a:pt x="2286" y="893"/>
                  </a:cubicBezTo>
                  <a:cubicBezTo>
                    <a:pt x="1941" y="1369"/>
                    <a:pt x="1179" y="1369"/>
                    <a:pt x="1167" y="1369"/>
                  </a:cubicBezTo>
                  <a:cubicBezTo>
                    <a:pt x="1155" y="1369"/>
                    <a:pt x="1119" y="1369"/>
                    <a:pt x="1108" y="1381"/>
                  </a:cubicBezTo>
                  <a:lnTo>
                    <a:pt x="1108" y="1262"/>
                  </a:lnTo>
                  <a:cubicBezTo>
                    <a:pt x="1108" y="774"/>
                    <a:pt x="1512" y="369"/>
                    <a:pt x="2001" y="369"/>
                  </a:cubicBezTo>
                  <a:close/>
                  <a:moveTo>
                    <a:pt x="3132" y="1905"/>
                  </a:moveTo>
                  <a:cubicBezTo>
                    <a:pt x="3155" y="1929"/>
                    <a:pt x="3179" y="1953"/>
                    <a:pt x="3179" y="2000"/>
                  </a:cubicBezTo>
                  <a:cubicBezTo>
                    <a:pt x="3179" y="2048"/>
                    <a:pt x="3144" y="2096"/>
                    <a:pt x="3120" y="2119"/>
                  </a:cubicBezTo>
                  <a:lnTo>
                    <a:pt x="3120" y="1905"/>
                  </a:lnTo>
                  <a:close/>
                  <a:moveTo>
                    <a:pt x="977" y="1881"/>
                  </a:moveTo>
                  <a:lnTo>
                    <a:pt x="977" y="2143"/>
                  </a:lnTo>
                  <a:cubicBezTo>
                    <a:pt x="929" y="2108"/>
                    <a:pt x="893" y="2060"/>
                    <a:pt x="893" y="2000"/>
                  </a:cubicBezTo>
                  <a:cubicBezTo>
                    <a:pt x="893" y="1965"/>
                    <a:pt x="917" y="1929"/>
                    <a:pt x="941" y="1905"/>
                  </a:cubicBezTo>
                  <a:cubicBezTo>
                    <a:pt x="953" y="1905"/>
                    <a:pt x="953" y="1905"/>
                    <a:pt x="977" y="1881"/>
                  </a:cubicBezTo>
                  <a:close/>
                  <a:moveTo>
                    <a:pt x="2358" y="1346"/>
                  </a:moveTo>
                  <a:cubicBezTo>
                    <a:pt x="2429" y="1477"/>
                    <a:pt x="2548" y="1619"/>
                    <a:pt x="2715" y="1691"/>
                  </a:cubicBezTo>
                  <a:lnTo>
                    <a:pt x="2715" y="2227"/>
                  </a:lnTo>
                  <a:cubicBezTo>
                    <a:pt x="2739" y="2572"/>
                    <a:pt x="2465" y="2834"/>
                    <a:pt x="2132" y="2834"/>
                  </a:cubicBezTo>
                  <a:lnTo>
                    <a:pt x="1953" y="2834"/>
                  </a:lnTo>
                  <a:cubicBezTo>
                    <a:pt x="1631" y="2834"/>
                    <a:pt x="1346" y="2572"/>
                    <a:pt x="1346" y="2227"/>
                  </a:cubicBezTo>
                  <a:lnTo>
                    <a:pt x="1346" y="1738"/>
                  </a:lnTo>
                  <a:cubicBezTo>
                    <a:pt x="1596" y="1703"/>
                    <a:pt x="2024" y="1619"/>
                    <a:pt x="2358" y="1346"/>
                  </a:cubicBezTo>
                  <a:close/>
                  <a:moveTo>
                    <a:pt x="2262" y="3215"/>
                  </a:moveTo>
                  <a:lnTo>
                    <a:pt x="2262" y="3310"/>
                  </a:lnTo>
                  <a:lnTo>
                    <a:pt x="2251" y="3310"/>
                  </a:lnTo>
                  <a:lnTo>
                    <a:pt x="2048" y="3536"/>
                  </a:lnTo>
                  <a:lnTo>
                    <a:pt x="1846" y="3346"/>
                  </a:lnTo>
                  <a:lnTo>
                    <a:pt x="1846" y="3215"/>
                  </a:lnTo>
                  <a:close/>
                  <a:moveTo>
                    <a:pt x="2001" y="0"/>
                  </a:moveTo>
                  <a:cubicBezTo>
                    <a:pt x="1298" y="0"/>
                    <a:pt x="727" y="560"/>
                    <a:pt x="727" y="1262"/>
                  </a:cubicBezTo>
                  <a:lnTo>
                    <a:pt x="727" y="1584"/>
                  </a:lnTo>
                  <a:cubicBezTo>
                    <a:pt x="608" y="1691"/>
                    <a:pt x="536" y="1846"/>
                    <a:pt x="536" y="2000"/>
                  </a:cubicBezTo>
                  <a:cubicBezTo>
                    <a:pt x="536" y="2286"/>
                    <a:pt x="762" y="2524"/>
                    <a:pt x="1024" y="2536"/>
                  </a:cubicBezTo>
                  <a:cubicBezTo>
                    <a:pt x="1108" y="2762"/>
                    <a:pt x="1262" y="2953"/>
                    <a:pt x="1465" y="3072"/>
                  </a:cubicBezTo>
                  <a:lnTo>
                    <a:pt x="1465" y="3179"/>
                  </a:lnTo>
                  <a:lnTo>
                    <a:pt x="691" y="3477"/>
                  </a:lnTo>
                  <a:cubicBezTo>
                    <a:pt x="608" y="3512"/>
                    <a:pt x="0" y="3751"/>
                    <a:pt x="0" y="4525"/>
                  </a:cubicBezTo>
                  <a:lnTo>
                    <a:pt x="0" y="5191"/>
                  </a:lnTo>
                  <a:cubicBezTo>
                    <a:pt x="0" y="5298"/>
                    <a:pt x="96" y="5382"/>
                    <a:pt x="191" y="5382"/>
                  </a:cubicBezTo>
                  <a:lnTo>
                    <a:pt x="667" y="5382"/>
                  </a:lnTo>
                  <a:cubicBezTo>
                    <a:pt x="774" y="5382"/>
                    <a:pt x="869" y="5298"/>
                    <a:pt x="869" y="5191"/>
                  </a:cubicBezTo>
                  <a:cubicBezTo>
                    <a:pt x="869" y="5084"/>
                    <a:pt x="774" y="5001"/>
                    <a:pt x="667" y="5001"/>
                  </a:cubicBezTo>
                  <a:lnTo>
                    <a:pt x="369" y="5001"/>
                  </a:lnTo>
                  <a:lnTo>
                    <a:pt x="369" y="4501"/>
                  </a:lnTo>
                  <a:cubicBezTo>
                    <a:pt x="369" y="3989"/>
                    <a:pt x="786" y="3834"/>
                    <a:pt x="810" y="3822"/>
                  </a:cubicBezTo>
                  <a:lnTo>
                    <a:pt x="822" y="3822"/>
                  </a:lnTo>
                  <a:lnTo>
                    <a:pt x="1536" y="3536"/>
                  </a:lnTo>
                  <a:lnTo>
                    <a:pt x="1905" y="3905"/>
                  </a:lnTo>
                  <a:cubicBezTo>
                    <a:pt x="1941" y="3941"/>
                    <a:pt x="2001" y="3965"/>
                    <a:pt x="2036" y="3965"/>
                  </a:cubicBezTo>
                  <a:cubicBezTo>
                    <a:pt x="2084" y="3965"/>
                    <a:pt x="2143" y="3953"/>
                    <a:pt x="2179" y="3905"/>
                  </a:cubicBezTo>
                  <a:lnTo>
                    <a:pt x="2536" y="3536"/>
                  </a:lnTo>
                  <a:lnTo>
                    <a:pt x="3251" y="3822"/>
                  </a:lnTo>
                  <a:lnTo>
                    <a:pt x="3263" y="3822"/>
                  </a:lnTo>
                  <a:cubicBezTo>
                    <a:pt x="3275" y="3822"/>
                    <a:pt x="3691" y="3989"/>
                    <a:pt x="3691" y="4501"/>
                  </a:cubicBezTo>
                  <a:lnTo>
                    <a:pt x="3691" y="5001"/>
                  </a:lnTo>
                  <a:lnTo>
                    <a:pt x="1310" y="5001"/>
                  </a:lnTo>
                  <a:cubicBezTo>
                    <a:pt x="1203" y="5001"/>
                    <a:pt x="1119" y="5084"/>
                    <a:pt x="1119" y="5191"/>
                  </a:cubicBezTo>
                  <a:cubicBezTo>
                    <a:pt x="1119" y="5298"/>
                    <a:pt x="1203" y="5382"/>
                    <a:pt x="1310" y="5382"/>
                  </a:cubicBezTo>
                  <a:lnTo>
                    <a:pt x="3882" y="5382"/>
                  </a:lnTo>
                  <a:cubicBezTo>
                    <a:pt x="3888" y="5383"/>
                    <a:pt x="3894" y="5383"/>
                    <a:pt x="3900" y="5383"/>
                  </a:cubicBezTo>
                  <a:cubicBezTo>
                    <a:pt x="3989" y="5383"/>
                    <a:pt x="4072" y="5303"/>
                    <a:pt x="4072" y="5203"/>
                  </a:cubicBezTo>
                  <a:lnTo>
                    <a:pt x="4072" y="4536"/>
                  </a:lnTo>
                  <a:cubicBezTo>
                    <a:pt x="4072" y="3763"/>
                    <a:pt x="3477" y="3524"/>
                    <a:pt x="3382" y="3489"/>
                  </a:cubicBezTo>
                  <a:lnTo>
                    <a:pt x="2620" y="3191"/>
                  </a:lnTo>
                  <a:lnTo>
                    <a:pt x="2620" y="3096"/>
                  </a:lnTo>
                  <a:cubicBezTo>
                    <a:pt x="2834" y="2977"/>
                    <a:pt x="2977" y="2774"/>
                    <a:pt x="3048" y="2536"/>
                  </a:cubicBezTo>
                  <a:cubicBezTo>
                    <a:pt x="3322" y="2524"/>
                    <a:pt x="3548" y="2286"/>
                    <a:pt x="3548" y="2000"/>
                  </a:cubicBezTo>
                  <a:cubicBezTo>
                    <a:pt x="3548" y="1846"/>
                    <a:pt x="3465" y="1691"/>
                    <a:pt x="3346" y="1584"/>
                  </a:cubicBezTo>
                  <a:lnTo>
                    <a:pt x="3346" y="1262"/>
                  </a:lnTo>
                  <a:cubicBezTo>
                    <a:pt x="3346" y="560"/>
                    <a:pt x="2786" y="0"/>
                    <a:pt x="2084"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11559;p44">
              <a:extLst>
                <a:ext uri="{FF2B5EF4-FFF2-40B4-BE49-F238E27FC236}">
                  <a16:creationId xmlns:a16="http://schemas.microsoft.com/office/drawing/2014/main" id="{6358F04D-CDA8-4F61-981E-07014F64EA02}"/>
                </a:ext>
              </a:extLst>
            </p:cNvPr>
            <p:cNvSpPr/>
            <p:nvPr/>
          </p:nvSpPr>
          <p:spPr>
            <a:xfrm>
              <a:off x="2438252" y="2611703"/>
              <a:ext cx="129633" cy="172441"/>
            </a:xfrm>
            <a:custGeom>
              <a:avLst/>
              <a:gdLst/>
              <a:ahLst/>
              <a:cxnLst/>
              <a:rect l="l" t="t" r="r" b="b"/>
              <a:pathLst>
                <a:path w="4073" h="5418" extrusionOk="0">
                  <a:moveTo>
                    <a:pt x="2085" y="370"/>
                  </a:moveTo>
                  <a:cubicBezTo>
                    <a:pt x="2573" y="370"/>
                    <a:pt x="2978" y="774"/>
                    <a:pt x="2978" y="1263"/>
                  </a:cubicBezTo>
                  <a:lnTo>
                    <a:pt x="2978" y="1382"/>
                  </a:lnTo>
                  <a:lnTo>
                    <a:pt x="2966" y="1382"/>
                  </a:lnTo>
                  <a:cubicBezTo>
                    <a:pt x="2692" y="1322"/>
                    <a:pt x="2620" y="965"/>
                    <a:pt x="2620" y="965"/>
                  </a:cubicBezTo>
                  <a:cubicBezTo>
                    <a:pt x="2608" y="894"/>
                    <a:pt x="2549" y="834"/>
                    <a:pt x="2466" y="822"/>
                  </a:cubicBezTo>
                  <a:cubicBezTo>
                    <a:pt x="2450" y="817"/>
                    <a:pt x="2435" y="815"/>
                    <a:pt x="2420" y="815"/>
                  </a:cubicBezTo>
                  <a:cubicBezTo>
                    <a:pt x="2365" y="815"/>
                    <a:pt x="2313" y="847"/>
                    <a:pt x="2275" y="894"/>
                  </a:cubicBezTo>
                  <a:cubicBezTo>
                    <a:pt x="1942" y="1370"/>
                    <a:pt x="1180" y="1382"/>
                    <a:pt x="1168" y="1382"/>
                  </a:cubicBezTo>
                  <a:lnTo>
                    <a:pt x="1096" y="1382"/>
                  </a:lnTo>
                  <a:lnTo>
                    <a:pt x="1096" y="1263"/>
                  </a:lnTo>
                  <a:cubicBezTo>
                    <a:pt x="1096" y="774"/>
                    <a:pt x="1501" y="370"/>
                    <a:pt x="1989" y="370"/>
                  </a:cubicBezTo>
                  <a:close/>
                  <a:moveTo>
                    <a:pt x="3132" y="1906"/>
                  </a:moveTo>
                  <a:cubicBezTo>
                    <a:pt x="3156" y="1929"/>
                    <a:pt x="3168" y="1965"/>
                    <a:pt x="3168" y="2013"/>
                  </a:cubicBezTo>
                  <a:cubicBezTo>
                    <a:pt x="3168" y="2048"/>
                    <a:pt x="3144" y="2096"/>
                    <a:pt x="3109" y="2132"/>
                  </a:cubicBezTo>
                  <a:lnTo>
                    <a:pt x="3109" y="1906"/>
                  </a:lnTo>
                  <a:close/>
                  <a:moveTo>
                    <a:pt x="965" y="1894"/>
                  </a:moveTo>
                  <a:lnTo>
                    <a:pt x="965" y="2144"/>
                  </a:lnTo>
                  <a:cubicBezTo>
                    <a:pt x="930" y="2108"/>
                    <a:pt x="894" y="2072"/>
                    <a:pt x="894" y="2013"/>
                  </a:cubicBezTo>
                  <a:cubicBezTo>
                    <a:pt x="894" y="1965"/>
                    <a:pt x="906" y="1929"/>
                    <a:pt x="942" y="1906"/>
                  </a:cubicBezTo>
                  <a:cubicBezTo>
                    <a:pt x="953" y="1906"/>
                    <a:pt x="953" y="1906"/>
                    <a:pt x="965" y="1894"/>
                  </a:cubicBezTo>
                  <a:close/>
                  <a:moveTo>
                    <a:pt x="2347" y="1358"/>
                  </a:moveTo>
                  <a:cubicBezTo>
                    <a:pt x="2430" y="1489"/>
                    <a:pt x="2549" y="1620"/>
                    <a:pt x="2704" y="1691"/>
                  </a:cubicBezTo>
                  <a:lnTo>
                    <a:pt x="2704" y="2227"/>
                  </a:lnTo>
                  <a:cubicBezTo>
                    <a:pt x="2739" y="2572"/>
                    <a:pt x="2454" y="2846"/>
                    <a:pt x="2132" y="2846"/>
                  </a:cubicBezTo>
                  <a:lnTo>
                    <a:pt x="1954" y="2846"/>
                  </a:lnTo>
                  <a:cubicBezTo>
                    <a:pt x="1620" y="2846"/>
                    <a:pt x="1334" y="2572"/>
                    <a:pt x="1334" y="2227"/>
                  </a:cubicBezTo>
                  <a:lnTo>
                    <a:pt x="1334" y="1739"/>
                  </a:lnTo>
                  <a:cubicBezTo>
                    <a:pt x="1596" y="1715"/>
                    <a:pt x="2025" y="1620"/>
                    <a:pt x="2347" y="1358"/>
                  </a:cubicBezTo>
                  <a:close/>
                  <a:moveTo>
                    <a:pt x="2263" y="3215"/>
                  </a:moveTo>
                  <a:lnTo>
                    <a:pt x="2251" y="3322"/>
                  </a:lnTo>
                  <a:lnTo>
                    <a:pt x="2037" y="3537"/>
                  </a:lnTo>
                  <a:lnTo>
                    <a:pt x="1846" y="3346"/>
                  </a:lnTo>
                  <a:lnTo>
                    <a:pt x="1846" y="3215"/>
                  </a:lnTo>
                  <a:close/>
                  <a:moveTo>
                    <a:pt x="1989" y="1"/>
                  </a:moveTo>
                  <a:cubicBezTo>
                    <a:pt x="1299" y="1"/>
                    <a:pt x="727" y="560"/>
                    <a:pt x="727" y="1263"/>
                  </a:cubicBezTo>
                  <a:lnTo>
                    <a:pt x="727" y="1596"/>
                  </a:lnTo>
                  <a:cubicBezTo>
                    <a:pt x="608" y="1691"/>
                    <a:pt x="537" y="1846"/>
                    <a:pt x="537" y="2013"/>
                  </a:cubicBezTo>
                  <a:cubicBezTo>
                    <a:pt x="537" y="2287"/>
                    <a:pt x="763" y="2525"/>
                    <a:pt x="1025" y="2549"/>
                  </a:cubicBezTo>
                  <a:cubicBezTo>
                    <a:pt x="1096" y="2763"/>
                    <a:pt x="1263" y="2965"/>
                    <a:pt x="1454" y="3084"/>
                  </a:cubicBezTo>
                  <a:lnTo>
                    <a:pt x="1454" y="3180"/>
                  </a:lnTo>
                  <a:lnTo>
                    <a:pt x="680" y="3477"/>
                  </a:lnTo>
                  <a:cubicBezTo>
                    <a:pt x="608" y="3513"/>
                    <a:pt x="1" y="3751"/>
                    <a:pt x="1" y="4525"/>
                  </a:cubicBezTo>
                  <a:lnTo>
                    <a:pt x="1" y="5192"/>
                  </a:lnTo>
                  <a:cubicBezTo>
                    <a:pt x="1" y="5299"/>
                    <a:pt x="84" y="5382"/>
                    <a:pt x="191" y="5382"/>
                  </a:cubicBezTo>
                  <a:lnTo>
                    <a:pt x="668" y="5382"/>
                  </a:lnTo>
                  <a:cubicBezTo>
                    <a:pt x="775" y="5382"/>
                    <a:pt x="858" y="5299"/>
                    <a:pt x="858" y="5192"/>
                  </a:cubicBezTo>
                  <a:cubicBezTo>
                    <a:pt x="858" y="5085"/>
                    <a:pt x="775" y="5001"/>
                    <a:pt x="668" y="5001"/>
                  </a:cubicBezTo>
                  <a:lnTo>
                    <a:pt x="370" y="5001"/>
                  </a:lnTo>
                  <a:lnTo>
                    <a:pt x="370" y="4537"/>
                  </a:lnTo>
                  <a:cubicBezTo>
                    <a:pt x="370" y="4013"/>
                    <a:pt x="787" y="3870"/>
                    <a:pt x="799" y="3858"/>
                  </a:cubicBezTo>
                  <a:lnTo>
                    <a:pt x="823" y="3858"/>
                  </a:lnTo>
                  <a:lnTo>
                    <a:pt x="1537" y="3572"/>
                  </a:lnTo>
                  <a:lnTo>
                    <a:pt x="1906" y="3942"/>
                  </a:lnTo>
                  <a:cubicBezTo>
                    <a:pt x="1930" y="3977"/>
                    <a:pt x="1989" y="4001"/>
                    <a:pt x="2037" y="4001"/>
                  </a:cubicBezTo>
                  <a:cubicBezTo>
                    <a:pt x="2085" y="4001"/>
                    <a:pt x="2144" y="3989"/>
                    <a:pt x="2168" y="3942"/>
                  </a:cubicBezTo>
                  <a:lnTo>
                    <a:pt x="2525" y="3572"/>
                  </a:lnTo>
                  <a:lnTo>
                    <a:pt x="3239" y="3858"/>
                  </a:lnTo>
                  <a:lnTo>
                    <a:pt x="3263" y="3858"/>
                  </a:lnTo>
                  <a:cubicBezTo>
                    <a:pt x="3275" y="3858"/>
                    <a:pt x="3692" y="4013"/>
                    <a:pt x="3692" y="4537"/>
                  </a:cubicBezTo>
                  <a:lnTo>
                    <a:pt x="3692" y="5025"/>
                  </a:lnTo>
                  <a:lnTo>
                    <a:pt x="1311" y="5025"/>
                  </a:lnTo>
                  <a:cubicBezTo>
                    <a:pt x="1204" y="5025"/>
                    <a:pt x="1120" y="5120"/>
                    <a:pt x="1120" y="5215"/>
                  </a:cubicBezTo>
                  <a:cubicBezTo>
                    <a:pt x="1120" y="5323"/>
                    <a:pt x="1204" y="5418"/>
                    <a:pt x="1311" y="5418"/>
                  </a:cubicBezTo>
                  <a:lnTo>
                    <a:pt x="3882" y="5418"/>
                  </a:lnTo>
                  <a:cubicBezTo>
                    <a:pt x="3990" y="5418"/>
                    <a:pt x="4073" y="5323"/>
                    <a:pt x="4073" y="5215"/>
                  </a:cubicBezTo>
                  <a:lnTo>
                    <a:pt x="4073" y="4537"/>
                  </a:lnTo>
                  <a:cubicBezTo>
                    <a:pt x="4061" y="3763"/>
                    <a:pt x="3454" y="3525"/>
                    <a:pt x="3382" y="3501"/>
                  </a:cubicBezTo>
                  <a:lnTo>
                    <a:pt x="2620" y="3203"/>
                  </a:lnTo>
                  <a:lnTo>
                    <a:pt x="2620" y="3096"/>
                  </a:lnTo>
                  <a:cubicBezTo>
                    <a:pt x="2823" y="2977"/>
                    <a:pt x="2978" y="2787"/>
                    <a:pt x="3049" y="2560"/>
                  </a:cubicBezTo>
                  <a:cubicBezTo>
                    <a:pt x="3323" y="2549"/>
                    <a:pt x="3537" y="2310"/>
                    <a:pt x="3537" y="2025"/>
                  </a:cubicBezTo>
                  <a:cubicBezTo>
                    <a:pt x="3537" y="1858"/>
                    <a:pt x="3466" y="1703"/>
                    <a:pt x="3347" y="1608"/>
                  </a:cubicBezTo>
                  <a:lnTo>
                    <a:pt x="3347" y="1263"/>
                  </a:lnTo>
                  <a:cubicBezTo>
                    <a:pt x="3347" y="560"/>
                    <a:pt x="2787" y="1"/>
                    <a:pt x="2085"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1560;p44">
              <a:extLst>
                <a:ext uri="{FF2B5EF4-FFF2-40B4-BE49-F238E27FC236}">
                  <a16:creationId xmlns:a16="http://schemas.microsoft.com/office/drawing/2014/main" id="{3CE9D963-61B6-4359-AB83-C12184E89C4D}"/>
                </a:ext>
              </a:extLst>
            </p:cNvPr>
            <p:cNvSpPr/>
            <p:nvPr/>
          </p:nvSpPr>
          <p:spPr>
            <a:xfrm>
              <a:off x="2185128" y="2611703"/>
              <a:ext cx="130015" cy="172441"/>
            </a:xfrm>
            <a:custGeom>
              <a:avLst/>
              <a:gdLst/>
              <a:ahLst/>
              <a:cxnLst/>
              <a:rect l="l" t="t" r="r" b="b"/>
              <a:pathLst>
                <a:path w="4085" h="5418" extrusionOk="0">
                  <a:moveTo>
                    <a:pt x="2084" y="370"/>
                  </a:moveTo>
                  <a:cubicBezTo>
                    <a:pt x="2584" y="370"/>
                    <a:pt x="2977" y="774"/>
                    <a:pt x="2977" y="1263"/>
                  </a:cubicBezTo>
                  <a:lnTo>
                    <a:pt x="2977" y="1382"/>
                  </a:lnTo>
                  <a:lnTo>
                    <a:pt x="2965" y="1382"/>
                  </a:lnTo>
                  <a:cubicBezTo>
                    <a:pt x="2703" y="1322"/>
                    <a:pt x="2620" y="965"/>
                    <a:pt x="2620" y="965"/>
                  </a:cubicBezTo>
                  <a:cubicBezTo>
                    <a:pt x="2608" y="894"/>
                    <a:pt x="2549" y="834"/>
                    <a:pt x="2477" y="822"/>
                  </a:cubicBezTo>
                  <a:cubicBezTo>
                    <a:pt x="2462" y="817"/>
                    <a:pt x="2446" y="815"/>
                    <a:pt x="2430" y="815"/>
                  </a:cubicBezTo>
                  <a:cubicBezTo>
                    <a:pt x="2372" y="815"/>
                    <a:pt x="2315" y="847"/>
                    <a:pt x="2287" y="894"/>
                  </a:cubicBezTo>
                  <a:cubicBezTo>
                    <a:pt x="1941" y="1370"/>
                    <a:pt x="1179" y="1382"/>
                    <a:pt x="1167" y="1382"/>
                  </a:cubicBezTo>
                  <a:lnTo>
                    <a:pt x="1108" y="1382"/>
                  </a:lnTo>
                  <a:lnTo>
                    <a:pt x="1108" y="1263"/>
                  </a:lnTo>
                  <a:cubicBezTo>
                    <a:pt x="1108" y="774"/>
                    <a:pt x="1513" y="370"/>
                    <a:pt x="2001" y="370"/>
                  </a:cubicBezTo>
                  <a:close/>
                  <a:moveTo>
                    <a:pt x="3132" y="1906"/>
                  </a:moveTo>
                  <a:cubicBezTo>
                    <a:pt x="3168" y="1929"/>
                    <a:pt x="3180" y="1965"/>
                    <a:pt x="3180" y="2013"/>
                  </a:cubicBezTo>
                  <a:cubicBezTo>
                    <a:pt x="3180" y="2048"/>
                    <a:pt x="3144" y="2096"/>
                    <a:pt x="3120" y="2132"/>
                  </a:cubicBezTo>
                  <a:lnTo>
                    <a:pt x="3120" y="1906"/>
                  </a:lnTo>
                  <a:close/>
                  <a:moveTo>
                    <a:pt x="977" y="1894"/>
                  </a:moveTo>
                  <a:lnTo>
                    <a:pt x="977" y="2144"/>
                  </a:lnTo>
                  <a:cubicBezTo>
                    <a:pt x="929" y="2108"/>
                    <a:pt x="905" y="2072"/>
                    <a:pt x="905" y="2013"/>
                  </a:cubicBezTo>
                  <a:cubicBezTo>
                    <a:pt x="905" y="1965"/>
                    <a:pt x="917" y="1929"/>
                    <a:pt x="941" y="1906"/>
                  </a:cubicBezTo>
                  <a:cubicBezTo>
                    <a:pt x="965" y="1906"/>
                    <a:pt x="965" y="1906"/>
                    <a:pt x="977" y="1894"/>
                  </a:cubicBezTo>
                  <a:close/>
                  <a:moveTo>
                    <a:pt x="2358" y="1358"/>
                  </a:moveTo>
                  <a:cubicBezTo>
                    <a:pt x="2429" y="1489"/>
                    <a:pt x="2549" y="1620"/>
                    <a:pt x="2715" y="1691"/>
                  </a:cubicBezTo>
                  <a:lnTo>
                    <a:pt x="2715" y="2227"/>
                  </a:lnTo>
                  <a:cubicBezTo>
                    <a:pt x="2727" y="2572"/>
                    <a:pt x="2465" y="2846"/>
                    <a:pt x="2132" y="2846"/>
                  </a:cubicBezTo>
                  <a:lnTo>
                    <a:pt x="1953" y="2846"/>
                  </a:lnTo>
                  <a:cubicBezTo>
                    <a:pt x="1632" y="2846"/>
                    <a:pt x="1346" y="2572"/>
                    <a:pt x="1346" y="2227"/>
                  </a:cubicBezTo>
                  <a:lnTo>
                    <a:pt x="1346" y="1739"/>
                  </a:lnTo>
                  <a:cubicBezTo>
                    <a:pt x="1596" y="1715"/>
                    <a:pt x="2037" y="1620"/>
                    <a:pt x="2358" y="1358"/>
                  </a:cubicBezTo>
                  <a:close/>
                  <a:moveTo>
                    <a:pt x="2275" y="3215"/>
                  </a:moveTo>
                  <a:lnTo>
                    <a:pt x="2251" y="3322"/>
                  </a:lnTo>
                  <a:lnTo>
                    <a:pt x="2048" y="3537"/>
                  </a:lnTo>
                  <a:lnTo>
                    <a:pt x="1858" y="3346"/>
                  </a:lnTo>
                  <a:lnTo>
                    <a:pt x="1858" y="3215"/>
                  </a:lnTo>
                  <a:close/>
                  <a:moveTo>
                    <a:pt x="2001" y="1"/>
                  </a:moveTo>
                  <a:cubicBezTo>
                    <a:pt x="1298" y="1"/>
                    <a:pt x="739" y="560"/>
                    <a:pt x="739" y="1263"/>
                  </a:cubicBezTo>
                  <a:lnTo>
                    <a:pt x="739" y="1596"/>
                  </a:lnTo>
                  <a:cubicBezTo>
                    <a:pt x="620" y="1691"/>
                    <a:pt x="536" y="1846"/>
                    <a:pt x="536" y="2013"/>
                  </a:cubicBezTo>
                  <a:cubicBezTo>
                    <a:pt x="536" y="2287"/>
                    <a:pt x="763" y="2525"/>
                    <a:pt x="1036" y="2549"/>
                  </a:cubicBezTo>
                  <a:cubicBezTo>
                    <a:pt x="1108" y="2763"/>
                    <a:pt x="1275" y="2965"/>
                    <a:pt x="1465" y="3084"/>
                  </a:cubicBezTo>
                  <a:lnTo>
                    <a:pt x="1465" y="3180"/>
                  </a:lnTo>
                  <a:lnTo>
                    <a:pt x="691" y="3477"/>
                  </a:lnTo>
                  <a:cubicBezTo>
                    <a:pt x="620" y="3513"/>
                    <a:pt x="1" y="3751"/>
                    <a:pt x="1" y="4525"/>
                  </a:cubicBezTo>
                  <a:lnTo>
                    <a:pt x="1" y="5192"/>
                  </a:lnTo>
                  <a:cubicBezTo>
                    <a:pt x="1" y="5299"/>
                    <a:pt x="96" y="5382"/>
                    <a:pt x="203" y="5382"/>
                  </a:cubicBezTo>
                  <a:lnTo>
                    <a:pt x="679" y="5382"/>
                  </a:lnTo>
                  <a:cubicBezTo>
                    <a:pt x="775" y="5382"/>
                    <a:pt x="870" y="5299"/>
                    <a:pt x="870" y="5192"/>
                  </a:cubicBezTo>
                  <a:cubicBezTo>
                    <a:pt x="870" y="5085"/>
                    <a:pt x="775" y="5001"/>
                    <a:pt x="679" y="5001"/>
                  </a:cubicBezTo>
                  <a:lnTo>
                    <a:pt x="382" y="5001"/>
                  </a:lnTo>
                  <a:lnTo>
                    <a:pt x="382" y="4537"/>
                  </a:lnTo>
                  <a:cubicBezTo>
                    <a:pt x="382" y="4013"/>
                    <a:pt x="798" y="3870"/>
                    <a:pt x="810" y="3858"/>
                  </a:cubicBezTo>
                  <a:lnTo>
                    <a:pt x="822" y="3858"/>
                  </a:lnTo>
                  <a:lnTo>
                    <a:pt x="1537" y="3572"/>
                  </a:lnTo>
                  <a:lnTo>
                    <a:pt x="1906" y="3942"/>
                  </a:lnTo>
                  <a:cubicBezTo>
                    <a:pt x="1941" y="3977"/>
                    <a:pt x="2001" y="4001"/>
                    <a:pt x="2048" y="4001"/>
                  </a:cubicBezTo>
                  <a:cubicBezTo>
                    <a:pt x="2084" y="4001"/>
                    <a:pt x="2144" y="3989"/>
                    <a:pt x="2179" y="3942"/>
                  </a:cubicBezTo>
                  <a:lnTo>
                    <a:pt x="2537" y="3572"/>
                  </a:lnTo>
                  <a:lnTo>
                    <a:pt x="3251" y="3858"/>
                  </a:lnTo>
                  <a:lnTo>
                    <a:pt x="3263" y="3858"/>
                  </a:lnTo>
                  <a:cubicBezTo>
                    <a:pt x="3275" y="3858"/>
                    <a:pt x="3692" y="4013"/>
                    <a:pt x="3692" y="4537"/>
                  </a:cubicBezTo>
                  <a:lnTo>
                    <a:pt x="3692" y="5025"/>
                  </a:lnTo>
                  <a:lnTo>
                    <a:pt x="1310" y="5025"/>
                  </a:lnTo>
                  <a:cubicBezTo>
                    <a:pt x="1215" y="5025"/>
                    <a:pt x="1120" y="5120"/>
                    <a:pt x="1120" y="5215"/>
                  </a:cubicBezTo>
                  <a:cubicBezTo>
                    <a:pt x="1120" y="5323"/>
                    <a:pt x="1215" y="5418"/>
                    <a:pt x="1310" y="5418"/>
                  </a:cubicBezTo>
                  <a:lnTo>
                    <a:pt x="3894" y="5418"/>
                  </a:lnTo>
                  <a:cubicBezTo>
                    <a:pt x="3989" y="5418"/>
                    <a:pt x="4084" y="5323"/>
                    <a:pt x="4084" y="5215"/>
                  </a:cubicBezTo>
                  <a:lnTo>
                    <a:pt x="4084" y="4537"/>
                  </a:lnTo>
                  <a:cubicBezTo>
                    <a:pt x="4061" y="3763"/>
                    <a:pt x="3465" y="3525"/>
                    <a:pt x="3382" y="3501"/>
                  </a:cubicBezTo>
                  <a:lnTo>
                    <a:pt x="2632" y="3203"/>
                  </a:lnTo>
                  <a:lnTo>
                    <a:pt x="2632" y="3096"/>
                  </a:lnTo>
                  <a:cubicBezTo>
                    <a:pt x="2834" y="2977"/>
                    <a:pt x="2977" y="2787"/>
                    <a:pt x="3061" y="2560"/>
                  </a:cubicBezTo>
                  <a:cubicBezTo>
                    <a:pt x="3322" y="2549"/>
                    <a:pt x="3549" y="2310"/>
                    <a:pt x="3549" y="2025"/>
                  </a:cubicBezTo>
                  <a:cubicBezTo>
                    <a:pt x="3549" y="1858"/>
                    <a:pt x="3477" y="1703"/>
                    <a:pt x="3358" y="1608"/>
                  </a:cubicBezTo>
                  <a:lnTo>
                    <a:pt x="3358" y="1263"/>
                  </a:lnTo>
                  <a:cubicBezTo>
                    <a:pt x="3358" y="560"/>
                    <a:pt x="2787" y="1"/>
                    <a:pt x="2084"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 name="Google Shape;161;p5">
            <a:extLst>
              <a:ext uri="{FF2B5EF4-FFF2-40B4-BE49-F238E27FC236}">
                <a16:creationId xmlns:a16="http://schemas.microsoft.com/office/drawing/2014/main" id="{A4194E41-0D15-4BB3-AC2E-5C39CCEC9260}"/>
              </a:ext>
            </a:extLst>
          </p:cNvPr>
          <p:cNvSpPr txBox="1"/>
          <p:nvPr/>
        </p:nvSpPr>
        <p:spPr>
          <a:xfrm>
            <a:off x="459375" y="209705"/>
            <a:ext cx="7724103" cy="966715"/>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800"/>
              </a:spcBef>
              <a:spcAft>
                <a:spcPts val="800"/>
              </a:spcAft>
              <a:buClr>
                <a:srgbClr val="000000"/>
              </a:buClr>
              <a:buSzPts val="1150"/>
              <a:buFont typeface="Arial"/>
              <a:buNone/>
            </a:pPr>
            <a:r>
              <a:rPr lang="en-US" sz="2800" dirty="0" smtClean="0">
                <a:solidFill>
                  <a:schemeClr val="bg1"/>
                </a:solidFill>
                <a:latin typeface="SVN-Internation" panose="02040603050506020204" pitchFamily="18" charset="0"/>
                <a:ea typeface="Montserrat"/>
                <a:cs typeface="Montserrat"/>
                <a:sym typeface="Montserrat"/>
              </a:rPr>
              <a:t>b. </a:t>
            </a:r>
            <a:r>
              <a:rPr lang="en-US" sz="2800" dirty="0" err="1" smtClean="0">
                <a:solidFill>
                  <a:schemeClr val="bg1"/>
                </a:solidFill>
                <a:latin typeface="SVN-Internation" panose="02040603050506020204" pitchFamily="18" charset="0"/>
                <a:ea typeface="Montserrat"/>
                <a:cs typeface="Montserrat"/>
                <a:sym typeface="Montserrat"/>
              </a:rPr>
              <a:t>Các</a:t>
            </a:r>
            <a:r>
              <a:rPr lang="en-US" sz="2800" dirty="0" smtClean="0">
                <a:solidFill>
                  <a:schemeClr val="bg1"/>
                </a:solidFill>
                <a:latin typeface="SVN-Internation" panose="02040603050506020204" pitchFamily="18" charset="0"/>
                <a:ea typeface="Montserrat"/>
                <a:cs typeface="Montserrat"/>
                <a:sym typeface="Montserrat"/>
              </a:rPr>
              <a:t> </a:t>
            </a:r>
            <a:r>
              <a:rPr lang="en-US" sz="2800" dirty="0" err="1" smtClean="0">
                <a:solidFill>
                  <a:schemeClr val="bg1"/>
                </a:solidFill>
                <a:latin typeface="SVN-Internation" panose="02040603050506020204" pitchFamily="18" charset="0"/>
                <a:ea typeface="Montserrat"/>
                <a:cs typeface="Montserrat"/>
                <a:sym typeface="Montserrat"/>
              </a:rPr>
              <a:t>nhân</a:t>
            </a:r>
            <a:r>
              <a:rPr lang="en-US" sz="2800" dirty="0" smtClean="0">
                <a:solidFill>
                  <a:schemeClr val="bg1"/>
                </a:solidFill>
                <a:latin typeface="SVN-Internation" panose="02040603050506020204" pitchFamily="18" charset="0"/>
                <a:ea typeface="Montserrat"/>
                <a:cs typeface="Montserrat"/>
                <a:sym typeface="Montserrat"/>
              </a:rPr>
              <a:t> </a:t>
            </a:r>
            <a:r>
              <a:rPr lang="en-US" sz="2800" dirty="0" err="1" smtClean="0">
                <a:solidFill>
                  <a:schemeClr val="bg1"/>
                </a:solidFill>
                <a:latin typeface="SVN-Internation" panose="02040603050506020204" pitchFamily="18" charset="0"/>
                <a:ea typeface="Montserrat"/>
                <a:cs typeface="Montserrat"/>
                <a:sym typeface="Montserrat"/>
              </a:rPr>
              <a:t>tố</a:t>
            </a:r>
            <a:endParaRPr lang="en-US" sz="2800" u="none" strike="noStrike" cap="none" dirty="0">
              <a:solidFill>
                <a:schemeClr val="bg1"/>
              </a:solidFill>
              <a:latin typeface="SVN-Internation" panose="02040603050506020204" pitchFamily="18" charset="0"/>
              <a:ea typeface="Montserrat"/>
              <a:cs typeface="Montserrat"/>
              <a:sym typeface="Montserrat"/>
            </a:endParaRPr>
          </a:p>
        </p:txBody>
      </p:sp>
    </p:spTree>
    <p:extLst>
      <p:ext uri="{BB962C8B-B14F-4D97-AF65-F5344CB8AC3E}">
        <p14:creationId xmlns:p14="http://schemas.microsoft.com/office/powerpoint/2010/main" val="28704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137" name="Google Shape;2137;p26"/>
          <p:cNvSpPr txBox="1">
            <a:spLocks noGrp="1"/>
          </p:cNvSpPr>
          <p:nvPr>
            <p:ph type="title" idx="2"/>
          </p:nvPr>
        </p:nvSpPr>
        <p:spPr>
          <a:xfrm>
            <a:off x="1475596" y="1221583"/>
            <a:ext cx="2727600" cy="37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sz="2800" dirty="0" smtClean="0">
                <a:latin typeface="SVN-Internation" panose="02040603050506020204" pitchFamily="18" charset="0"/>
              </a:rPr>
              <a:t>ƯU ĐIỂM</a:t>
            </a:r>
            <a:endParaRPr sz="2800" dirty="0">
              <a:latin typeface="SVN-Internation" panose="02040603050506020204" pitchFamily="18" charset="0"/>
            </a:endParaRPr>
          </a:p>
        </p:txBody>
      </p:sp>
      <p:sp>
        <p:nvSpPr>
          <p:cNvPr id="2138" name="Google Shape;2138;p26"/>
          <p:cNvSpPr txBox="1">
            <a:spLocks noGrp="1"/>
          </p:cNvSpPr>
          <p:nvPr>
            <p:ph type="subTitle" idx="1"/>
          </p:nvPr>
        </p:nvSpPr>
        <p:spPr>
          <a:xfrm>
            <a:off x="1338238" y="1891216"/>
            <a:ext cx="2727600" cy="6054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600"/>
              <a:buFontTx/>
              <a:buChar char="-"/>
            </a:pPr>
            <a:r>
              <a:rPr lang="en-US" sz="2000" dirty="0" err="1" smtClean="0">
                <a:latin typeface="SVN-Comic Sans MS" panose="02040603050506020204" pitchFamily="18" charset="0"/>
              </a:rPr>
              <a:t>Một</a:t>
            </a:r>
            <a:r>
              <a:rPr lang="en-US" sz="2000" dirty="0" smtClean="0">
                <a:latin typeface="SVN-Comic Sans MS" panose="02040603050506020204" pitchFamily="18" charset="0"/>
              </a:rPr>
              <a:t> </a:t>
            </a:r>
            <a:r>
              <a:rPr lang="en-US" sz="2000" dirty="0" err="1" smtClean="0">
                <a:latin typeface="SVN-Comic Sans MS" panose="02040603050506020204" pitchFamily="18" charset="0"/>
              </a:rPr>
              <a:t>người</a:t>
            </a:r>
            <a:r>
              <a:rPr lang="en-US" sz="2000" dirty="0" smtClean="0">
                <a:latin typeface="SVN-Comic Sans MS" panose="02040603050506020204" pitchFamily="18" charset="0"/>
              </a:rPr>
              <a:t> </a:t>
            </a:r>
            <a:r>
              <a:rPr lang="en-US" sz="2000" dirty="0" err="1" smtClean="0">
                <a:latin typeface="SVN-Comic Sans MS" panose="02040603050506020204" pitchFamily="18" charset="0"/>
              </a:rPr>
              <a:t>thực</a:t>
            </a:r>
            <a:r>
              <a:rPr lang="en-US" sz="2000" dirty="0" smtClean="0">
                <a:latin typeface="SVN-Comic Sans MS" panose="02040603050506020204" pitchFamily="18" charset="0"/>
              </a:rPr>
              <a:t> </a:t>
            </a:r>
            <a:r>
              <a:rPr lang="en-US" sz="2000" dirty="0" err="1" smtClean="0">
                <a:latin typeface="SVN-Comic Sans MS" panose="02040603050506020204" pitchFamily="18" charset="0"/>
              </a:rPr>
              <a:t>hiện</a:t>
            </a:r>
            <a:r>
              <a:rPr lang="en-US" sz="2000" dirty="0" smtClean="0">
                <a:latin typeface="SVN-Comic Sans MS" panose="02040603050506020204" pitchFamily="18" charset="0"/>
              </a:rPr>
              <a:t> </a:t>
            </a:r>
            <a:r>
              <a:rPr lang="en-US" sz="2000" dirty="0" err="1" smtClean="0">
                <a:latin typeface="SVN-Comic Sans MS" panose="02040603050506020204" pitchFamily="18" charset="0"/>
              </a:rPr>
              <a:t>được</a:t>
            </a:r>
            <a:r>
              <a:rPr lang="en-US" sz="2000" dirty="0" smtClean="0">
                <a:latin typeface="SVN-Comic Sans MS" panose="02040603050506020204" pitchFamily="18" charset="0"/>
              </a:rPr>
              <a:t> </a:t>
            </a:r>
            <a:r>
              <a:rPr lang="en-US" sz="2000" dirty="0" err="1" smtClean="0">
                <a:latin typeface="SVN-Comic Sans MS" panose="02040603050506020204" pitchFamily="18" charset="0"/>
              </a:rPr>
              <a:t>nhiều</a:t>
            </a:r>
            <a:r>
              <a:rPr lang="en-US" sz="2000" dirty="0" smtClean="0">
                <a:latin typeface="SVN-Comic Sans MS" panose="02040603050506020204" pitchFamily="18" charset="0"/>
              </a:rPr>
              <a:t> </a:t>
            </a:r>
            <a:r>
              <a:rPr lang="en-US" sz="2000" dirty="0" err="1" smtClean="0">
                <a:latin typeface="SVN-Comic Sans MS" panose="02040603050506020204" pitchFamily="18" charset="0"/>
              </a:rPr>
              <a:t>việc</a:t>
            </a:r>
            <a:endParaRPr lang="en-US" sz="2000" dirty="0" smtClean="0">
              <a:latin typeface="SVN-Comic Sans MS" panose="02040603050506020204" pitchFamily="18" charset="0"/>
            </a:endParaRPr>
          </a:p>
          <a:p>
            <a:pPr marL="285750" lvl="0" indent="-285750" algn="l" rtl="0">
              <a:lnSpc>
                <a:spcPct val="100000"/>
              </a:lnSpc>
              <a:spcBef>
                <a:spcPts val="0"/>
              </a:spcBef>
              <a:spcAft>
                <a:spcPts val="0"/>
              </a:spcAft>
              <a:buSzPts val="1600"/>
              <a:buFontTx/>
              <a:buChar char="-"/>
            </a:pPr>
            <a:endParaRPr lang="en-US" sz="2000" dirty="0" smtClean="0">
              <a:latin typeface="SVN-Comic Sans MS" panose="02040603050506020204" pitchFamily="18" charset="0"/>
            </a:endParaRPr>
          </a:p>
          <a:p>
            <a:pPr marL="285750" lvl="0" indent="-285750" algn="l" rtl="0">
              <a:lnSpc>
                <a:spcPct val="100000"/>
              </a:lnSpc>
              <a:spcBef>
                <a:spcPts val="0"/>
              </a:spcBef>
              <a:spcAft>
                <a:spcPts val="0"/>
              </a:spcAft>
              <a:buSzPts val="1600"/>
              <a:buFontTx/>
              <a:buChar char="-"/>
            </a:pPr>
            <a:r>
              <a:rPr lang="en-US" sz="2000" dirty="0" err="1" smtClean="0">
                <a:latin typeface="SVN-Comic Sans MS" panose="02040603050506020204" pitchFamily="18" charset="0"/>
              </a:rPr>
              <a:t>Phát</a:t>
            </a:r>
            <a:r>
              <a:rPr lang="en-US" sz="2000" dirty="0" smtClean="0">
                <a:latin typeface="SVN-Comic Sans MS" panose="02040603050506020204" pitchFamily="18" charset="0"/>
              </a:rPr>
              <a:t> </a:t>
            </a:r>
            <a:r>
              <a:rPr lang="en-US" sz="2000" dirty="0" err="1" smtClean="0">
                <a:latin typeface="SVN-Comic Sans MS" panose="02040603050506020204" pitchFamily="18" charset="0"/>
              </a:rPr>
              <a:t>hiện</a:t>
            </a:r>
            <a:r>
              <a:rPr lang="en-US" sz="2000" dirty="0" smtClean="0">
                <a:latin typeface="SVN-Comic Sans MS" panose="02040603050506020204" pitchFamily="18" charset="0"/>
              </a:rPr>
              <a:t> </a:t>
            </a:r>
            <a:r>
              <a:rPr lang="en-US" sz="2000" dirty="0" err="1" smtClean="0">
                <a:latin typeface="SVN-Comic Sans MS" panose="02040603050506020204" pitchFamily="18" charset="0"/>
              </a:rPr>
              <a:t>lỗi</a:t>
            </a:r>
            <a:r>
              <a:rPr lang="en-US" sz="2000" dirty="0" smtClean="0">
                <a:latin typeface="SVN-Comic Sans MS" panose="02040603050506020204" pitchFamily="18" charset="0"/>
              </a:rPr>
              <a:t> </a:t>
            </a:r>
            <a:r>
              <a:rPr lang="en-US" sz="2000" dirty="0" err="1" smtClean="0">
                <a:latin typeface="SVN-Comic Sans MS" panose="02040603050506020204" pitchFamily="18" charset="0"/>
              </a:rPr>
              <a:t>sớm</a:t>
            </a:r>
            <a:endParaRPr lang="en-US" sz="2000" dirty="0" smtClean="0">
              <a:latin typeface="SVN-Comic Sans MS" panose="02040603050506020204" pitchFamily="18" charset="0"/>
            </a:endParaRPr>
          </a:p>
          <a:p>
            <a:pPr marL="285750" lvl="0" indent="-285750" algn="l" rtl="0">
              <a:lnSpc>
                <a:spcPct val="100000"/>
              </a:lnSpc>
              <a:spcBef>
                <a:spcPts val="0"/>
              </a:spcBef>
              <a:spcAft>
                <a:spcPts val="0"/>
              </a:spcAft>
              <a:buSzPts val="1600"/>
              <a:buFontTx/>
              <a:buChar char="-"/>
            </a:pPr>
            <a:endParaRPr lang="en-US" sz="2000" dirty="0" smtClean="0">
              <a:latin typeface="SVN-Comic Sans MS" panose="02040603050506020204" pitchFamily="18" charset="0"/>
            </a:endParaRPr>
          </a:p>
          <a:p>
            <a:pPr marL="285750" lvl="0" indent="-285750" algn="l" rtl="0">
              <a:lnSpc>
                <a:spcPct val="100000"/>
              </a:lnSpc>
              <a:spcBef>
                <a:spcPts val="0"/>
              </a:spcBef>
              <a:spcAft>
                <a:spcPts val="0"/>
              </a:spcAft>
              <a:buSzPts val="1600"/>
              <a:buFontTx/>
              <a:buChar char="-"/>
            </a:pPr>
            <a:r>
              <a:rPr lang="en-US" sz="2000" dirty="0" err="1" smtClean="0">
                <a:latin typeface="SVN-Comic Sans MS" panose="02040603050506020204" pitchFamily="18" charset="0"/>
              </a:rPr>
              <a:t>Áp</a:t>
            </a:r>
            <a:r>
              <a:rPr lang="en-US" sz="2000" dirty="0" smtClean="0">
                <a:latin typeface="SVN-Comic Sans MS" panose="02040603050506020204" pitchFamily="18" charset="0"/>
              </a:rPr>
              <a:t> </a:t>
            </a:r>
            <a:r>
              <a:rPr lang="en-US" sz="2000" dirty="0" err="1" smtClean="0">
                <a:latin typeface="SVN-Comic Sans MS" panose="02040603050506020204" pitchFamily="18" charset="0"/>
              </a:rPr>
              <a:t>dụng</a:t>
            </a:r>
            <a:r>
              <a:rPr lang="en-US" sz="2000" dirty="0" smtClean="0">
                <a:latin typeface="SVN-Comic Sans MS" panose="02040603050506020204" pitchFamily="18" charset="0"/>
              </a:rPr>
              <a:t> </a:t>
            </a:r>
            <a:r>
              <a:rPr lang="en-US" sz="2000" dirty="0" err="1" smtClean="0">
                <a:latin typeface="SVN-Comic Sans MS" panose="02040603050506020204" pitchFamily="18" charset="0"/>
              </a:rPr>
              <a:t>có</a:t>
            </a:r>
            <a:r>
              <a:rPr lang="en-US" sz="2000" dirty="0" smtClean="0">
                <a:latin typeface="SVN-Comic Sans MS" panose="02040603050506020204" pitchFamily="18" charset="0"/>
              </a:rPr>
              <a:t> </a:t>
            </a:r>
            <a:r>
              <a:rPr lang="en-US" sz="2000" dirty="0" err="1" smtClean="0">
                <a:latin typeface="SVN-Comic Sans MS" panose="02040603050506020204" pitchFamily="18" charset="0"/>
              </a:rPr>
              <a:t>những</a:t>
            </a:r>
            <a:r>
              <a:rPr lang="en-US" sz="2000" dirty="0" smtClean="0">
                <a:latin typeface="SVN-Comic Sans MS" panose="02040603050506020204" pitchFamily="18" charset="0"/>
              </a:rPr>
              <a:t> </a:t>
            </a:r>
            <a:r>
              <a:rPr lang="en-US" sz="2000" dirty="0" err="1" smtClean="0">
                <a:latin typeface="SVN-Comic Sans MS" panose="02040603050506020204" pitchFamily="18" charset="0"/>
              </a:rPr>
              <a:t>dự</a:t>
            </a:r>
            <a:r>
              <a:rPr lang="en-US" sz="2000" dirty="0" smtClean="0">
                <a:latin typeface="SVN-Comic Sans MS" panose="02040603050506020204" pitchFamily="18" charset="0"/>
              </a:rPr>
              <a:t> </a:t>
            </a:r>
            <a:r>
              <a:rPr lang="en-US" sz="2000" dirty="0" err="1" smtClean="0">
                <a:latin typeface="SVN-Comic Sans MS" panose="02040603050506020204" pitchFamily="18" charset="0"/>
              </a:rPr>
              <a:t>án</a:t>
            </a:r>
            <a:r>
              <a:rPr lang="en-US" sz="2000" dirty="0" smtClean="0">
                <a:latin typeface="SVN-Comic Sans MS" panose="02040603050506020204" pitchFamily="18" charset="0"/>
              </a:rPr>
              <a:t> </a:t>
            </a:r>
            <a:r>
              <a:rPr lang="en-US" sz="2000" dirty="0" err="1" smtClean="0">
                <a:latin typeface="SVN-Comic Sans MS" panose="02040603050506020204" pitchFamily="18" charset="0"/>
              </a:rPr>
              <a:t>chưa</a:t>
            </a:r>
            <a:r>
              <a:rPr lang="en-US" sz="2000" dirty="0" smtClean="0">
                <a:latin typeface="SVN-Comic Sans MS" panose="02040603050506020204" pitchFamily="18" charset="0"/>
              </a:rPr>
              <a:t> </a:t>
            </a:r>
            <a:r>
              <a:rPr lang="en-US" sz="2000" dirty="0" err="1" smtClean="0">
                <a:latin typeface="SVN-Comic Sans MS" panose="02040603050506020204" pitchFamily="18" charset="0"/>
              </a:rPr>
              <a:t>rõ</a:t>
            </a:r>
            <a:r>
              <a:rPr lang="en-US" sz="2000" dirty="0" smtClean="0">
                <a:latin typeface="SVN-Comic Sans MS" panose="02040603050506020204" pitchFamily="18" charset="0"/>
              </a:rPr>
              <a:t> </a:t>
            </a:r>
            <a:r>
              <a:rPr lang="en-US" sz="2000" dirty="0" err="1" smtClean="0">
                <a:latin typeface="SVN-Comic Sans MS" panose="02040603050506020204" pitchFamily="18" charset="0"/>
              </a:rPr>
              <a:t>yêu</a:t>
            </a:r>
            <a:r>
              <a:rPr lang="en-US" sz="2000" dirty="0" smtClean="0">
                <a:latin typeface="SVN-Comic Sans MS" panose="02040603050506020204" pitchFamily="18" charset="0"/>
              </a:rPr>
              <a:t> </a:t>
            </a:r>
            <a:r>
              <a:rPr lang="en-US" sz="2000" dirty="0" err="1" smtClean="0">
                <a:latin typeface="SVN-Comic Sans MS" panose="02040603050506020204" pitchFamily="18" charset="0"/>
              </a:rPr>
              <a:t>cầu</a:t>
            </a:r>
            <a:r>
              <a:rPr lang="en-US" sz="2000" dirty="0" smtClean="0">
                <a:latin typeface="SVN-Comic Sans MS" panose="02040603050506020204" pitchFamily="18" charset="0"/>
              </a:rPr>
              <a:t> </a:t>
            </a:r>
            <a:r>
              <a:rPr lang="en-US" sz="2000" dirty="0" err="1" smtClean="0">
                <a:latin typeface="SVN-Comic Sans MS" panose="02040603050506020204" pitchFamily="18" charset="0"/>
              </a:rPr>
              <a:t>ngay</a:t>
            </a:r>
            <a:r>
              <a:rPr lang="en-US" sz="2000" dirty="0" smtClean="0">
                <a:latin typeface="SVN-Comic Sans MS" panose="02040603050506020204" pitchFamily="18" charset="0"/>
              </a:rPr>
              <a:t> </a:t>
            </a:r>
            <a:r>
              <a:rPr lang="en-US" sz="2000" dirty="0" err="1" smtClean="0">
                <a:latin typeface="SVN-Comic Sans MS" panose="02040603050506020204" pitchFamily="18" charset="0"/>
              </a:rPr>
              <a:t>từ</a:t>
            </a:r>
            <a:r>
              <a:rPr lang="en-US" sz="2000" dirty="0" smtClean="0">
                <a:latin typeface="SVN-Comic Sans MS" panose="02040603050506020204" pitchFamily="18" charset="0"/>
              </a:rPr>
              <a:t> </a:t>
            </a:r>
            <a:r>
              <a:rPr lang="en-US" sz="2000" dirty="0" err="1" smtClean="0">
                <a:latin typeface="SVN-Comic Sans MS" panose="02040603050506020204" pitchFamily="18" charset="0"/>
              </a:rPr>
              <a:t>đầu</a:t>
            </a:r>
            <a:endParaRPr sz="2000" dirty="0">
              <a:latin typeface="SVN-Comic Sans MS" panose="02040603050506020204" pitchFamily="18" charset="0"/>
            </a:endParaRPr>
          </a:p>
        </p:txBody>
      </p:sp>
      <p:sp>
        <p:nvSpPr>
          <p:cNvPr id="2142" name="Google Shape;2142;p26"/>
          <p:cNvSpPr txBox="1">
            <a:spLocks noGrp="1"/>
          </p:cNvSpPr>
          <p:nvPr>
            <p:ph type="subTitle" idx="6"/>
          </p:nvPr>
        </p:nvSpPr>
        <p:spPr>
          <a:xfrm>
            <a:off x="4814819" y="1891216"/>
            <a:ext cx="2727600" cy="6054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600"/>
              <a:buFontTx/>
              <a:buChar char="-"/>
            </a:pPr>
            <a:r>
              <a:rPr lang="en-US" sz="2000" dirty="0" err="1" smtClean="0">
                <a:latin typeface="SVN-Comic Sans MS" panose="02040603050506020204" pitchFamily="18" charset="0"/>
              </a:rPr>
              <a:t>Cần</a:t>
            </a:r>
            <a:r>
              <a:rPr lang="en-US" sz="2000" dirty="0" smtClean="0">
                <a:latin typeface="SVN-Comic Sans MS" panose="02040603050506020204" pitchFamily="18" charset="0"/>
              </a:rPr>
              <a:t> </a:t>
            </a:r>
            <a:r>
              <a:rPr lang="en-US" sz="2000" dirty="0" err="1" smtClean="0">
                <a:latin typeface="SVN-Comic Sans MS" panose="02040603050506020204" pitchFamily="18" charset="0"/>
              </a:rPr>
              <a:t>trình</a:t>
            </a:r>
            <a:r>
              <a:rPr lang="en-US" sz="2000" dirty="0" smtClean="0">
                <a:latin typeface="SVN-Comic Sans MS" panose="02040603050506020204" pitchFamily="18" charset="0"/>
              </a:rPr>
              <a:t> </a:t>
            </a:r>
            <a:r>
              <a:rPr lang="en-US" sz="2000" dirty="0" err="1" smtClean="0">
                <a:latin typeface="SVN-Comic Sans MS" panose="02040603050506020204" pitchFamily="18" charset="0"/>
              </a:rPr>
              <a:t>độ</a:t>
            </a:r>
            <a:r>
              <a:rPr lang="en-US" sz="2000" dirty="0" smtClean="0">
                <a:latin typeface="SVN-Comic Sans MS" panose="02040603050506020204" pitchFamily="18" charset="0"/>
              </a:rPr>
              <a:t>, </a:t>
            </a:r>
            <a:r>
              <a:rPr lang="en-US" sz="2000" dirty="0" err="1" smtClean="0">
                <a:latin typeface="SVN-Comic Sans MS" panose="02040603050506020204" pitchFamily="18" charset="0"/>
              </a:rPr>
              <a:t>kỹ</a:t>
            </a:r>
            <a:r>
              <a:rPr lang="en-US" sz="2000" dirty="0" smtClean="0">
                <a:latin typeface="SVN-Comic Sans MS" panose="02040603050506020204" pitchFamily="18" charset="0"/>
              </a:rPr>
              <a:t> </a:t>
            </a:r>
            <a:r>
              <a:rPr lang="en-US" sz="2000" dirty="0" err="1" smtClean="0">
                <a:latin typeface="SVN-Comic Sans MS" panose="02040603050506020204" pitchFamily="18" charset="0"/>
              </a:rPr>
              <a:t>năng</a:t>
            </a:r>
            <a:endParaRPr lang="en-US" sz="2000" dirty="0" smtClean="0">
              <a:latin typeface="SVN-Comic Sans MS" panose="02040603050506020204" pitchFamily="18" charset="0"/>
            </a:endParaRPr>
          </a:p>
          <a:p>
            <a:pPr marL="285750" lvl="0" indent="-285750" algn="l" rtl="0">
              <a:lnSpc>
                <a:spcPct val="100000"/>
              </a:lnSpc>
              <a:spcBef>
                <a:spcPts val="0"/>
              </a:spcBef>
              <a:spcAft>
                <a:spcPts val="0"/>
              </a:spcAft>
              <a:buSzPts val="1600"/>
              <a:buFontTx/>
              <a:buChar char="-"/>
            </a:pPr>
            <a:endParaRPr lang="en-US" sz="2000" dirty="0">
              <a:latin typeface="SVN-Comic Sans MS" panose="02040603050506020204" pitchFamily="18" charset="0"/>
            </a:endParaRPr>
          </a:p>
          <a:p>
            <a:pPr marL="285750" lvl="0" indent="-285750" algn="l" rtl="0">
              <a:lnSpc>
                <a:spcPct val="100000"/>
              </a:lnSpc>
              <a:spcBef>
                <a:spcPts val="0"/>
              </a:spcBef>
              <a:spcAft>
                <a:spcPts val="0"/>
              </a:spcAft>
              <a:buSzPts val="1600"/>
              <a:buFontTx/>
              <a:buChar char="-"/>
            </a:pPr>
            <a:r>
              <a:rPr lang="en-US" sz="2000" dirty="0" err="1" smtClean="0">
                <a:latin typeface="SVN-Comic Sans MS" panose="02040603050506020204" pitchFamily="18" charset="0"/>
              </a:rPr>
              <a:t>Hiểu</a:t>
            </a:r>
            <a:r>
              <a:rPr lang="en-US" sz="2000" dirty="0" smtClean="0">
                <a:latin typeface="SVN-Comic Sans MS" panose="02040603050506020204" pitchFamily="18" charset="0"/>
              </a:rPr>
              <a:t> </a:t>
            </a:r>
            <a:r>
              <a:rPr lang="en-US" sz="2000" dirty="0" err="1" smtClean="0">
                <a:latin typeface="SVN-Comic Sans MS" panose="02040603050506020204" pitchFamily="18" charset="0"/>
              </a:rPr>
              <a:t>biết</a:t>
            </a:r>
            <a:r>
              <a:rPr lang="en-US" sz="2000" dirty="0" smtClean="0">
                <a:latin typeface="SVN-Comic Sans MS" panose="02040603050506020204" pitchFamily="18" charset="0"/>
              </a:rPr>
              <a:t> </a:t>
            </a:r>
            <a:r>
              <a:rPr lang="en-US" sz="2000" dirty="0" err="1" smtClean="0">
                <a:latin typeface="SVN-Comic Sans MS" panose="02040603050506020204" pitchFamily="18" charset="0"/>
              </a:rPr>
              <a:t>mô</a:t>
            </a:r>
            <a:r>
              <a:rPr lang="en-US" sz="2000" dirty="0" smtClean="0">
                <a:latin typeface="SVN-Comic Sans MS" panose="02040603050506020204" pitchFamily="18" charset="0"/>
              </a:rPr>
              <a:t> </a:t>
            </a:r>
            <a:r>
              <a:rPr lang="en-US" sz="2000" dirty="0" err="1" smtClean="0">
                <a:latin typeface="SVN-Comic Sans MS" panose="02040603050506020204" pitchFamily="18" charset="0"/>
              </a:rPr>
              <a:t>hình</a:t>
            </a:r>
            <a:r>
              <a:rPr lang="en-US" sz="2000" dirty="0" smtClean="0">
                <a:latin typeface="SVN-Comic Sans MS" panose="02040603050506020204" pitchFamily="18" charset="0"/>
              </a:rPr>
              <a:t> </a:t>
            </a:r>
            <a:r>
              <a:rPr lang="en-US" sz="2000" dirty="0" err="1" smtClean="0">
                <a:latin typeface="SVN-Comic Sans MS" panose="02040603050506020204" pitchFamily="18" charset="0"/>
              </a:rPr>
              <a:t>Aglie</a:t>
            </a:r>
            <a:endParaRPr lang="en-US" sz="2000" dirty="0" smtClean="0">
              <a:latin typeface="SVN-Comic Sans MS" panose="02040603050506020204" pitchFamily="18" charset="0"/>
            </a:endParaRPr>
          </a:p>
          <a:p>
            <a:pPr marL="285750" lvl="0" indent="-285750" algn="l" rtl="0">
              <a:lnSpc>
                <a:spcPct val="100000"/>
              </a:lnSpc>
              <a:spcBef>
                <a:spcPts val="0"/>
              </a:spcBef>
              <a:spcAft>
                <a:spcPts val="0"/>
              </a:spcAft>
              <a:buSzPts val="1600"/>
              <a:buFontTx/>
              <a:buChar char="-"/>
            </a:pPr>
            <a:endParaRPr lang="en-US" sz="2000" dirty="0" smtClean="0">
              <a:latin typeface="SVN-Comic Sans MS" panose="02040603050506020204" pitchFamily="18" charset="0"/>
            </a:endParaRPr>
          </a:p>
          <a:p>
            <a:pPr marL="285750" lvl="0" indent="-285750" algn="l" rtl="0">
              <a:lnSpc>
                <a:spcPct val="100000"/>
              </a:lnSpc>
              <a:spcBef>
                <a:spcPts val="0"/>
              </a:spcBef>
              <a:spcAft>
                <a:spcPts val="0"/>
              </a:spcAft>
              <a:buSzPts val="1600"/>
              <a:buFontTx/>
              <a:buChar char="-"/>
            </a:pPr>
            <a:r>
              <a:rPr lang="en-US" sz="2000" dirty="0" err="1" smtClean="0">
                <a:latin typeface="SVN-Comic Sans MS" panose="02040603050506020204" pitchFamily="18" charset="0"/>
              </a:rPr>
              <a:t>Khó</a:t>
            </a:r>
            <a:r>
              <a:rPr lang="en-US" sz="2000" dirty="0" smtClean="0">
                <a:latin typeface="SVN-Comic Sans MS" panose="02040603050506020204" pitchFamily="18" charset="0"/>
              </a:rPr>
              <a:t> </a:t>
            </a:r>
            <a:r>
              <a:rPr lang="en-US" sz="2000" dirty="0" err="1" smtClean="0">
                <a:latin typeface="SVN-Comic Sans MS" panose="02040603050506020204" pitchFamily="18" charset="0"/>
              </a:rPr>
              <a:t>xác</a:t>
            </a:r>
            <a:r>
              <a:rPr lang="en-US" sz="2000" dirty="0" smtClean="0">
                <a:latin typeface="SVN-Comic Sans MS" panose="02040603050506020204" pitchFamily="18" charset="0"/>
              </a:rPr>
              <a:t> </a:t>
            </a:r>
            <a:r>
              <a:rPr lang="en-US" sz="2000" dirty="0" err="1" smtClean="0">
                <a:latin typeface="SVN-Comic Sans MS" panose="02040603050506020204" pitchFamily="18" charset="0"/>
              </a:rPr>
              <a:t>định</a:t>
            </a:r>
            <a:r>
              <a:rPr lang="en-US" sz="2000" dirty="0" smtClean="0">
                <a:latin typeface="SVN-Comic Sans MS" panose="02040603050506020204" pitchFamily="18" charset="0"/>
              </a:rPr>
              <a:t> </a:t>
            </a:r>
            <a:r>
              <a:rPr lang="en-US" sz="2000" dirty="0" err="1" smtClean="0">
                <a:latin typeface="SVN-Comic Sans MS" panose="02040603050506020204" pitchFamily="18" charset="0"/>
              </a:rPr>
              <a:t>ngân</a:t>
            </a:r>
            <a:r>
              <a:rPr lang="en-US" sz="2000" dirty="0" smtClean="0">
                <a:latin typeface="SVN-Comic Sans MS" panose="02040603050506020204" pitchFamily="18" charset="0"/>
              </a:rPr>
              <a:t> </a:t>
            </a:r>
            <a:r>
              <a:rPr lang="en-US" sz="2000" dirty="0" err="1" smtClean="0">
                <a:latin typeface="SVN-Comic Sans MS" panose="02040603050506020204" pitchFamily="18" charset="0"/>
              </a:rPr>
              <a:t>sách</a:t>
            </a:r>
            <a:r>
              <a:rPr lang="en-US" sz="2000" dirty="0" smtClean="0">
                <a:latin typeface="SVN-Comic Sans MS" panose="02040603050506020204" pitchFamily="18" charset="0"/>
              </a:rPr>
              <a:t>, </a:t>
            </a:r>
            <a:r>
              <a:rPr lang="en-US" sz="2000" dirty="0" err="1" smtClean="0">
                <a:latin typeface="SVN-Comic Sans MS" panose="02040603050506020204" pitchFamily="18" charset="0"/>
              </a:rPr>
              <a:t>thời</a:t>
            </a:r>
            <a:r>
              <a:rPr lang="en-US" sz="2000" dirty="0" smtClean="0">
                <a:latin typeface="SVN-Comic Sans MS" panose="02040603050506020204" pitchFamily="18" charset="0"/>
              </a:rPr>
              <a:t> </a:t>
            </a:r>
            <a:r>
              <a:rPr lang="en-US" sz="2000" dirty="0" err="1" smtClean="0">
                <a:latin typeface="SVN-Comic Sans MS" panose="02040603050506020204" pitchFamily="18" charset="0"/>
              </a:rPr>
              <a:t>gian</a:t>
            </a:r>
            <a:endParaRPr lang="en-US" sz="2000" dirty="0" smtClean="0">
              <a:latin typeface="SVN-Comic Sans MS" panose="02040603050506020204" pitchFamily="18" charset="0"/>
            </a:endParaRPr>
          </a:p>
          <a:p>
            <a:pPr marL="285750" lvl="0" indent="-285750" algn="l" rtl="0">
              <a:lnSpc>
                <a:spcPct val="100000"/>
              </a:lnSpc>
              <a:spcBef>
                <a:spcPts val="0"/>
              </a:spcBef>
              <a:spcAft>
                <a:spcPts val="0"/>
              </a:spcAft>
              <a:buSzPts val="1600"/>
              <a:buFontTx/>
              <a:buChar char="-"/>
            </a:pPr>
            <a:endParaRPr lang="en-US" sz="2000" dirty="0" smtClean="0">
              <a:latin typeface="SVN-Comic Sans MS" panose="02040603050506020204" pitchFamily="18" charset="0"/>
            </a:endParaRPr>
          </a:p>
          <a:p>
            <a:pPr marL="285750" lvl="0" indent="-285750" algn="l" rtl="0">
              <a:lnSpc>
                <a:spcPct val="100000"/>
              </a:lnSpc>
              <a:spcBef>
                <a:spcPts val="0"/>
              </a:spcBef>
              <a:spcAft>
                <a:spcPts val="0"/>
              </a:spcAft>
              <a:buSzPts val="1600"/>
              <a:buFontTx/>
              <a:buChar char="-"/>
            </a:pPr>
            <a:r>
              <a:rPr lang="en-US" sz="2000" dirty="0" err="1" smtClean="0">
                <a:latin typeface="SVN-Comic Sans MS" panose="02040603050506020204" pitchFamily="18" charset="0"/>
              </a:rPr>
              <a:t>Phụ</a:t>
            </a:r>
            <a:r>
              <a:rPr lang="en-US" sz="2000" dirty="0" smtClean="0">
                <a:latin typeface="SVN-Comic Sans MS" panose="02040603050506020204" pitchFamily="18" charset="0"/>
              </a:rPr>
              <a:t> </a:t>
            </a:r>
            <a:r>
              <a:rPr lang="en-US" sz="2000" dirty="0" err="1" smtClean="0">
                <a:latin typeface="SVN-Comic Sans MS" panose="02040603050506020204" pitchFamily="18" charset="0"/>
              </a:rPr>
              <a:t>thuộc</a:t>
            </a:r>
            <a:r>
              <a:rPr lang="en-US" sz="2000" dirty="0" smtClean="0">
                <a:latin typeface="SVN-Comic Sans MS" panose="02040603050506020204" pitchFamily="18" charset="0"/>
              </a:rPr>
              <a:t> </a:t>
            </a:r>
            <a:r>
              <a:rPr lang="en-US" sz="2000" dirty="0" err="1" smtClean="0">
                <a:latin typeface="SVN-Comic Sans MS" panose="02040603050506020204" pitchFamily="18" charset="0"/>
              </a:rPr>
              <a:t>vào</a:t>
            </a:r>
            <a:r>
              <a:rPr lang="en-US" sz="2000" dirty="0" smtClean="0">
                <a:latin typeface="SVN-Comic Sans MS" panose="02040603050506020204" pitchFamily="18" charset="0"/>
              </a:rPr>
              <a:t> </a:t>
            </a:r>
            <a:r>
              <a:rPr lang="en-US" sz="2000" dirty="0" err="1" smtClean="0">
                <a:latin typeface="SVN-Comic Sans MS" panose="02040603050506020204" pitchFamily="18" charset="0"/>
              </a:rPr>
              <a:t>chất</a:t>
            </a:r>
            <a:r>
              <a:rPr lang="en-US" sz="2000" dirty="0" smtClean="0">
                <a:latin typeface="SVN-Comic Sans MS" panose="02040603050506020204" pitchFamily="18" charset="0"/>
              </a:rPr>
              <a:t> </a:t>
            </a:r>
            <a:r>
              <a:rPr lang="en-US" sz="2000" dirty="0" err="1" smtClean="0">
                <a:latin typeface="SVN-Comic Sans MS" panose="02040603050506020204" pitchFamily="18" charset="0"/>
              </a:rPr>
              <a:t>lượng</a:t>
            </a:r>
            <a:r>
              <a:rPr lang="en-US" sz="2000" dirty="0" smtClean="0">
                <a:latin typeface="SVN-Comic Sans MS" panose="02040603050506020204" pitchFamily="18" charset="0"/>
              </a:rPr>
              <a:t> </a:t>
            </a:r>
            <a:r>
              <a:rPr lang="en-US" sz="2000" dirty="0" err="1" smtClean="0">
                <a:latin typeface="SVN-Comic Sans MS" panose="02040603050506020204" pitchFamily="18" charset="0"/>
              </a:rPr>
              <a:t>làm</a:t>
            </a:r>
            <a:r>
              <a:rPr lang="en-US" sz="2000" dirty="0" smtClean="0">
                <a:latin typeface="SVN-Comic Sans MS" panose="02040603050506020204" pitchFamily="18" charset="0"/>
              </a:rPr>
              <a:t> </a:t>
            </a:r>
            <a:r>
              <a:rPr lang="en-US" sz="2000" dirty="0" err="1" smtClean="0">
                <a:latin typeface="SVN-Comic Sans MS" panose="02040603050506020204" pitchFamily="18" charset="0"/>
              </a:rPr>
              <a:t>việc</a:t>
            </a:r>
            <a:r>
              <a:rPr lang="en-US" sz="2000" dirty="0" smtClean="0">
                <a:latin typeface="SVN-Comic Sans MS" panose="02040603050506020204" pitchFamily="18" charset="0"/>
              </a:rPr>
              <a:t> </a:t>
            </a:r>
            <a:r>
              <a:rPr lang="en-US" sz="2000" dirty="0" err="1" smtClean="0">
                <a:latin typeface="SVN-Comic Sans MS" panose="02040603050506020204" pitchFamily="18" charset="0"/>
              </a:rPr>
              <a:t>của</a:t>
            </a:r>
            <a:r>
              <a:rPr lang="en-US" sz="2000" dirty="0" smtClean="0">
                <a:latin typeface="SVN-Comic Sans MS" panose="02040603050506020204" pitchFamily="18" charset="0"/>
              </a:rPr>
              <a:t> PO</a:t>
            </a:r>
          </a:p>
        </p:txBody>
      </p:sp>
      <p:cxnSp>
        <p:nvCxnSpPr>
          <p:cNvPr id="2145" name="Google Shape;2145;p26"/>
          <p:cNvCxnSpPr/>
          <p:nvPr/>
        </p:nvCxnSpPr>
        <p:spPr>
          <a:xfrm>
            <a:off x="1026200" y="414022"/>
            <a:ext cx="2763000" cy="0"/>
          </a:xfrm>
          <a:prstGeom prst="straightConnector1">
            <a:avLst/>
          </a:prstGeom>
          <a:noFill/>
          <a:ln w="9525" cap="flat" cmpd="sng">
            <a:solidFill>
              <a:schemeClr val="accent1"/>
            </a:solidFill>
            <a:prstDash val="solid"/>
            <a:round/>
            <a:headEnd type="none" w="sm" len="sm"/>
            <a:tailEnd type="none" w="sm" len="sm"/>
          </a:ln>
          <a:effectLst>
            <a:outerShdw blurRad="57150" dist="19050" dir="5400000" algn="bl" rotWithShape="0">
              <a:srgbClr val="FFFFFF">
                <a:alpha val="49803"/>
              </a:srgbClr>
            </a:outerShdw>
          </a:effectLst>
        </p:spPr>
      </p:cxnSp>
      <p:cxnSp>
        <p:nvCxnSpPr>
          <p:cNvPr id="2146" name="Google Shape;2146;p26"/>
          <p:cNvCxnSpPr/>
          <p:nvPr/>
        </p:nvCxnSpPr>
        <p:spPr>
          <a:xfrm>
            <a:off x="1338238" y="1790170"/>
            <a:ext cx="6447000" cy="0"/>
          </a:xfrm>
          <a:prstGeom prst="straightConnector1">
            <a:avLst/>
          </a:prstGeom>
          <a:noFill/>
          <a:ln w="9525" cap="flat" cmpd="sng">
            <a:solidFill>
              <a:schemeClr val="accent1"/>
            </a:solidFill>
            <a:prstDash val="solid"/>
            <a:round/>
            <a:headEnd type="none" w="sm" len="sm"/>
            <a:tailEnd type="none" w="sm" len="sm"/>
          </a:ln>
          <a:effectLst>
            <a:outerShdw blurRad="57150" dist="19050" dir="5400000" algn="bl" rotWithShape="0">
              <a:srgbClr val="FFFFFF">
                <a:alpha val="49803"/>
              </a:srgbClr>
            </a:outerShdw>
          </a:effectLst>
        </p:spPr>
      </p:cxnSp>
      <p:cxnSp>
        <p:nvCxnSpPr>
          <p:cNvPr id="2147" name="Google Shape;2147;p26"/>
          <p:cNvCxnSpPr/>
          <p:nvPr/>
        </p:nvCxnSpPr>
        <p:spPr>
          <a:xfrm>
            <a:off x="4572000" y="1566172"/>
            <a:ext cx="0" cy="2964900"/>
          </a:xfrm>
          <a:prstGeom prst="straightConnector1">
            <a:avLst/>
          </a:prstGeom>
          <a:noFill/>
          <a:ln w="9525" cap="flat" cmpd="sng">
            <a:solidFill>
              <a:schemeClr val="accent1"/>
            </a:solidFill>
            <a:prstDash val="solid"/>
            <a:round/>
            <a:headEnd type="none" w="sm" len="sm"/>
            <a:tailEnd type="none" w="sm" len="sm"/>
          </a:ln>
          <a:effectLst>
            <a:outerShdw blurRad="57150" dist="19050" dir="5400000" algn="bl" rotWithShape="0">
              <a:srgbClr val="FFFFFF">
                <a:alpha val="49803"/>
              </a:srgbClr>
            </a:outerShdw>
          </a:effectLst>
        </p:spPr>
      </p:cxnSp>
      <p:sp>
        <p:nvSpPr>
          <p:cNvPr id="18" name="Google Shape;2137;p26"/>
          <p:cNvSpPr txBox="1">
            <a:spLocks noGrp="1"/>
          </p:cNvSpPr>
          <p:nvPr>
            <p:ph type="title" idx="2"/>
          </p:nvPr>
        </p:nvSpPr>
        <p:spPr>
          <a:xfrm>
            <a:off x="4888159" y="1221583"/>
            <a:ext cx="2727600" cy="37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sz="2800" dirty="0" smtClean="0">
                <a:latin typeface="SVN-Internation" panose="02040603050506020204" pitchFamily="18" charset="0"/>
              </a:rPr>
              <a:t>NHƯỢC ĐIỂM</a:t>
            </a:r>
            <a:endParaRPr sz="2800" dirty="0">
              <a:latin typeface="SVN-Internation" panose="02040603050506020204" pitchFamily="18" charset="0"/>
            </a:endParaRPr>
          </a:p>
        </p:txBody>
      </p:sp>
      <p:sp>
        <p:nvSpPr>
          <p:cNvPr id="20" name="Google Shape;161;p5">
            <a:extLst>
              <a:ext uri="{FF2B5EF4-FFF2-40B4-BE49-F238E27FC236}">
                <a16:creationId xmlns:a16="http://schemas.microsoft.com/office/drawing/2014/main" id="{A4194E41-0D15-4BB3-AC2E-5C39CCEC9260}"/>
              </a:ext>
            </a:extLst>
          </p:cNvPr>
          <p:cNvSpPr txBox="1"/>
          <p:nvPr/>
        </p:nvSpPr>
        <p:spPr>
          <a:xfrm>
            <a:off x="1026107" y="228099"/>
            <a:ext cx="7724103" cy="966715"/>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800"/>
              </a:spcBef>
              <a:spcAft>
                <a:spcPts val="800"/>
              </a:spcAft>
              <a:buClr>
                <a:srgbClr val="000000"/>
              </a:buClr>
              <a:buSzPts val="1150"/>
              <a:buFont typeface="Arial"/>
              <a:buNone/>
            </a:pPr>
            <a:r>
              <a:rPr lang="en-US" sz="2800" dirty="0" smtClean="0">
                <a:solidFill>
                  <a:schemeClr val="bg1"/>
                </a:solidFill>
                <a:latin typeface="SVN-Internation" panose="02040603050506020204" pitchFamily="18" charset="0"/>
                <a:ea typeface="Montserrat"/>
                <a:cs typeface="Montserrat"/>
                <a:sym typeface="Montserrat"/>
              </a:rPr>
              <a:t>c. </a:t>
            </a:r>
            <a:r>
              <a:rPr lang="en-US" sz="2800" dirty="0" err="1" smtClean="0">
                <a:solidFill>
                  <a:schemeClr val="bg1"/>
                </a:solidFill>
                <a:latin typeface="SVN-Internation" panose="02040603050506020204" pitchFamily="18" charset="0"/>
                <a:ea typeface="Montserrat"/>
                <a:cs typeface="Montserrat"/>
                <a:sym typeface="Montserrat"/>
              </a:rPr>
              <a:t>Ưu</a:t>
            </a:r>
            <a:r>
              <a:rPr lang="en-US" sz="2800" dirty="0" smtClean="0">
                <a:solidFill>
                  <a:schemeClr val="bg1"/>
                </a:solidFill>
                <a:latin typeface="SVN-Internation" panose="02040603050506020204" pitchFamily="18" charset="0"/>
                <a:ea typeface="Montserrat"/>
                <a:cs typeface="Montserrat"/>
                <a:sym typeface="Montserrat"/>
              </a:rPr>
              <a:t> </a:t>
            </a:r>
            <a:r>
              <a:rPr lang="en-US" sz="2800" dirty="0" err="1" smtClean="0">
                <a:solidFill>
                  <a:schemeClr val="bg1"/>
                </a:solidFill>
                <a:latin typeface="SVN-Internation" panose="02040603050506020204" pitchFamily="18" charset="0"/>
                <a:ea typeface="Montserrat"/>
                <a:cs typeface="Montserrat"/>
                <a:sym typeface="Montserrat"/>
              </a:rPr>
              <a:t>nhược</a:t>
            </a:r>
            <a:r>
              <a:rPr lang="en-US" sz="2800" dirty="0" smtClean="0">
                <a:solidFill>
                  <a:schemeClr val="bg1"/>
                </a:solidFill>
                <a:latin typeface="SVN-Internation" panose="02040603050506020204" pitchFamily="18" charset="0"/>
                <a:ea typeface="Montserrat"/>
                <a:cs typeface="Montserrat"/>
                <a:sym typeface="Montserrat"/>
              </a:rPr>
              <a:t> </a:t>
            </a:r>
            <a:r>
              <a:rPr lang="en-US" sz="2800" dirty="0" err="1" smtClean="0">
                <a:solidFill>
                  <a:schemeClr val="bg1"/>
                </a:solidFill>
                <a:latin typeface="SVN-Internation" panose="02040603050506020204" pitchFamily="18" charset="0"/>
                <a:ea typeface="Montserrat"/>
                <a:cs typeface="Montserrat"/>
                <a:sym typeface="Montserrat"/>
              </a:rPr>
              <a:t>điểm</a:t>
            </a:r>
            <a:endParaRPr lang="en-US" sz="2800" u="none" strike="noStrike" cap="none" dirty="0">
              <a:solidFill>
                <a:schemeClr val="bg1"/>
              </a:solidFill>
              <a:latin typeface="SVN-Internation" panose="02040603050506020204" pitchFamily="18" charset="0"/>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5"/>
          <p:cNvSpPr txBox="1">
            <a:spLocks noGrp="1"/>
          </p:cNvSpPr>
          <p:nvPr>
            <p:ph type="title"/>
          </p:nvPr>
        </p:nvSpPr>
        <p:spPr>
          <a:xfrm>
            <a:off x="581862" y="568385"/>
            <a:ext cx="5281025" cy="94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3600" dirty="0">
                <a:latin typeface="SVN-Internation" panose="02040603050506020204" pitchFamily="18" charset="0"/>
                <a:ea typeface="Montserrat"/>
                <a:cs typeface="Montserrat"/>
              </a:rPr>
              <a:t>3</a:t>
            </a:r>
            <a:r>
              <a:rPr lang="en-US" sz="3600" dirty="0" smtClean="0">
                <a:latin typeface="SVN-Internation" panose="02040603050506020204" pitchFamily="18" charset="0"/>
                <a:ea typeface="Montserrat"/>
                <a:cs typeface="Montserrat"/>
              </a:rPr>
              <a:t>. LÝ DO LỰA CHỌN</a:t>
            </a:r>
            <a:endParaRPr sz="3600" i="1" dirty="0">
              <a:latin typeface="SVN-Internation" panose="02040603050506020204" pitchFamily="18" charset="0"/>
              <a:ea typeface="Montserrat"/>
              <a:cs typeface="Montserrat"/>
              <a:sym typeface="Montserrat"/>
            </a:endParaRPr>
          </a:p>
        </p:txBody>
      </p:sp>
      <p:cxnSp>
        <p:nvCxnSpPr>
          <p:cNvPr id="160" name="Google Shape;160;p5"/>
          <p:cNvCxnSpPr/>
          <p:nvPr/>
        </p:nvCxnSpPr>
        <p:spPr>
          <a:xfrm>
            <a:off x="459375" y="556047"/>
            <a:ext cx="2763000" cy="0"/>
          </a:xfrm>
          <a:prstGeom prst="straightConnector1">
            <a:avLst/>
          </a:prstGeom>
          <a:noFill/>
          <a:ln w="9525" cap="flat" cmpd="sng">
            <a:solidFill>
              <a:schemeClr val="accent1"/>
            </a:solidFill>
            <a:prstDash val="solid"/>
            <a:round/>
            <a:headEnd type="none" w="sm" len="sm"/>
            <a:tailEnd type="none" w="sm" len="sm"/>
          </a:ln>
          <a:effectLst>
            <a:outerShdw blurRad="57150" dist="19050" dir="5400000" algn="bl" rotWithShape="0">
              <a:srgbClr val="FFFFFF">
                <a:alpha val="49411"/>
              </a:srgbClr>
            </a:outerShdw>
          </a:effectLst>
        </p:spPr>
      </p:cxnSp>
      <p:sp>
        <p:nvSpPr>
          <p:cNvPr id="15" name="Google Shape;161;p5">
            <a:extLst>
              <a:ext uri="{FF2B5EF4-FFF2-40B4-BE49-F238E27FC236}">
                <a16:creationId xmlns:a16="http://schemas.microsoft.com/office/drawing/2014/main" id="{A4194E41-0D15-4BB3-AC2E-5C39CCEC9260}"/>
              </a:ext>
            </a:extLst>
          </p:cNvPr>
          <p:cNvSpPr txBox="1"/>
          <p:nvPr/>
        </p:nvSpPr>
        <p:spPr>
          <a:xfrm>
            <a:off x="1055772" y="1509785"/>
            <a:ext cx="7724103" cy="966715"/>
          </a:xfrm>
          <a:prstGeom prst="rect">
            <a:avLst/>
          </a:prstGeom>
          <a:noFill/>
          <a:ln>
            <a:noFill/>
          </a:ln>
        </p:spPr>
        <p:txBody>
          <a:bodyPr spcFirstLastPara="1" wrap="square" lIns="91425" tIns="91425" rIns="91425" bIns="91425" anchor="t" anchorCtr="0">
            <a:noAutofit/>
          </a:bodyPr>
          <a:lstStyle/>
          <a:p>
            <a:pPr marR="0" lvl="0" algn="just" rtl="0">
              <a:lnSpc>
                <a:spcPct val="150000"/>
              </a:lnSpc>
              <a:spcBef>
                <a:spcPts val="800"/>
              </a:spcBef>
              <a:spcAft>
                <a:spcPts val="800"/>
              </a:spcAft>
              <a:buClr>
                <a:srgbClr val="000000"/>
              </a:buClr>
              <a:buSzPts val="1150"/>
            </a:pPr>
            <a:r>
              <a:rPr lang="en-US" sz="2400" dirty="0" smtClean="0">
                <a:solidFill>
                  <a:schemeClr val="bg1"/>
                </a:solidFill>
                <a:latin typeface="SVN-Comic Sans MS" panose="02040603050506020204" pitchFamily="18" charset="0"/>
                <a:ea typeface="Montserrat"/>
                <a:cs typeface="Montserrat"/>
                <a:sym typeface="Montserrat"/>
              </a:rPr>
              <a:t>- </a:t>
            </a:r>
            <a:r>
              <a:rPr lang="en-US" sz="2400" dirty="0" err="1" smtClean="0">
                <a:solidFill>
                  <a:schemeClr val="bg1"/>
                </a:solidFill>
                <a:latin typeface="SVN-Comic Sans MS" panose="02040603050506020204" pitchFamily="18" charset="0"/>
                <a:ea typeface="Montserrat"/>
                <a:cs typeface="Montserrat"/>
                <a:sym typeface="Montserrat"/>
              </a:rPr>
              <a:t>Thích</a:t>
            </a:r>
            <a:r>
              <a:rPr lang="en-US" sz="2400" dirty="0" smtClean="0">
                <a:solidFill>
                  <a:schemeClr val="bg1"/>
                </a:solidFill>
                <a:latin typeface="SVN-Comic Sans MS" panose="02040603050506020204" pitchFamily="18" charset="0"/>
                <a:ea typeface="Montserrat"/>
                <a:cs typeface="Montserrat"/>
                <a:sym typeface="Montserrat"/>
              </a:rPr>
              <a:t> </a:t>
            </a:r>
            <a:r>
              <a:rPr lang="en-US" sz="2400" dirty="0" err="1" smtClean="0">
                <a:solidFill>
                  <a:schemeClr val="bg1"/>
                </a:solidFill>
                <a:latin typeface="SVN-Comic Sans MS" panose="02040603050506020204" pitchFamily="18" charset="0"/>
                <a:ea typeface="Montserrat"/>
                <a:cs typeface="Montserrat"/>
                <a:sym typeface="Montserrat"/>
              </a:rPr>
              <a:t>ứng</a:t>
            </a:r>
            <a:r>
              <a:rPr lang="en-US" sz="2400" dirty="0" smtClean="0">
                <a:solidFill>
                  <a:schemeClr val="bg1"/>
                </a:solidFill>
                <a:latin typeface="SVN-Comic Sans MS" panose="02040603050506020204" pitchFamily="18" charset="0"/>
                <a:ea typeface="Montserrat"/>
                <a:cs typeface="Montserrat"/>
                <a:sym typeface="Montserrat"/>
              </a:rPr>
              <a:t> </a:t>
            </a:r>
            <a:r>
              <a:rPr lang="en-US" sz="2400" dirty="0" err="1" smtClean="0">
                <a:solidFill>
                  <a:schemeClr val="bg1"/>
                </a:solidFill>
                <a:latin typeface="SVN-Comic Sans MS" panose="02040603050506020204" pitchFamily="18" charset="0"/>
                <a:ea typeface="Montserrat"/>
                <a:cs typeface="Montserrat"/>
                <a:sym typeface="Montserrat"/>
              </a:rPr>
              <a:t>nhanh</a:t>
            </a:r>
            <a:r>
              <a:rPr lang="en-US" sz="2400" dirty="0" smtClean="0">
                <a:solidFill>
                  <a:schemeClr val="bg1"/>
                </a:solidFill>
                <a:latin typeface="SVN-Comic Sans MS" panose="02040603050506020204" pitchFamily="18" charset="0"/>
                <a:ea typeface="Montserrat"/>
                <a:cs typeface="Montserrat"/>
                <a:sym typeface="Montserrat"/>
              </a:rPr>
              <a:t> </a:t>
            </a:r>
            <a:r>
              <a:rPr lang="en-US" sz="2400" dirty="0" err="1" smtClean="0">
                <a:solidFill>
                  <a:schemeClr val="bg1"/>
                </a:solidFill>
                <a:latin typeface="SVN-Comic Sans MS" panose="02040603050506020204" pitchFamily="18" charset="0"/>
                <a:ea typeface="Montserrat"/>
                <a:cs typeface="Montserrat"/>
                <a:sym typeface="Montserrat"/>
              </a:rPr>
              <a:t>với</a:t>
            </a:r>
            <a:r>
              <a:rPr lang="en-US" sz="2400" dirty="0" smtClean="0">
                <a:solidFill>
                  <a:schemeClr val="bg1"/>
                </a:solidFill>
                <a:latin typeface="SVN-Comic Sans MS" panose="02040603050506020204" pitchFamily="18" charset="0"/>
                <a:ea typeface="Montserrat"/>
                <a:cs typeface="Montserrat"/>
                <a:sym typeface="Montserrat"/>
              </a:rPr>
              <a:t> </a:t>
            </a:r>
            <a:r>
              <a:rPr lang="en-US" sz="2400" dirty="0" err="1" smtClean="0">
                <a:solidFill>
                  <a:schemeClr val="bg1"/>
                </a:solidFill>
                <a:latin typeface="SVN-Comic Sans MS" panose="02040603050506020204" pitchFamily="18" charset="0"/>
                <a:ea typeface="Montserrat"/>
                <a:cs typeface="Montserrat"/>
                <a:sym typeface="Montserrat"/>
              </a:rPr>
              <a:t>sự</a:t>
            </a:r>
            <a:r>
              <a:rPr lang="en-US" sz="2400" dirty="0" smtClean="0">
                <a:solidFill>
                  <a:schemeClr val="bg1"/>
                </a:solidFill>
                <a:latin typeface="SVN-Comic Sans MS" panose="02040603050506020204" pitchFamily="18" charset="0"/>
                <a:ea typeface="Montserrat"/>
                <a:cs typeface="Montserrat"/>
                <a:sym typeface="Montserrat"/>
              </a:rPr>
              <a:t> </a:t>
            </a:r>
            <a:r>
              <a:rPr lang="en-US" sz="2400" dirty="0" err="1" smtClean="0">
                <a:solidFill>
                  <a:schemeClr val="bg1"/>
                </a:solidFill>
                <a:latin typeface="SVN-Comic Sans MS" panose="02040603050506020204" pitchFamily="18" charset="0"/>
                <a:ea typeface="Montserrat"/>
                <a:cs typeface="Montserrat"/>
                <a:sym typeface="Montserrat"/>
              </a:rPr>
              <a:t>thay</a:t>
            </a:r>
            <a:r>
              <a:rPr lang="en-US" sz="2400" dirty="0" smtClean="0">
                <a:solidFill>
                  <a:schemeClr val="bg1"/>
                </a:solidFill>
                <a:latin typeface="SVN-Comic Sans MS" panose="02040603050506020204" pitchFamily="18" charset="0"/>
                <a:ea typeface="Montserrat"/>
                <a:cs typeface="Montserrat"/>
                <a:sym typeface="Montserrat"/>
              </a:rPr>
              <a:t> </a:t>
            </a:r>
            <a:r>
              <a:rPr lang="en-US" sz="2400" dirty="0" err="1" smtClean="0">
                <a:solidFill>
                  <a:schemeClr val="bg1"/>
                </a:solidFill>
                <a:latin typeface="SVN-Comic Sans MS" panose="02040603050506020204" pitchFamily="18" charset="0"/>
                <a:ea typeface="Montserrat"/>
                <a:cs typeface="Montserrat"/>
                <a:sym typeface="Montserrat"/>
              </a:rPr>
              <a:t>đổi</a:t>
            </a:r>
            <a:r>
              <a:rPr lang="en-US" sz="2400" dirty="0" smtClean="0">
                <a:solidFill>
                  <a:schemeClr val="bg1"/>
                </a:solidFill>
                <a:latin typeface="SVN-Comic Sans MS" panose="02040603050506020204" pitchFamily="18" charset="0"/>
                <a:ea typeface="Montserrat"/>
                <a:cs typeface="Montserrat"/>
                <a:sym typeface="Montserrat"/>
              </a:rPr>
              <a:t> </a:t>
            </a:r>
            <a:r>
              <a:rPr lang="en-US" sz="2400" dirty="0" err="1" smtClean="0">
                <a:solidFill>
                  <a:schemeClr val="bg1"/>
                </a:solidFill>
                <a:latin typeface="SVN-Comic Sans MS" panose="02040603050506020204" pitchFamily="18" charset="0"/>
                <a:ea typeface="Montserrat"/>
                <a:cs typeface="Montserrat"/>
                <a:sym typeface="Montserrat"/>
              </a:rPr>
              <a:t>nhu</a:t>
            </a:r>
            <a:r>
              <a:rPr lang="en-US" sz="2400" dirty="0" smtClean="0">
                <a:solidFill>
                  <a:schemeClr val="bg1"/>
                </a:solidFill>
                <a:latin typeface="SVN-Comic Sans MS" panose="02040603050506020204" pitchFamily="18" charset="0"/>
                <a:ea typeface="Montserrat"/>
                <a:cs typeface="Montserrat"/>
                <a:sym typeface="Montserrat"/>
              </a:rPr>
              <a:t> </a:t>
            </a:r>
            <a:r>
              <a:rPr lang="en-US" sz="2400" dirty="0" err="1" smtClean="0">
                <a:solidFill>
                  <a:schemeClr val="bg1"/>
                </a:solidFill>
                <a:latin typeface="SVN-Comic Sans MS" panose="02040603050506020204" pitchFamily="18" charset="0"/>
                <a:ea typeface="Montserrat"/>
                <a:cs typeface="Montserrat"/>
                <a:sym typeface="Montserrat"/>
              </a:rPr>
              <a:t>cầu</a:t>
            </a:r>
            <a:r>
              <a:rPr lang="en-US" sz="2400" dirty="0" smtClean="0">
                <a:solidFill>
                  <a:schemeClr val="bg1"/>
                </a:solidFill>
                <a:latin typeface="SVN-Comic Sans MS" panose="02040603050506020204" pitchFamily="18" charset="0"/>
                <a:ea typeface="Montserrat"/>
                <a:cs typeface="Montserrat"/>
                <a:sym typeface="Montserrat"/>
              </a:rPr>
              <a:t> </a:t>
            </a:r>
            <a:r>
              <a:rPr lang="en-US" sz="2400" dirty="0" err="1" smtClean="0">
                <a:solidFill>
                  <a:schemeClr val="bg1"/>
                </a:solidFill>
                <a:latin typeface="SVN-Comic Sans MS" panose="02040603050506020204" pitchFamily="18" charset="0"/>
                <a:ea typeface="Montserrat"/>
                <a:cs typeface="Montserrat"/>
                <a:sym typeface="Montserrat"/>
              </a:rPr>
              <a:t>của</a:t>
            </a:r>
            <a:r>
              <a:rPr lang="en-US" sz="2400" dirty="0" smtClean="0">
                <a:solidFill>
                  <a:schemeClr val="bg1"/>
                </a:solidFill>
                <a:latin typeface="SVN-Comic Sans MS" panose="02040603050506020204" pitchFamily="18" charset="0"/>
                <a:ea typeface="Montserrat"/>
                <a:cs typeface="Montserrat"/>
                <a:sym typeface="Montserrat"/>
              </a:rPr>
              <a:t> </a:t>
            </a:r>
            <a:r>
              <a:rPr lang="en-US" sz="2400" dirty="0" err="1" smtClean="0">
                <a:solidFill>
                  <a:schemeClr val="bg1"/>
                </a:solidFill>
                <a:latin typeface="SVN-Comic Sans MS" panose="02040603050506020204" pitchFamily="18" charset="0"/>
                <a:ea typeface="Montserrat"/>
                <a:cs typeface="Montserrat"/>
                <a:sym typeface="Montserrat"/>
              </a:rPr>
              <a:t>Khách</a:t>
            </a:r>
            <a:r>
              <a:rPr lang="en-US" sz="2400" dirty="0" smtClean="0">
                <a:solidFill>
                  <a:schemeClr val="bg1"/>
                </a:solidFill>
                <a:latin typeface="SVN-Comic Sans MS" panose="02040603050506020204" pitchFamily="18" charset="0"/>
                <a:ea typeface="Montserrat"/>
                <a:cs typeface="Montserrat"/>
                <a:sym typeface="Montserrat"/>
              </a:rPr>
              <a:t> </a:t>
            </a:r>
            <a:r>
              <a:rPr lang="en-US" sz="2400" dirty="0" err="1" smtClean="0">
                <a:solidFill>
                  <a:schemeClr val="bg1"/>
                </a:solidFill>
                <a:latin typeface="SVN-Comic Sans MS" panose="02040603050506020204" pitchFamily="18" charset="0"/>
                <a:ea typeface="Montserrat"/>
                <a:cs typeface="Montserrat"/>
                <a:sym typeface="Montserrat"/>
              </a:rPr>
              <a:t>hàng</a:t>
            </a:r>
            <a:endParaRPr lang="en-US" sz="2400" dirty="0" smtClean="0">
              <a:solidFill>
                <a:schemeClr val="bg1"/>
              </a:solidFill>
              <a:latin typeface="SVN-Comic Sans MS" panose="02040603050506020204" pitchFamily="18" charset="0"/>
              <a:ea typeface="Montserrat"/>
              <a:cs typeface="Montserrat"/>
              <a:sym typeface="Montserrat"/>
            </a:endParaRPr>
          </a:p>
          <a:p>
            <a:pPr marR="0" lvl="0" algn="just" rtl="0">
              <a:lnSpc>
                <a:spcPct val="150000"/>
              </a:lnSpc>
              <a:spcBef>
                <a:spcPts val="800"/>
              </a:spcBef>
              <a:spcAft>
                <a:spcPts val="800"/>
              </a:spcAft>
              <a:buClr>
                <a:srgbClr val="000000"/>
              </a:buClr>
              <a:buSzPts val="1150"/>
            </a:pPr>
            <a:r>
              <a:rPr lang="en-US" sz="2400" u="none" strike="noStrike" cap="none" dirty="0" smtClean="0">
                <a:solidFill>
                  <a:schemeClr val="bg1"/>
                </a:solidFill>
                <a:latin typeface="SVN-Comic Sans MS" panose="02040603050506020204" pitchFamily="18" charset="0"/>
                <a:ea typeface="Montserrat"/>
                <a:cs typeface="Montserrat"/>
                <a:sym typeface="Montserrat"/>
              </a:rPr>
              <a:t>- </a:t>
            </a:r>
            <a:r>
              <a:rPr lang="en-US" sz="2400" u="none" strike="noStrike" cap="none" dirty="0" err="1" smtClean="0">
                <a:solidFill>
                  <a:schemeClr val="bg1"/>
                </a:solidFill>
                <a:latin typeface="SVN-Comic Sans MS" panose="02040603050506020204" pitchFamily="18" charset="0"/>
                <a:ea typeface="Montserrat"/>
                <a:cs typeface="Montserrat"/>
                <a:sym typeface="Montserrat"/>
              </a:rPr>
              <a:t>Phát</a:t>
            </a:r>
            <a:r>
              <a:rPr lang="en-US" sz="2400" u="none" strike="noStrike" cap="none" dirty="0" smtClean="0">
                <a:solidFill>
                  <a:schemeClr val="bg1"/>
                </a:solidFill>
                <a:latin typeface="SVN-Comic Sans MS" panose="02040603050506020204" pitchFamily="18" charset="0"/>
                <a:ea typeface="Montserrat"/>
                <a:cs typeface="Montserrat"/>
                <a:sym typeface="Montserrat"/>
              </a:rPr>
              <a:t> </a:t>
            </a:r>
            <a:r>
              <a:rPr lang="en-US" sz="2400" u="none" strike="noStrike" cap="none" dirty="0" err="1" smtClean="0">
                <a:solidFill>
                  <a:schemeClr val="bg1"/>
                </a:solidFill>
                <a:latin typeface="SVN-Comic Sans MS" panose="02040603050506020204" pitchFamily="18" charset="0"/>
                <a:ea typeface="Montserrat"/>
                <a:cs typeface="Montserrat"/>
                <a:sym typeface="Montserrat"/>
              </a:rPr>
              <a:t>hiện</a:t>
            </a:r>
            <a:r>
              <a:rPr lang="en-US" sz="2400" u="none" strike="noStrike" cap="none" dirty="0" smtClean="0">
                <a:solidFill>
                  <a:schemeClr val="bg1"/>
                </a:solidFill>
                <a:latin typeface="SVN-Comic Sans MS" panose="02040603050506020204" pitchFamily="18" charset="0"/>
                <a:ea typeface="Montserrat"/>
                <a:cs typeface="Montserrat"/>
                <a:sym typeface="Montserrat"/>
              </a:rPr>
              <a:t> </a:t>
            </a:r>
            <a:r>
              <a:rPr lang="en-US" sz="2400" u="none" strike="noStrike" cap="none" dirty="0" err="1" smtClean="0">
                <a:solidFill>
                  <a:schemeClr val="bg1"/>
                </a:solidFill>
                <a:latin typeface="SVN-Comic Sans MS" panose="02040603050506020204" pitchFamily="18" charset="0"/>
                <a:ea typeface="Montserrat"/>
                <a:cs typeface="Montserrat"/>
                <a:sym typeface="Montserrat"/>
              </a:rPr>
              <a:t>lỗi</a:t>
            </a:r>
            <a:r>
              <a:rPr lang="en-US" sz="2400" u="none" strike="noStrike" cap="none" dirty="0" smtClean="0">
                <a:solidFill>
                  <a:schemeClr val="bg1"/>
                </a:solidFill>
                <a:latin typeface="SVN-Comic Sans MS" panose="02040603050506020204" pitchFamily="18" charset="0"/>
                <a:ea typeface="Montserrat"/>
                <a:cs typeface="Montserrat"/>
                <a:sym typeface="Montserrat"/>
              </a:rPr>
              <a:t> </a:t>
            </a:r>
            <a:r>
              <a:rPr lang="en-US" sz="2400" u="none" strike="noStrike" cap="none" dirty="0" err="1" smtClean="0">
                <a:solidFill>
                  <a:schemeClr val="bg1"/>
                </a:solidFill>
                <a:latin typeface="SVN-Comic Sans MS" panose="02040603050506020204" pitchFamily="18" charset="0"/>
                <a:ea typeface="Montserrat"/>
                <a:cs typeface="Montserrat"/>
                <a:sym typeface="Montserrat"/>
              </a:rPr>
              <a:t>để</a:t>
            </a:r>
            <a:r>
              <a:rPr lang="en-US" sz="2400" u="none" strike="noStrike" cap="none" dirty="0" smtClean="0">
                <a:solidFill>
                  <a:schemeClr val="bg1"/>
                </a:solidFill>
                <a:latin typeface="SVN-Comic Sans MS" panose="02040603050506020204" pitchFamily="18" charset="0"/>
                <a:ea typeface="Montserrat"/>
                <a:cs typeface="Montserrat"/>
                <a:sym typeface="Montserrat"/>
              </a:rPr>
              <a:t> </a:t>
            </a:r>
            <a:r>
              <a:rPr lang="en-US" sz="2400" u="none" strike="noStrike" cap="none" dirty="0" err="1" smtClean="0">
                <a:solidFill>
                  <a:schemeClr val="bg1"/>
                </a:solidFill>
                <a:latin typeface="SVN-Comic Sans MS" panose="02040603050506020204" pitchFamily="18" charset="0"/>
                <a:ea typeface="Montserrat"/>
                <a:cs typeface="Montserrat"/>
                <a:sym typeface="Montserrat"/>
              </a:rPr>
              <a:t>sửa</a:t>
            </a:r>
            <a:r>
              <a:rPr lang="en-US" sz="2400" u="none" strike="noStrike" cap="none" dirty="0" smtClean="0">
                <a:solidFill>
                  <a:schemeClr val="bg1"/>
                </a:solidFill>
                <a:latin typeface="SVN-Comic Sans MS" panose="02040603050506020204" pitchFamily="18" charset="0"/>
                <a:ea typeface="Montserrat"/>
                <a:cs typeface="Montserrat"/>
                <a:sym typeface="Montserrat"/>
              </a:rPr>
              <a:t> </a:t>
            </a:r>
            <a:r>
              <a:rPr lang="en-US" sz="2400" u="none" strike="noStrike" cap="none" dirty="0" err="1" smtClean="0">
                <a:solidFill>
                  <a:schemeClr val="bg1"/>
                </a:solidFill>
                <a:latin typeface="SVN-Comic Sans MS" panose="02040603050506020204" pitchFamily="18" charset="0"/>
                <a:ea typeface="Montserrat"/>
                <a:cs typeface="Montserrat"/>
                <a:sym typeface="Montserrat"/>
              </a:rPr>
              <a:t>kịp</a:t>
            </a:r>
            <a:r>
              <a:rPr lang="en-US" sz="2400" u="none" strike="noStrike" cap="none" dirty="0" smtClean="0">
                <a:solidFill>
                  <a:schemeClr val="bg1"/>
                </a:solidFill>
                <a:latin typeface="SVN-Comic Sans MS" panose="02040603050506020204" pitchFamily="18" charset="0"/>
                <a:ea typeface="Montserrat"/>
                <a:cs typeface="Montserrat"/>
                <a:sym typeface="Montserrat"/>
              </a:rPr>
              <a:t> </a:t>
            </a:r>
            <a:r>
              <a:rPr lang="en-US" sz="2400" u="none" strike="noStrike" cap="none" dirty="0" err="1" smtClean="0">
                <a:solidFill>
                  <a:schemeClr val="bg1"/>
                </a:solidFill>
                <a:latin typeface="SVN-Comic Sans MS" panose="02040603050506020204" pitchFamily="18" charset="0"/>
                <a:ea typeface="Montserrat"/>
                <a:cs typeface="Montserrat"/>
                <a:sym typeface="Montserrat"/>
              </a:rPr>
              <a:t>thời</a:t>
            </a:r>
            <a:endParaRPr lang="en-US" sz="2400" u="none" strike="noStrike" cap="none" dirty="0">
              <a:solidFill>
                <a:schemeClr val="bg1"/>
              </a:solidFill>
              <a:latin typeface="SVN-Comic Sans MS" panose="02040603050506020204" pitchFamily="18" charset="0"/>
              <a:ea typeface="Montserrat"/>
              <a:cs typeface="Montserrat"/>
              <a:sym typeface="Montserrat"/>
            </a:endParaRPr>
          </a:p>
        </p:txBody>
      </p:sp>
    </p:spTree>
    <p:extLst>
      <p:ext uri="{BB962C8B-B14F-4D97-AF65-F5344CB8AC3E}">
        <p14:creationId xmlns:p14="http://schemas.microsoft.com/office/powerpoint/2010/main" val="314131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5"/>
          <p:cNvSpPr txBox="1">
            <a:spLocks noGrp="1"/>
          </p:cNvSpPr>
          <p:nvPr>
            <p:ph type="title"/>
          </p:nvPr>
        </p:nvSpPr>
        <p:spPr>
          <a:xfrm>
            <a:off x="581862" y="568385"/>
            <a:ext cx="5281025" cy="94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3600" dirty="0" smtClean="0">
                <a:latin typeface="SVN-Internation" panose="02040603050506020204" pitchFamily="18" charset="0"/>
                <a:ea typeface="Montserrat"/>
                <a:cs typeface="Montserrat"/>
              </a:rPr>
              <a:t>4. GIAO DIỆN MẪU</a:t>
            </a:r>
            <a:endParaRPr sz="3600" i="1" dirty="0">
              <a:latin typeface="SVN-Internation" panose="02040603050506020204" pitchFamily="18" charset="0"/>
              <a:ea typeface="Montserrat"/>
              <a:cs typeface="Montserrat"/>
              <a:sym typeface="Montserrat"/>
            </a:endParaRPr>
          </a:p>
        </p:txBody>
      </p:sp>
      <p:cxnSp>
        <p:nvCxnSpPr>
          <p:cNvPr id="160" name="Google Shape;160;p5"/>
          <p:cNvCxnSpPr/>
          <p:nvPr/>
        </p:nvCxnSpPr>
        <p:spPr>
          <a:xfrm>
            <a:off x="459375" y="556047"/>
            <a:ext cx="2763000" cy="0"/>
          </a:xfrm>
          <a:prstGeom prst="straightConnector1">
            <a:avLst/>
          </a:prstGeom>
          <a:noFill/>
          <a:ln w="9525" cap="flat" cmpd="sng">
            <a:solidFill>
              <a:schemeClr val="accent1"/>
            </a:solidFill>
            <a:prstDash val="solid"/>
            <a:round/>
            <a:headEnd type="none" w="sm" len="sm"/>
            <a:tailEnd type="none" w="sm" len="sm"/>
          </a:ln>
          <a:effectLst>
            <a:outerShdw blurRad="57150" dist="19050" dir="5400000" algn="bl" rotWithShape="0">
              <a:srgbClr val="FFFFFF">
                <a:alpha val="49411"/>
              </a:srgbClr>
            </a:outerShdw>
          </a:effectLst>
        </p:spPr>
      </p:cxnSp>
    </p:spTree>
    <p:extLst>
      <p:ext uri="{BB962C8B-B14F-4D97-AF65-F5344CB8AC3E}">
        <p14:creationId xmlns:p14="http://schemas.microsoft.com/office/powerpoint/2010/main" val="85217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title"/>
          </p:nvPr>
        </p:nvSpPr>
        <p:spPr>
          <a:xfrm>
            <a:off x="3760331" y="3484880"/>
            <a:ext cx="4169475" cy="598800"/>
          </a:xfrm>
          <a:prstGeom prst="rect">
            <a:avLst/>
          </a:prstGeom>
          <a:noFill/>
          <a:ln>
            <a:noFill/>
          </a:ln>
        </p:spPr>
        <p:txBody>
          <a:bodyPr spcFirstLastPara="1" wrap="square" lIns="91425" tIns="91425" rIns="91425" bIns="91425" anchor="b" anchorCtr="0">
            <a:noAutofit/>
          </a:bodyPr>
          <a:lstStyle/>
          <a:p>
            <a:pPr lvl="0"/>
            <a:r>
              <a:rPr lang="en-US" dirty="0" smtClean="0">
                <a:latin typeface="SVN-Internation" panose="02040603050506020204" pitchFamily="18" charset="0"/>
              </a:rPr>
              <a:t>KẾ HOẠCH HOẠT ĐỘNG</a:t>
            </a:r>
            <a:endParaRPr dirty="0"/>
          </a:p>
        </p:txBody>
      </p:sp>
      <p:sp>
        <p:nvSpPr>
          <p:cNvPr id="151" name="Google Shape;151;p4"/>
          <p:cNvSpPr txBox="1">
            <a:spLocks noGrp="1"/>
          </p:cNvSpPr>
          <p:nvPr>
            <p:ph type="title" idx="2"/>
          </p:nvPr>
        </p:nvSpPr>
        <p:spPr>
          <a:xfrm>
            <a:off x="1048270" y="3287500"/>
            <a:ext cx="2412900" cy="931500"/>
          </a:xfrm>
          <a:prstGeom prst="rect">
            <a:avLst/>
          </a:prstGeom>
          <a:noFill/>
          <a:ln>
            <a:noFill/>
          </a:ln>
          <a:effectLst>
            <a:outerShdw blurRad="114300" dist="28575" dir="6360000" algn="bl" rotWithShape="0">
              <a:schemeClr val="accent1">
                <a:alpha val="49411"/>
              </a:schemeClr>
            </a:outerShdw>
          </a:effectLst>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6000"/>
              <a:buNone/>
            </a:pPr>
            <a:r>
              <a:rPr lang="en-US" dirty="0" smtClean="0"/>
              <a:t>07</a:t>
            </a:r>
            <a:endParaRPr dirty="0"/>
          </a:p>
        </p:txBody>
      </p:sp>
      <p:cxnSp>
        <p:nvCxnSpPr>
          <p:cNvPr id="153" name="Google Shape;153;p4"/>
          <p:cNvCxnSpPr/>
          <p:nvPr/>
        </p:nvCxnSpPr>
        <p:spPr>
          <a:xfrm>
            <a:off x="3610750" y="3484880"/>
            <a:ext cx="0" cy="768317"/>
          </a:xfrm>
          <a:prstGeom prst="straightConnector1">
            <a:avLst/>
          </a:prstGeom>
          <a:noFill/>
          <a:ln w="9525" cap="flat" cmpd="sng">
            <a:solidFill>
              <a:schemeClr val="accent1"/>
            </a:solidFill>
            <a:prstDash val="solid"/>
            <a:round/>
            <a:headEnd type="none" w="sm" len="sm"/>
            <a:tailEnd type="none" w="sm" len="sm"/>
          </a:ln>
          <a:effectLst>
            <a:outerShdw blurRad="57150" dist="19050" dir="5400000" algn="bl" rotWithShape="0">
              <a:srgbClr val="FFFFFF">
                <a:alpha val="49411"/>
              </a:srgbClr>
            </a:outerShdw>
          </a:effectLst>
        </p:spPr>
      </p:cxnSp>
    </p:spTree>
    <p:extLst>
      <p:ext uri="{BB962C8B-B14F-4D97-AF65-F5344CB8AC3E}">
        <p14:creationId xmlns:p14="http://schemas.microsoft.com/office/powerpoint/2010/main" val="398369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3"/>
        <p:cNvGrpSpPr/>
        <p:nvPr/>
      </p:nvGrpSpPr>
      <p:grpSpPr>
        <a:xfrm>
          <a:off x="0" y="0"/>
          <a:ext cx="0" cy="0"/>
          <a:chOff x="0" y="0"/>
          <a:chExt cx="0" cy="0"/>
        </a:xfrm>
      </p:grpSpPr>
      <p:sp>
        <p:nvSpPr>
          <p:cNvPr id="1994" name="Google Shape;1994;p17"/>
          <p:cNvSpPr txBox="1">
            <a:spLocks noGrp="1"/>
          </p:cNvSpPr>
          <p:nvPr>
            <p:ph type="title"/>
          </p:nvPr>
        </p:nvSpPr>
        <p:spPr>
          <a:xfrm>
            <a:off x="938500" y="411974"/>
            <a:ext cx="4702200" cy="94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3600" dirty="0" smtClean="0">
                <a:latin typeface="SVN-Internation" panose="02040603050506020204" pitchFamily="18" charset="0"/>
              </a:rPr>
              <a:t>KẾ HOẠCH HOẠT ĐỘNG</a:t>
            </a:r>
            <a:endParaRPr sz="3600" dirty="0">
              <a:latin typeface="SVN-Internation" panose="02040603050506020204" pitchFamily="18" charset="0"/>
            </a:endParaRPr>
          </a:p>
        </p:txBody>
      </p:sp>
      <p:cxnSp>
        <p:nvCxnSpPr>
          <p:cNvPr id="1995" name="Google Shape;1995;p17"/>
          <p:cNvCxnSpPr/>
          <p:nvPr/>
        </p:nvCxnSpPr>
        <p:spPr>
          <a:xfrm>
            <a:off x="1784733" y="2321132"/>
            <a:ext cx="5431316" cy="0"/>
          </a:xfrm>
          <a:prstGeom prst="straightConnector1">
            <a:avLst/>
          </a:prstGeom>
          <a:noFill/>
          <a:ln w="19050" cap="flat" cmpd="sng">
            <a:solidFill>
              <a:schemeClr val="accent1"/>
            </a:solidFill>
            <a:prstDash val="solid"/>
            <a:round/>
            <a:headEnd type="none" w="sm" len="sm"/>
            <a:tailEnd type="none" w="sm" len="sm"/>
          </a:ln>
        </p:spPr>
      </p:cxnSp>
      <p:sp>
        <p:nvSpPr>
          <p:cNvPr id="1996" name="Google Shape;1996;p17"/>
          <p:cNvSpPr txBox="1">
            <a:spLocks noGrp="1"/>
          </p:cNvSpPr>
          <p:nvPr>
            <p:ph type="title" idx="4294967295"/>
          </p:nvPr>
        </p:nvSpPr>
        <p:spPr>
          <a:xfrm>
            <a:off x="2356535" y="1604486"/>
            <a:ext cx="722935" cy="348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1400" b="1" dirty="0"/>
              <a:t>1</a:t>
            </a:r>
            <a:endParaRPr sz="1400" b="1" dirty="0">
              <a:solidFill>
                <a:schemeClr val="lt1"/>
              </a:solidFill>
            </a:endParaRPr>
          </a:p>
        </p:txBody>
      </p:sp>
      <p:sp>
        <p:nvSpPr>
          <p:cNvPr id="2004" name="Google Shape;2004;p17"/>
          <p:cNvSpPr/>
          <p:nvPr/>
        </p:nvSpPr>
        <p:spPr>
          <a:xfrm>
            <a:off x="2609253" y="2201366"/>
            <a:ext cx="217500" cy="2175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2005" name="Google Shape;2005;p17"/>
          <p:cNvSpPr/>
          <p:nvPr/>
        </p:nvSpPr>
        <p:spPr>
          <a:xfrm>
            <a:off x="6200339" y="2212382"/>
            <a:ext cx="217500" cy="2175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cxnSp>
        <p:nvCxnSpPr>
          <p:cNvPr id="2008" name="Google Shape;2008;p17"/>
          <p:cNvCxnSpPr/>
          <p:nvPr/>
        </p:nvCxnSpPr>
        <p:spPr>
          <a:xfrm>
            <a:off x="1026200" y="414022"/>
            <a:ext cx="2763000" cy="0"/>
          </a:xfrm>
          <a:prstGeom prst="straightConnector1">
            <a:avLst/>
          </a:prstGeom>
          <a:noFill/>
          <a:ln w="9525" cap="flat" cmpd="sng">
            <a:solidFill>
              <a:schemeClr val="accent1"/>
            </a:solidFill>
            <a:prstDash val="solid"/>
            <a:round/>
            <a:headEnd type="none" w="sm" len="sm"/>
            <a:tailEnd type="none" w="sm" len="sm"/>
          </a:ln>
          <a:effectLst>
            <a:outerShdw blurRad="57150" dist="19050" dir="5400000" algn="bl" rotWithShape="0">
              <a:srgbClr val="FFFFFF">
                <a:alpha val="49803"/>
              </a:srgbClr>
            </a:outerShdw>
          </a:effectLst>
        </p:spPr>
      </p:cxnSp>
      <p:sp>
        <p:nvSpPr>
          <p:cNvPr id="19" name="Google Shape;1996;p17"/>
          <p:cNvSpPr txBox="1">
            <a:spLocks/>
          </p:cNvSpPr>
          <p:nvPr/>
        </p:nvSpPr>
        <p:spPr>
          <a:xfrm>
            <a:off x="6059289" y="1604486"/>
            <a:ext cx="499600" cy="34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9pPr>
          </a:lstStyle>
          <a:p>
            <a:pPr algn="ctr"/>
            <a:r>
              <a:rPr lang="en" sz="1400" b="1" dirty="0"/>
              <a:t>2</a:t>
            </a:r>
          </a:p>
        </p:txBody>
      </p:sp>
      <p:sp>
        <p:nvSpPr>
          <p:cNvPr id="23" name="Google Shape;279;p9"/>
          <p:cNvSpPr txBox="1">
            <a:spLocks/>
          </p:cNvSpPr>
          <p:nvPr/>
        </p:nvSpPr>
        <p:spPr>
          <a:xfrm>
            <a:off x="1957171" y="2592398"/>
            <a:ext cx="1521661"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1400"/>
            </a:pPr>
            <a:r>
              <a:rPr lang="en-US" sz="2000" b="1" dirty="0" err="1" smtClean="0">
                <a:solidFill>
                  <a:schemeClr val="bg1"/>
                </a:solidFill>
                <a:latin typeface="SVN-Comic Sans MS" panose="02040603050506020204" pitchFamily="18" charset="0"/>
              </a:rPr>
              <a:t>Bổ</a:t>
            </a:r>
            <a:r>
              <a:rPr lang="en-US" sz="2000" b="1" dirty="0" smtClean="0">
                <a:solidFill>
                  <a:schemeClr val="bg1"/>
                </a:solidFill>
                <a:latin typeface="SVN-Comic Sans MS" panose="02040603050506020204" pitchFamily="18" charset="0"/>
              </a:rPr>
              <a:t> </a:t>
            </a:r>
            <a:r>
              <a:rPr lang="en-US" sz="2000" b="1" dirty="0" err="1" smtClean="0">
                <a:solidFill>
                  <a:schemeClr val="bg1"/>
                </a:solidFill>
                <a:latin typeface="SVN-Comic Sans MS" panose="02040603050506020204" pitchFamily="18" charset="0"/>
              </a:rPr>
              <a:t>nhiệm</a:t>
            </a:r>
            <a:endParaRPr lang="en-US" sz="2000" b="1" dirty="0">
              <a:solidFill>
                <a:schemeClr val="bg1"/>
              </a:solidFill>
              <a:latin typeface="SVN-Comic Sans MS" panose="02040603050506020204" pitchFamily="18" charset="0"/>
            </a:endParaRPr>
          </a:p>
          <a:p>
            <a:pPr algn="ctr">
              <a:buSzPts val="1400"/>
            </a:pPr>
            <a:r>
              <a:rPr lang="en-US" sz="2000" b="1" dirty="0" err="1" smtClean="0">
                <a:solidFill>
                  <a:schemeClr val="bg1"/>
                </a:solidFill>
                <a:latin typeface="SVN-Comic Sans MS" panose="02040603050506020204" pitchFamily="18" charset="0"/>
              </a:rPr>
              <a:t>chức</a:t>
            </a:r>
            <a:r>
              <a:rPr lang="en-US" sz="2000" b="1" dirty="0" smtClean="0">
                <a:solidFill>
                  <a:schemeClr val="bg1"/>
                </a:solidFill>
                <a:latin typeface="SVN-Comic Sans MS" panose="02040603050506020204" pitchFamily="18" charset="0"/>
              </a:rPr>
              <a:t> </a:t>
            </a:r>
            <a:r>
              <a:rPr lang="en-US" sz="2000" b="1" dirty="0" err="1" smtClean="0">
                <a:solidFill>
                  <a:schemeClr val="bg1"/>
                </a:solidFill>
                <a:latin typeface="SVN-Comic Sans MS" panose="02040603050506020204" pitchFamily="18" charset="0"/>
              </a:rPr>
              <a:t>vụ</a:t>
            </a:r>
            <a:endParaRPr lang="en-US" sz="2000" b="1" dirty="0">
              <a:solidFill>
                <a:schemeClr val="bg1"/>
              </a:solidFill>
              <a:latin typeface="SVN-Comic Sans MS" panose="02040603050506020204" pitchFamily="18" charset="0"/>
            </a:endParaRPr>
          </a:p>
        </p:txBody>
      </p:sp>
      <p:sp>
        <p:nvSpPr>
          <p:cNvPr id="24" name="Google Shape;279;p9"/>
          <p:cNvSpPr txBox="1">
            <a:spLocks/>
          </p:cNvSpPr>
          <p:nvPr/>
        </p:nvSpPr>
        <p:spPr>
          <a:xfrm>
            <a:off x="5548258" y="2592398"/>
            <a:ext cx="1521661" cy="12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1400"/>
            </a:pPr>
            <a:r>
              <a:rPr lang="en-US" sz="2000" b="1" dirty="0" err="1" smtClean="0">
                <a:solidFill>
                  <a:schemeClr val="bg1"/>
                </a:solidFill>
                <a:latin typeface="SVN-Comic Sans MS" panose="02040603050506020204" pitchFamily="18" charset="0"/>
              </a:rPr>
              <a:t>Gọi</a:t>
            </a:r>
            <a:r>
              <a:rPr lang="en-US" sz="2000" b="1" dirty="0" smtClean="0">
                <a:solidFill>
                  <a:schemeClr val="bg1"/>
                </a:solidFill>
                <a:latin typeface="SVN-Comic Sans MS" panose="02040603050506020204" pitchFamily="18" charset="0"/>
              </a:rPr>
              <a:t> </a:t>
            </a:r>
            <a:r>
              <a:rPr lang="en-US" sz="2000" b="1" dirty="0" err="1" smtClean="0">
                <a:solidFill>
                  <a:schemeClr val="bg1"/>
                </a:solidFill>
                <a:latin typeface="SVN-Comic Sans MS" panose="02040603050506020204" pitchFamily="18" charset="0"/>
              </a:rPr>
              <a:t>vốn</a:t>
            </a:r>
            <a:endParaRPr lang="en-US" sz="2000" b="1" dirty="0">
              <a:solidFill>
                <a:schemeClr val="bg1"/>
              </a:solidFill>
              <a:latin typeface="SVN-Comic Sans MS" panose="02040603050506020204" pitchFamily="18" charset="0"/>
            </a:endParaRPr>
          </a:p>
        </p:txBody>
      </p:sp>
    </p:spTree>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891</Words>
  <Application>Microsoft Office PowerPoint</Application>
  <PresentationFormat>On-screen Show (16:9)</PresentationFormat>
  <Paragraphs>73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Montserrat ExtraBold</vt:lpstr>
      <vt:lpstr>Montserrat</vt:lpstr>
      <vt:lpstr>SVN-Internation</vt:lpstr>
      <vt:lpstr>Arial</vt:lpstr>
      <vt:lpstr>SVN-Comic Sans MS</vt:lpstr>
      <vt:lpstr>Futuristic Background by Slidesgo</vt:lpstr>
      <vt:lpstr>QUY TRÌNH PHÁT TRIỂN THEO GÓC NHÌN  CỦA DEVELOPPER</vt:lpstr>
      <vt:lpstr>1. LỰA CHỌN MÔ HÌNH</vt:lpstr>
      <vt:lpstr>2. PHÂN TÍCH</vt:lpstr>
      <vt:lpstr>PowerPoint Presentation</vt:lpstr>
      <vt:lpstr>ƯU ĐIỂM</vt:lpstr>
      <vt:lpstr>3. LÝ DO LỰA CHỌN</vt:lpstr>
      <vt:lpstr>4. GIAO DIỆN MẪU</vt:lpstr>
      <vt:lpstr>KẾ HOẠCH HOẠT ĐỘNG</vt:lpstr>
      <vt:lpstr>KẾ HOẠCH HOẠT ĐỘNG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VIỄN CẢNH</dc:title>
  <cp:lastModifiedBy>Nguyễn Thị Trâm Anh</cp:lastModifiedBy>
  <cp:revision>39</cp:revision>
  <dcterms:modified xsi:type="dcterms:W3CDTF">2021-09-08T09:01:27Z</dcterms:modified>
</cp:coreProperties>
</file>