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Lst>
  <p:notesMasterIdLst>
    <p:notesMasterId r:id="rId9"/>
  </p:notesMasterIdLst>
  <p:handoutMasterIdLst>
    <p:handoutMasterId r:id="rId10"/>
  </p:handoutMasterIdLst>
  <p:sldIdLst>
    <p:sldId id="426" r:id="rId3"/>
    <p:sldId id="622" r:id="rId4"/>
    <p:sldId id="583" r:id="rId5"/>
    <p:sldId id="626" r:id="rId6"/>
    <p:sldId id="624" r:id="rId7"/>
    <p:sldId id="627" r:id="rId8"/>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68618" autoAdjust="0"/>
  </p:normalViewPr>
  <p:slideViewPr>
    <p:cSldViewPr snapToGrid="0">
      <p:cViewPr varScale="1">
        <p:scale>
          <a:sx n="87" d="100"/>
          <a:sy n="87" d="100"/>
        </p:scale>
        <p:origin x="126" y="6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17/10/2018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17/10/2018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In simpler terms, Machine learning provides systems the ability to automatically learn and improve from experience without being explicitly programmed. It relies on underlying hypothesis of creating the model and tries to improve it by fitting more data into the model over time.</a:t>
            </a:r>
          </a:p>
          <a:p>
            <a:br>
              <a:rPr lang="en-GB" sz="1200" dirty="0"/>
            </a:b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994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98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2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1.xml"/><Relationship Id="rId5" Type="http://schemas.openxmlformats.org/officeDocument/2006/relationships/image" Target="../media/image8.png"/><Relationship Id="rId4" Type="http://schemas.openxmlformats.org/officeDocument/2006/relationships/hyperlink" Target="http://scikit-learn.org/stable/modules/classes.html#module-sklearn.dataset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hemeOverride" Target="../theme/themeOverride2.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Creating your first model</a:t>
            </a:r>
            <a:endParaRPr lang="en-GB" sz="3600" dirty="0">
              <a:solidFill>
                <a:srgbClr val="002C5C"/>
              </a:solidFill>
              <a:latin typeface="Segoe UI Light"/>
            </a:endParaRPr>
          </a:p>
          <a:p>
            <a:pPr lvl="0">
              <a:spcBef>
                <a:spcPts val="1200"/>
              </a:spcBef>
              <a:spcAft>
                <a:spcPts val="1200"/>
              </a:spcAft>
              <a:defRPr/>
            </a:pPr>
            <a:r>
              <a:rPr kumimoji="0" lang="en-GB" sz="36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Using </a:t>
            </a:r>
            <a:r>
              <a:rPr kumimoji="0" lang="en-GB" sz="3600" b="0" i="0" u="none" strike="noStrike" kern="1200" cap="none" spc="-100" normalizeH="0" baseline="0" noProof="0" dirty="0" err="1">
                <a:ln w="3175">
                  <a:noFill/>
                </a:ln>
                <a:solidFill>
                  <a:srgbClr val="002C5C"/>
                </a:solidFill>
                <a:effectLst/>
                <a:uLnTx/>
                <a:uFillTx/>
                <a:latin typeface="Segoe UI Light"/>
                <a:ea typeface="+mn-ea"/>
                <a:cs typeface="Segoe UI" pitchFamily="34" charset="0"/>
              </a:rPr>
              <a:t>SKLearn’s</a:t>
            </a:r>
            <a:r>
              <a:rPr kumimoji="0" lang="en-GB" sz="36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 datasets</a:t>
            </a:r>
            <a:endParaRPr kumimoji="0" lang="en-GB" sz="1600" b="0" i="0" u="none" strike="noStrike" kern="1200" cap="none" spc="-100" normalizeH="0" baseline="0" noProof="0" dirty="0">
              <a:ln w="3175">
                <a:noFill/>
              </a:ln>
              <a:solidFill>
                <a:srgbClr val="006FBA"/>
              </a:solidFill>
              <a:effectLst/>
              <a:uLnTx/>
              <a:uFillTx/>
              <a:latin typeface="Segoe UI Light"/>
              <a:ea typeface="+mn-ea"/>
              <a:cs typeface="Segoe UI" pitchFamily="34" charset="0"/>
            </a:endParaRP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6526635" y="205829"/>
            <a:ext cx="5294437"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Sample Data</a:t>
            </a:r>
          </a:p>
        </p:txBody>
      </p:sp>
      <p:pic>
        <p:nvPicPr>
          <p:cNvPr id="3" name="Picture 2">
            <a:hlinkClick r:id="rId4"/>
            <a:extLst>
              <a:ext uri="{FF2B5EF4-FFF2-40B4-BE49-F238E27FC236}">
                <a16:creationId xmlns:a16="http://schemas.microsoft.com/office/drawing/2014/main" id="{B3FF1AF1-1019-4E43-A9E1-76E015E8F33D}"/>
              </a:ext>
            </a:extLst>
          </p:cNvPr>
          <p:cNvPicPr>
            <a:picLocks noChangeAspect="1"/>
          </p:cNvPicPr>
          <p:nvPr/>
        </p:nvPicPr>
        <p:blipFill>
          <a:blip r:embed="rId5"/>
          <a:stretch>
            <a:fillRect/>
          </a:stretch>
        </p:blipFill>
        <p:spPr>
          <a:xfrm>
            <a:off x="0" y="0"/>
            <a:ext cx="6282813" cy="6858000"/>
          </a:xfrm>
          <a:prstGeom prst="rect">
            <a:avLst/>
          </a:prstGeom>
        </p:spPr>
      </p:pic>
      <p:sp>
        <p:nvSpPr>
          <p:cNvPr id="4" name="TextBox 3">
            <a:extLst>
              <a:ext uri="{FF2B5EF4-FFF2-40B4-BE49-F238E27FC236}">
                <a16:creationId xmlns:a16="http://schemas.microsoft.com/office/drawing/2014/main" id="{3DEFDBB3-1CCD-4213-93EE-D199B1857EA9}"/>
              </a:ext>
            </a:extLst>
          </p:cNvPr>
          <p:cNvSpPr txBox="1"/>
          <p:nvPr/>
        </p:nvSpPr>
        <p:spPr>
          <a:xfrm>
            <a:off x="7520283" y="4287862"/>
            <a:ext cx="2702709" cy="584775"/>
          </a:xfrm>
          <a:prstGeom prst="rect">
            <a:avLst/>
          </a:prstGeom>
          <a:noFill/>
        </p:spPr>
        <p:txBody>
          <a:bodyPr wrap="square" rtlCol="0">
            <a:spAutoFit/>
          </a:bodyPr>
          <a:lstStyle/>
          <a:p>
            <a:pPr marL="0" marR="0" lvl="0" indent="0" defTabSz="121917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Diabetes data</a:t>
            </a:r>
          </a:p>
        </p:txBody>
      </p:sp>
      <p:sp>
        <p:nvSpPr>
          <p:cNvPr id="5" name="Arrow: Right 4">
            <a:extLst>
              <a:ext uri="{FF2B5EF4-FFF2-40B4-BE49-F238E27FC236}">
                <a16:creationId xmlns:a16="http://schemas.microsoft.com/office/drawing/2014/main" id="{1CB5D351-977D-4059-B8B2-D9751F49E7E6}"/>
              </a:ext>
            </a:extLst>
          </p:cNvPr>
          <p:cNvSpPr/>
          <p:nvPr/>
        </p:nvSpPr>
        <p:spPr>
          <a:xfrm rot="10800000">
            <a:off x="5934456" y="4374510"/>
            <a:ext cx="1481328" cy="41148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72C6"/>
              </a:solidFill>
            </a:endParaRP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0" name="Rectangle: Rounded Corners 159">
            <a:extLst>
              <a:ext uri="{FF2B5EF4-FFF2-40B4-BE49-F238E27FC236}">
                <a16:creationId xmlns:a16="http://schemas.microsoft.com/office/drawing/2014/main" id="{C261CE3E-9234-485B-98DB-934BB58F0A98}"/>
              </a:ext>
            </a:extLst>
          </p:cNvPr>
          <p:cNvSpPr/>
          <p:nvPr/>
        </p:nvSpPr>
        <p:spPr>
          <a:xfrm>
            <a:off x="479376" y="548680"/>
            <a:ext cx="1603367" cy="2952328"/>
          </a:xfrm>
          <a:prstGeom prst="roundRect">
            <a:avLst>
              <a:gd name="adj" fmla="val 7491"/>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486CBC0D-78CB-49FE-AFF8-D1DCC2C47C55}"/>
              </a:ext>
            </a:extLst>
          </p:cNvPr>
          <p:cNvSpPr txBox="1"/>
          <p:nvPr/>
        </p:nvSpPr>
        <p:spPr>
          <a:xfrm>
            <a:off x="838368" y="84121"/>
            <a:ext cx="864096" cy="461665"/>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dirty="0">
                <a:ln>
                  <a:noFill/>
                </a:ln>
                <a:solidFill>
                  <a:srgbClr val="000000"/>
                </a:solidFill>
                <a:effectLst/>
                <a:uLnTx/>
                <a:uFillTx/>
                <a:latin typeface="Segoe UI"/>
                <a:ea typeface="+mn-ea"/>
                <a:cs typeface="+mn-cs"/>
              </a:rPr>
              <a:t>data</a:t>
            </a:r>
            <a:endParaRPr kumimoji="0" lang="en-GB" sz="4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pic>
        <p:nvPicPr>
          <p:cNvPr id="32" name="Picture 31">
            <a:extLst>
              <a:ext uri="{FF2B5EF4-FFF2-40B4-BE49-F238E27FC236}">
                <a16:creationId xmlns:a16="http://schemas.microsoft.com/office/drawing/2014/main" id="{86AC2F60-0566-4CFA-99D4-1C89E57F934D}"/>
              </a:ext>
            </a:extLst>
          </p:cNvPr>
          <p:cNvPicPr>
            <a:picLocks noChangeAspect="1"/>
          </p:cNvPicPr>
          <p:nvPr/>
        </p:nvPicPr>
        <p:blipFill>
          <a:blip r:embed="rId4"/>
          <a:stretch>
            <a:fillRect/>
          </a:stretch>
        </p:blipFill>
        <p:spPr>
          <a:xfrm>
            <a:off x="9552384" y="201146"/>
            <a:ext cx="2418103" cy="4490025"/>
          </a:xfrm>
          <a:prstGeom prst="rect">
            <a:avLst/>
          </a:prstGeom>
        </p:spPr>
      </p:pic>
      <p:grpSp>
        <p:nvGrpSpPr>
          <p:cNvPr id="167" name="Group 166">
            <a:extLst>
              <a:ext uri="{FF2B5EF4-FFF2-40B4-BE49-F238E27FC236}">
                <a16:creationId xmlns:a16="http://schemas.microsoft.com/office/drawing/2014/main" id="{65C927CA-B8F9-4FFF-99AF-B604D74B843F}"/>
              </a:ext>
            </a:extLst>
          </p:cNvPr>
          <p:cNvGrpSpPr/>
          <p:nvPr/>
        </p:nvGrpSpPr>
        <p:grpSpPr>
          <a:xfrm>
            <a:off x="3262427" y="2606394"/>
            <a:ext cx="4913422" cy="3536245"/>
            <a:chOff x="3262427" y="2606394"/>
            <a:chExt cx="4913422" cy="3536245"/>
          </a:xfrm>
        </p:grpSpPr>
        <p:cxnSp>
          <p:nvCxnSpPr>
            <p:cNvPr id="35" name="Straight Connector 34">
              <a:extLst>
                <a:ext uri="{FF2B5EF4-FFF2-40B4-BE49-F238E27FC236}">
                  <a16:creationId xmlns:a16="http://schemas.microsoft.com/office/drawing/2014/main" id="{3A39FC01-0DCA-4D0D-A737-FF57A9CC457F}"/>
                </a:ext>
              </a:extLst>
            </p:cNvPr>
            <p:cNvCxnSpPr/>
            <p:nvPr/>
          </p:nvCxnSpPr>
          <p:spPr>
            <a:xfrm>
              <a:off x="3719736" y="2606394"/>
              <a:ext cx="0" cy="3486902"/>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1E73078-838E-4F0E-A62E-09549FEC2CEF}"/>
                </a:ext>
              </a:extLst>
            </p:cNvPr>
            <p:cNvCxnSpPr>
              <a:cxnSpLocks/>
            </p:cNvCxnSpPr>
            <p:nvPr/>
          </p:nvCxnSpPr>
          <p:spPr>
            <a:xfrm flipH="1">
              <a:off x="3431704" y="5805264"/>
              <a:ext cx="4744145" cy="0"/>
            </a:xfrm>
            <a:prstGeom prst="line">
              <a:avLst/>
            </a:prstGeom>
            <a:ln w="38100">
              <a:solidFill>
                <a:srgbClr val="006FBA"/>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E366E62-7DDF-4D67-A6B3-A23A36C35FC2}"/>
                </a:ext>
              </a:extLst>
            </p:cNvPr>
            <p:cNvSpPr txBox="1"/>
            <p:nvPr/>
          </p:nvSpPr>
          <p:spPr>
            <a:xfrm>
              <a:off x="5083696" y="5804085"/>
              <a:ext cx="1588368"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Feature 1</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40" name="TextBox 39">
              <a:extLst>
                <a:ext uri="{FF2B5EF4-FFF2-40B4-BE49-F238E27FC236}">
                  <a16:creationId xmlns:a16="http://schemas.microsoft.com/office/drawing/2014/main" id="{5BF22060-F8C3-4983-8D6B-E28E40031254}"/>
                </a:ext>
              </a:extLst>
            </p:cNvPr>
            <p:cNvSpPr txBox="1"/>
            <p:nvPr/>
          </p:nvSpPr>
          <p:spPr>
            <a:xfrm rot="16200000">
              <a:off x="2637520" y="4022710"/>
              <a:ext cx="1588368" cy="338554"/>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000000"/>
                  </a:solidFill>
                  <a:effectLst/>
                  <a:uLnTx/>
                  <a:uFillTx/>
                  <a:latin typeface="Segoe UI"/>
                  <a:ea typeface="+mn-ea"/>
                  <a:cs typeface="+mn-cs"/>
                </a:rPr>
                <a:t>Feature 2</a:t>
              </a:r>
              <a:endParaRPr kumimoji="0" lang="en-GB" sz="28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5" name="Group 4">
            <a:extLst>
              <a:ext uri="{FF2B5EF4-FFF2-40B4-BE49-F238E27FC236}">
                <a16:creationId xmlns:a16="http://schemas.microsoft.com/office/drawing/2014/main" id="{700FF20D-F960-4570-82C5-C1F7D3204CCE}"/>
              </a:ext>
            </a:extLst>
          </p:cNvPr>
          <p:cNvGrpSpPr/>
          <p:nvPr/>
        </p:nvGrpSpPr>
        <p:grpSpPr>
          <a:xfrm>
            <a:off x="3990332" y="2129677"/>
            <a:ext cx="3710562" cy="3456605"/>
            <a:chOff x="3990332" y="2129677"/>
            <a:chExt cx="3710562" cy="3456605"/>
          </a:xfrm>
        </p:grpSpPr>
        <p:sp>
          <p:nvSpPr>
            <p:cNvPr id="50" name="Oval 49">
              <a:extLst>
                <a:ext uri="{FF2B5EF4-FFF2-40B4-BE49-F238E27FC236}">
                  <a16:creationId xmlns:a16="http://schemas.microsoft.com/office/drawing/2014/main" id="{90E26A94-C3BB-4AC3-9741-0E6645E10336}"/>
                </a:ext>
              </a:extLst>
            </p:cNvPr>
            <p:cNvSpPr/>
            <p:nvPr/>
          </p:nvSpPr>
          <p:spPr>
            <a:xfrm>
              <a:off x="7582699" y="2129677"/>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1" name="Oval 50">
              <a:extLst>
                <a:ext uri="{FF2B5EF4-FFF2-40B4-BE49-F238E27FC236}">
                  <a16:creationId xmlns:a16="http://schemas.microsoft.com/office/drawing/2014/main" id="{157ECDED-E5C5-49D4-9405-32C87C8BE070}"/>
                </a:ext>
              </a:extLst>
            </p:cNvPr>
            <p:cNvSpPr/>
            <p:nvPr/>
          </p:nvSpPr>
          <p:spPr>
            <a:xfrm>
              <a:off x="6646374" y="2902739"/>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2" name="Oval 51">
              <a:extLst>
                <a:ext uri="{FF2B5EF4-FFF2-40B4-BE49-F238E27FC236}">
                  <a16:creationId xmlns:a16="http://schemas.microsoft.com/office/drawing/2014/main" id="{CDDE5F15-D326-4445-895D-7565A2E8F308}"/>
                </a:ext>
              </a:extLst>
            </p:cNvPr>
            <p:cNvSpPr/>
            <p:nvPr/>
          </p:nvSpPr>
          <p:spPr>
            <a:xfrm>
              <a:off x="6249908" y="3684988"/>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3" name="Oval 52">
              <a:extLst>
                <a:ext uri="{FF2B5EF4-FFF2-40B4-BE49-F238E27FC236}">
                  <a16:creationId xmlns:a16="http://schemas.microsoft.com/office/drawing/2014/main" id="{8B8A1741-C9E4-4CCB-8A10-6EF8005F48A8}"/>
                </a:ext>
              </a:extLst>
            </p:cNvPr>
            <p:cNvSpPr/>
            <p:nvPr/>
          </p:nvSpPr>
          <p:spPr>
            <a:xfrm>
              <a:off x="7628886" y="2272686"/>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4" name="Oval 53">
              <a:extLst>
                <a:ext uri="{FF2B5EF4-FFF2-40B4-BE49-F238E27FC236}">
                  <a16:creationId xmlns:a16="http://schemas.microsoft.com/office/drawing/2014/main" id="{640B02BB-AF23-4077-B144-543EB2668EBE}"/>
                </a:ext>
              </a:extLst>
            </p:cNvPr>
            <p:cNvSpPr/>
            <p:nvPr/>
          </p:nvSpPr>
          <p:spPr>
            <a:xfrm>
              <a:off x="6839198" y="2813395"/>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5" name="Oval 54">
              <a:extLst>
                <a:ext uri="{FF2B5EF4-FFF2-40B4-BE49-F238E27FC236}">
                  <a16:creationId xmlns:a16="http://schemas.microsoft.com/office/drawing/2014/main" id="{3A0F2D24-9038-49B8-B648-8ADDF0A77CFE}"/>
                </a:ext>
              </a:extLst>
            </p:cNvPr>
            <p:cNvSpPr/>
            <p:nvPr/>
          </p:nvSpPr>
          <p:spPr>
            <a:xfrm>
              <a:off x="6079642" y="344706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6" name="Oval 55">
              <a:extLst>
                <a:ext uri="{FF2B5EF4-FFF2-40B4-BE49-F238E27FC236}">
                  <a16:creationId xmlns:a16="http://schemas.microsoft.com/office/drawing/2014/main" id="{E0629CE0-8F2E-40C6-9FCC-40D593278E0D}"/>
                </a:ext>
              </a:extLst>
            </p:cNvPr>
            <p:cNvSpPr/>
            <p:nvPr/>
          </p:nvSpPr>
          <p:spPr>
            <a:xfrm>
              <a:off x="4783707" y="4521182"/>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7" name="Oval 56">
              <a:extLst>
                <a:ext uri="{FF2B5EF4-FFF2-40B4-BE49-F238E27FC236}">
                  <a16:creationId xmlns:a16="http://schemas.microsoft.com/office/drawing/2014/main" id="{D332DE41-4B38-4E79-AA61-4AC43C3AD310}"/>
                </a:ext>
              </a:extLst>
            </p:cNvPr>
            <p:cNvSpPr/>
            <p:nvPr/>
          </p:nvSpPr>
          <p:spPr>
            <a:xfrm>
              <a:off x="7618703" y="2535537"/>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8" name="Oval 57">
              <a:extLst>
                <a:ext uri="{FF2B5EF4-FFF2-40B4-BE49-F238E27FC236}">
                  <a16:creationId xmlns:a16="http://schemas.microsoft.com/office/drawing/2014/main" id="{B8AF0090-A10B-4752-B646-D1DDEA72E5A6}"/>
                </a:ext>
              </a:extLst>
            </p:cNvPr>
            <p:cNvSpPr/>
            <p:nvPr/>
          </p:nvSpPr>
          <p:spPr>
            <a:xfrm>
              <a:off x="7411333" y="2374211"/>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59" name="Oval 58">
              <a:extLst>
                <a:ext uri="{FF2B5EF4-FFF2-40B4-BE49-F238E27FC236}">
                  <a16:creationId xmlns:a16="http://schemas.microsoft.com/office/drawing/2014/main" id="{D5424998-90F3-40B7-9952-4B18E2CCE9A8}"/>
                </a:ext>
              </a:extLst>
            </p:cNvPr>
            <p:cNvSpPr/>
            <p:nvPr/>
          </p:nvSpPr>
          <p:spPr>
            <a:xfrm>
              <a:off x="4260007" y="5109766"/>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0" name="Oval 59">
              <a:extLst>
                <a:ext uri="{FF2B5EF4-FFF2-40B4-BE49-F238E27FC236}">
                  <a16:creationId xmlns:a16="http://schemas.microsoft.com/office/drawing/2014/main" id="{F5EA8AF7-194A-4537-82A8-16690DB67802}"/>
                </a:ext>
              </a:extLst>
            </p:cNvPr>
            <p:cNvSpPr/>
            <p:nvPr/>
          </p:nvSpPr>
          <p:spPr>
            <a:xfrm>
              <a:off x="5499219" y="4378900"/>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61" name="Oval 60">
              <a:extLst>
                <a:ext uri="{FF2B5EF4-FFF2-40B4-BE49-F238E27FC236}">
                  <a16:creationId xmlns:a16="http://schemas.microsoft.com/office/drawing/2014/main" id="{9B61737A-C7F2-4A55-AB32-2183162C5FE2}"/>
                </a:ext>
              </a:extLst>
            </p:cNvPr>
            <p:cNvSpPr/>
            <p:nvPr/>
          </p:nvSpPr>
          <p:spPr>
            <a:xfrm>
              <a:off x="6384182" y="3188610"/>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74" name="Oval 73">
              <a:extLst>
                <a:ext uri="{FF2B5EF4-FFF2-40B4-BE49-F238E27FC236}">
                  <a16:creationId xmlns:a16="http://schemas.microsoft.com/office/drawing/2014/main" id="{039F4ED3-6B5B-4B55-AC5D-93BE8BCB2B35}"/>
                </a:ext>
              </a:extLst>
            </p:cNvPr>
            <p:cNvSpPr/>
            <p:nvPr/>
          </p:nvSpPr>
          <p:spPr>
            <a:xfrm rot="4350683">
              <a:off x="3990612" y="5513994"/>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75" name="Oval 74">
              <a:extLst>
                <a:ext uri="{FF2B5EF4-FFF2-40B4-BE49-F238E27FC236}">
                  <a16:creationId xmlns:a16="http://schemas.microsoft.com/office/drawing/2014/main" id="{C614C2EB-6236-4016-8D93-38B65F576CE7}"/>
                </a:ext>
              </a:extLst>
            </p:cNvPr>
            <p:cNvSpPr/>
            <p:nvPr/>
          </p:nvSpPr>
          <p:spPr>
            <a:xfrm rot="4350683">
              <a:off x="5802455" y="3684989"/>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76" name="Oval 75">
              <a:extLst>
                <a:ext uri="{FF2B5EF4-FFF2-40B4-BE49-F238E27FC236}">
                  <a16:creationId xmlns:a16="http://schemas.microsoft.com/office/drawing/2014/main" id="{32CBFAB6-AAC9-4B02-BF7C-C1BD679C76B5}"/>
                </a:ext>
              </a:extLst>
            </p:cNvPr>
            <p:cNvSpPr/>
            <p:nvPr/>
          </p:nvSpPr>
          <p:spPr>
            <a:xfrm rot="4350683">
              <a:off x="5191413" y="4151624"/>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61" name="Group 160">
            <a:extLst>
              <a:ext uri="{FF2B5EF4-FFF2-40B4-BE49-F238E27FC236}">
                <a16:creationId xmlns:a16="http://schemas.microsoft.com/office/drawing/2014/main" id="{31261D37-3BF7-451B-AB30-FD5272FBFCD8}"/>
              </a:ext>
            </a:extLst>
          </p:cNvPr>
          <p:cNvGrpSpPr/>
          <p:nvPr/>
        </p:nvGrpSpPr>
        <p:grpSpPr>
          <a:xfrm>
            <a:off x="551384" y="836711"/>
            <a:ext cx="1468945" cy="864096"/>
            <a:chOff x="551384" y="836711"/>
            <a:chExt cx="1468945" cy="864096"/>
          </a:xfrm>
        </p:grpSpPr>
        <p:grpSp>
          <p:nvGrpSpPr>
            <p:cNvPr id="111" name="Group 110">
              <a:extLst>
                <a:ext uri="{FF2B5EF4-FFF2-40B4-BE49-F238E27FC236}">
                  <a16:creationId xmlns:a16="http://schemas.microsoft.com/office/drawing/2014/main" id="{72390496-186F-465B-AE62-3BF57977923C}"/>
                </a:ext>
              </a:extLst>
            </p:cNvPr>
            <p:cNvGrpSpPr/>
            <p:nvPr/>
          </p:nvGrpSpPr>
          <p:grpSpPr>
            <a:xfrm>
              <a:off x="551384" y="836711"/>
              <a:ext cx="1468945" cy="216024"/>
              <a:chOff x="551384" y="692696"/>
              <a:chExt cx="1468945" cy="216024"/>
            </a:xfrm>
          </p:grpSpPr>
          <p:sp>
            <p:nvSpPr>
              <p:cNvPr id="4" name="Rectangle 3">
                <a:extLst>
                  <a:ext uri="{FF2B5EF4-FFF2-40B4-BE49-F238E27FC236}">
                    <a16:creationId xmlns:a16="http://schemas.microsoft.com/office/drawing/2014/main" id="{78403967-B042-410A-A4CD-B426DCC4C713}"/>
                  </a:ext>
                </a:extLst>
              </p:cNvPr>
              <p:cNvSpPr/>
              <p:nvPr/>
            </p:nvSpPr>
            <p:spPr>
              <a:xfrm>
                <a:off x="55138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0" name="Rectangle 79">
                <a:extLst>
                  <a:ext uri="{FF2B5EF4-FFF2-40B4-BE49-F238E27FC236}">
                    <a16:creationId xmlns:a16="http://schemas.microsoft.com/office/drawing/2014/main" id="{13E1B0B0-FBA2-47A3-82B0-4B391DBCCA3B}"/>
                  </a:ext>
                </a:extLst>
              </p:cNvPr>
              <p:cNvSpPr/>
              <p:nvPr/>
            </p:nvSpPr>
            <p:spPr>
              <a:xfrm>
                <a:off x="92101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1" name="Rectangle 80">
                <a:extLst>
                  <a:ext uri="{FF2B5EF4-FFF2-40B4-BE49-F238E27FC236}">
                    <a16:creationId xmlns:a16="http://schemas.microsoft.com/office/drawing/2014/main" id="{17A8D38A-AA7D-4AF1-BDA7-619F8F7C2A13}"/>
                  </a:ext>
                </a:extLst>
              </p:cNvPr>
              <p:cNvSpPr/>
              <p:nvPr/>
            </p:nvSpPr>
            <p:spPr>
              <a:xfrm>
                <a:off x="129065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2" name="Rectangle 81">
                <a:extLst>
                  <a:ext uri="{FF2B5EF4-FFF2-40B4-BE49-F238E27FC236}">
                    <a16:creationId xmlns:a16="http://schemas.microsoft.com/office/drawing/2014/main" id="{14F2F61B-5CF1-401F-A4C7-D995A16CAC21}"/>
                  </a:ext>
                </a:extLst>
              </p:cNvPr>
              <p:cNvSpPr/>
              <p:nvPr/>
            </p:nvSpPr>
            <p:spPr>
              <a:xfrm>
                <a:off x="166028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12" name="Group 111">
              <a:extLst>
                <a:ext uri="{FF2B5EF4-FFF2-40B4-BE49-F238E27FC236}">
                  <a16:creationId xmlns:a16="http://schemas.microsoft.com/office/drawing/2014/main" id="{CBC95ED0-A38E-4386-9179-FBD68D27B0B9}"/>
                </a:ext>
              </a:extLst>
            </p:cNvPr>
            <p:cNvGrpSpPr/>
            <p:nvPr/>
          </p:nvGrpSpPr>
          <p:grpSpPr>
            <a:xfrm>
              <a:off x="551384" y="1052735"/>
              <a:ext cx="1468945" cy="216024"/>
              <a:chOff x="551384" y="908720"/>
              <a:chExt cx="1468945" cy="216024"/>
            </a:xfrm>
          </p:grpSpPr>
          <p:sp>
            <p:nvSpPr>
              <p:cNvPr id="83" name="Rectangle 82">
                <a:extLst>
                  <a:ext uri="{FF2B5EF4-FFF2-40B4-BE49-F238E27FC236}">
                    <a16:creationId xmlns:a16="http://schemas.microsoft.com/office/drawing/2014/main" id="{291E241A-575D-4AF5-AD36-35B70EDE2121}"/>
                  </a:ext>
                </a:extLst>
              </p:cNvPr>
              <p:cNvSpPr/>
              <p:nvPr/>
            </p:nvSpPr>
            <p:spPr>
              <a:xfrm>
                <a:off x="55138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4" name="Rectangle 83">
                <a:extLst>
                  <a:ext uri="{FF2B5EF4-FFF2-40B4-BE49-F238E27FC236}">
                    <a16:creationId xmlns:a16="http://schemas.microsoft.com/office/drawing/2014/main" id="{234A0AEE-CED4-42B2-BC61-0186AB653669}"/>
                  </a:ext>
                </a:extLst>
              </p:cNvPr>
              <p:cNvSpPr/>
              <p:nvPr/>
            </p:nvSpPr>
            <p:spPr>
              <a:xfrm>
                <a:off x="92101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5" name="Rectangle 84">
                <a:extLst>
                  <a:ext uri="{FF2B5EF4-FFF2-40B4-BE49-F238E27FC236}">
                    <a16:creationId xmlns:a16="http://schemas.microsoft.com/office/drawing/2014/main" id="{28B984EF-F942-484E-AC15-37C2A1E44965}"/>
                  </a:ext>
                </a:extLst>
              </p:cNvPr>
              <p:cNvSpPr/>
              <p:nvPr/>
            </p:nvSpPr>
            <p:spPr>
              <a:xfrm>
                <a:off x="129065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6" name="Rectangle 85">
                <a:extLst>
                  <a:ext uri="{FF2B5EF4-FFF2-40B4-BE49-F238E27FC236}">
                    <a16:creationId xmlns:a16="http://schemas.microsoft.com/office/drawing/2014/main" id="{DED3E2DC-D385-43A7-B7D9-D23E801038DE}"/>
                  </a:ext>
                </a:extLst>
              </p:cNvPr>
              <p:cNvSpPr/>
              <p:nvPr/>
            </p:nvSpPr>
            <p:spPr>
              <a:xfrm>
                <a:off x="166028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13" name="Group 112">
              <a:extLst>
                <a:ext uri="{FF2B5EF4-FFF2-40B4-BE49-F238E27FC236}">
                  <a16:creationId xmlns:a16="http://schemas.microsoft.com/office/drawing/2014/main" id="{1F08D555-2B9E-4C86-B017-CBA356394FEB}"/>
                </a:ext>
              </a:extLst>
            </p:cNvPr>
            <p:cNvGrpSpPr/>
            <p:nvPr/>
          </p:nvGrpSpPr>
          <p:grpSpPr>
            <a:xfrm>
              <a:off x="551384" y="1268759"/>
              <a:ext cx="1468945" cy="216024"/>
              <a:chOff x="551384" y="1124744"/>
              <a:chExt cx="1468945" cy="216024"/>
            </a:xfrm>
          </p:grpSpPr>
          <p:sp>
            <p:nvSpPr>
              <p:cNvPr id="87" name="Rectangle 86">
                <a:extLst>
                  <a:ext uri="{FF2B5EF4-FFF2-40B4-BE49-F238E27FC236}">
                    <a16:creationId xmlns:a16="http://schemas.microsoft.com/office/drawing/2014/main" id="{32B2F954-E6D1-4D8C-8D47-E0EF21790EFB}"/>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8" name="Rectangle 87">
                <a:extLst>
                  <a:ext uri="{FF2B5EF4-FFF2-40B4-BE49-F238E27FC236}">
                    <a16:creationId xmlns:a16="http://schemas.microsoft.com/office/drawing/2014/main" id="{D805693B-31BE-4278-9761-42ED51AEA958}"/>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89" name="Rectangle 88">
                <a:extLst>
                  <a:ext uri="{FF2B5EF4-FFF2-40B4-BE49-F238E27FC236}">
                    <a16:creationId xmlns:a16="http://schemas.microsoft.com/office/drawing/2014/main" id="{ABB1A916-22F2-4B6A-9FD1-36EF1DA4DDC8}"/>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90" name="Rectangle 89">
                <a:extLst>
                  <a:ext uri="{FF2B5EF4-FFF2-40B4-BE49-F238E27FC236}">
                    <a16:creationId xmlns:a16="http://schemas.microsoft.com/office/drawing/2014/main" id="{B59FD14E-D789-476A-AE5F-6789440D774D}"/>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919A6C40-F88B-4C24-BD9F-5C25B8F6CBA0}"/>
                </a:ext>
              </a:extLst>
            </p:cNvPr>
            <p:cNvGrpSpPr/>
            <p:nvPr/>
          </p:nvGrpSpPr>
          <p:grpSpPr>
            <a:xfrm>
              <a:off x="551384" y="1484783"/>
              <a:ext cx="1468945" cy="216024"/>
              <a:chOff x="551384" y="1124744"/>
              <a:chExt cx="1468945" cy="216024"/>
            </a:xfrm>
          </p:grpSpPr>
          <p:sp>
            <p:nvSpPr>
              <p:cNvPr id="116" name="Rectangle 115">
                <a:extLst>
                  <a:ext uri="{FF2B5EF4-FFF2-40B4-BE49-F238E27FC236}">
                    <a16:creationId xmlns:a16="http://schemas.microsoft.com/office/drawing/2014/main" id="{37FE7B95-0DD6-4A6C-8AA9-A3CEFCF71F97}"/>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7" name="Rectangle 116">
                <a:extLst>
                  <a:ext uri="{FF2B5EF4-FFF2-40B4-BE49-F238E27FC236}">
                    <a16:creationId xmlns:a16="http://schemas.microsoft.com/office/drawing/2014/main" id="{B53E0AAD-D2A1-4FA4-8717-6BCC1A6BF053}"/>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8" name="Rectangle 117">
                <a:extLst>
                  <a:ext uri="{FF2B5EF4-FFF2-40B4-BE49-F238E27FC236}">
                    <a16:creationId xmlns:a16="http://schemas.microsoft.com/office/drawing/2014/main" id="{198AE13C-5064-4957-A616-4738CE65BE3F}"/>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19" name="Rectangle 118">
                <a:extLst>
                  <a:ext uri="{FF2B5EF4-FFF2-40B4-BE49-F238E27FC236}">
                    <a16:creationId xmlns:a16="http://schemas.microsoft.com/office/drawing/2014/main" id="{A6280F8F-6D68-4816-B145-DF2D41842CAC}"/>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grpSp>
        <p:nvGrpSpPr>
          <p:cNvPr id="162" name="Group 161">
            <a:extLst>
              <a:ext uri="{FF2B5EF4-FFF2-40B4-BE49-F238E27FC236}">
                <a16:creationId xmlns:a16="http://schemas.microsoft.com/office/drawing/2014/main" id="{D6A7D21A-80AD-4094-804F-F77EEB24C47D}"/>
              </a:ext>
            </a:extLst>
          </p:cNvPr>
          <p:cNvGrpSpPr/>
          <p:nvPr/>
        </p:nvGrpSpPr>
        <p:grpSpPr>
          <a:xfrm>
            <a:off x="551384" y="1700807"/>
            <a:ext cx="1468945" cy="864096"/>
            <a:chOff x="551384" y="1700807"/>
            <a:chExt cx="1468945" cy="864096"/>
          </a:xfrm>
        </p:grpSpPr>
        <p:grpSp>
          <p:nvGrpSpPr>
            <p:cNvPr id="120" name="Group 119">
              <a:extLst>
                <a:ext uri="{FF2B5EF4-FFF2-40B4-BE49-F238E27FC236}">
                  <a16:creationId xmlns:a16="http://schemas.microsoft.com/office/drawing/2014/main" id="{8B1702D7-0683-405E-A134-D0DB50E9D885}"/>
                </a:ext>
              </a:extLst>
            </p:cNvPr>
            <p:cNvGrpSpPr/>
            <p:nvPr/>
          </p:nvGrpSpPr>
          <p:grpSpPr>
            <a:xfrm>
              <a:off x="551384" y="1700807"/>
              <a:ext cx="1468945" cy="216024"/>
              <a:chOff x="551384" y="692696"/>
              <a:chExt cx="1468945" cy="216024"/>
            </a:xfrm>
          </p:grpSpPr>
          <p:sp>
            <p:nvSpPr>
              <p:cNvPr id="121" name="Rectangle 120">
                <a:extLst>
                  <a:ext uri="{FF2B5EF4-FFF2-40B4-BE49-F238E27FC236}">
                    <a16:creationId xmlns:a16="http://schemas.microsoft.com/office/drawing/2014/main" id="{6E79CC4C-CD8A-42A3-9A2A-6E302C28C4D7}"/>
                  </a:ext>
                </a:extLst>
              </p:cNvPr>
              <p:cNvSpPr/>
              <p:nvPr/>
            </p:nvSpPr>
            <p:spPr>
              <a:xfrm>
                <a:off x="55138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2" name="Rectangle 121">
                <a:extLst>
                  <a:ext uri="{FF2B5EF4-FFF2-40B4-BE49-F238E27FC236}">
                    <a16:creationId xmlns:a16="http://schemas.microsoft.com/office/drawing/2014/main" id="{0EAE09BF-757C-4819-BE80-C9CA541C797F}"/>
                  </a:ext>
                </a:extLst>
              </p:cNvPr>
              <p:cNvSpPr/>
              <p:nvPr/>
            </p:nvSpPr>
            <p:spPr>
              <a:xfrm>
                <a:off x="92101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3" name="Rectangle 122">
                <a:extLst>
                  <a:ext uri="{FF2B5EF4-FFF2-40B4-BE49-F238E27FC236}">
                    <a16:creationId xmlns:a16="http://schemas.microsoft.com/office/drawing/2014/main" id="{FB89DD6B-311B-4CA2-882C-473F4F604A19}"/>
                  </a:ext>
                </a:extLst>
              </p:cNvPr>
              <p:cNvSpPr/>
              <p:nvPr/>
            </p:nvSpPr>
            <p:spPr>
              <a:xfrm>
                <a:off x="129065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4" name="Rectangle 123">
                <a:extLst>
                  <a:ext uri="{FF2B5EF4-FFF2-40B4-BE49-F238E27FC236}">
                    <a16:creationId xmlns:a16="http://schemas.microsoft.com/office/drawing/2014/main" id="{8A63BE07-1A3A-4671-BD97-D95B9155229C}"/>
                  </a:ext>
                </a:extLst>
              </p:cNvPr>
              <p:cNvSpPr/>
              <p:nvPr/>
            </p:nvSpPr>
            <p:spPr>
              <a:xfrm>
                <a:off x="166028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25" name="Group 124">
              <a:extLst>
                <a:ext uri="{FF2B5EF4-FFF2-40B4-BE49-F238E27FC236}">
                  <a16:creationId xmlns:a16="http://schemas.microsoft.com/office/drawing/2014/main" id="{363CA3B3-E3DF-46A2-9B17-E358689BBEDD}"/>
                </a:ext>
              </a:extLst>
            </p:cNvPr>
            <p:cNvGrpSpPr/>
            <p:nvPr/>
          </p:nvGrpSpPr>
          <p:grpSpPr>
            <a:xfrm>
              <a:off x="551384" y="1916831"/>
              <a:ext cx="1468945" cy="216024"/>
              <a:chOff x="551384" y="908720"/>
              <a:chExt cx="1468945" cy="216024"/>
            </a:xfrm>
          </p:grpSpPr>
          <p:sp>
            <p:nvSpPr>
              <p:cNvPr id="126" name="Rectangle 125">
                <a:extLst>
                  <a:ext uri="{FF2B5EF4-FFF2-40B4-BE49-F238E27FC236}">
                    <a16:creationId xmlns:a16="http://schemas.microsoft.com/office/drawing/2014/main" id="{503D2823-5580-4FB4-9134-DA33413AA896}"/>
                  </a:ext>
                </a:extLst>
              </p:cNvPr>
              <p:cNvSpPr/>
              <p:nvPr/>
            </p:nvSpPr>
            <p:spPr>
              <a:xfrm>
                <a:off x="55138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7" name="Rectangle 126">
                <a:extLst>
                  <a:ext uri="{FF2B5EF4-FFF2-40B4-BE49-F238E27FC236}">
                    <a16:creationId xmlns:a16="http://schemas.microsoft.com/office/drawing/2014/main" id="{E7BB13C2-BAA2-4DD6-934C-E8689A7917C8}"/>
                  </a:ext>
                </a:extLst>
              </p:cNvPr>
              <p:cNvSpPr/>
              <p:nvPr/>
            </p:nvSpPr>
            <p:spPr>
              <a:xfrm>
                <a:off x="92101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89CD2CD9-0DBF-4699-B4AC-15795F0D7954}"/>
                  </a:ext>
                </a:extLst>
              </p:cNvPr>
              <p:cNvSpPr/>
              <p:nvPr/>
            </p:nvSpPr>
            <p:spPr>
              <a:xfrm>
                <a:off x="129065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59B01F01-059D-48F0-87BD-320FE6102408}"/>
                  </a:ext>
                </a:extLst>
              </p:cNvPr>
              <p:cNvSpPr/>
              <p:nvPr/>
            </p:nvSpPr>
            <p:spPr>
              <a:xfrm>
                <a:off x="166028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30" name="Group 129">
              <a:extLst>
                <a:ext uri="{FF2B5EF4-FFF2-40B4-BE49-F238E27FC236}">
                  <a16:creationId xmlns:a16="http://schemas.microsoft.com/office/drawing/2014/main" id="{325685BC-5A54-48CE-AFD7-76D7EDCA509D}"/>
                </a:ext>
              </a:extLst>
            </p:cNvPr>
            <p:cNvGrpSpPr/>
            <p:nvPr/>
          </p:nvGrpSpPr>
          <p:grpSpPr>
            <a:xfrm>
              <a:off x="551384" y="2132855"/>
              <a:ext cx="1468945" cy="216024"/>
              <a:chOff x="551384" y="1124744"/>
              <a:chExt cx="1468945" cy="216024"/>
            </a:xfrm>
          </p:grpSpPr>
          <p:sp>
            <p:nvSpPr>
              <p:cNvPr id="131" name="Rectangle 130">
                <a:extLst>
                  <a:ext uri="{FF2B5EF4-FFF2-40B4-BE49-F238E27FC236}">
                    <a16:creationId xmlns:a16="http://schemas.microsoft.com/office/drawing/2014/main" id="{ABE0DB6D-B4E1-4A37-B449-4FABC3DE18F9}"/>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2" name="Rectangle 131">
                <a:extLst>
                  <a:ext uri="{FF2B5EF4-FFF2-40B4-BE49-F238E27FC236}">
                    <a16:creationId xmlns:a16="http://schemas.microsoft.com/office/drawing/2014/main" id="{FA5AE251-D028-46A8-91F6-FD818120D6EF}"/>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3" name="Rectangle 132">
                <a:extLst>
                  <a:ext uri="{FF2B5EF4-FFF2-40B4-BE49-F238E27FC236}">
                    <a16:creationId xmlns:a16="http://schemas.microsoft.com/office/drawing/2014/main" id="{0E7A4F8E-3E0E-49EB-9DFF-AFB4EF43811A}"/>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4" name="Rectangle 133">
                <a:extLst>
                  <a:ext uri="{FF2B5EF4-FFF2-40B4-BE49-F238E27FC236}">
                    <a16:creationId xmlns:a16="http://schemas.microsoft.com/office/drawing/2014/main" id="{EA7B7BF5-CB56-4B99-9B12-3465E273AE50}"/>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35" name="Group 134">
              <a:extLst>
                <a:ext uri="{FF2B5EF4-FFF2-40B4-BE49-F238E27FC236}">
                  <a16:creationId xmlns:a16="http://schemas.microsoft.com/office/drawing/2014/main" id="{CD6AFC53-F0E2-4921-9991-8F5A589510F8}"/>
                </a:ext>
              </a:extLst>
            </p:cNvPr>
            <p:cNvGrpSpPr/>
            <p:nvPr/>
          </p:nvGrpSpPr>
          <p:grpSpPr>
            <a:xfrm>
              <a:off x="551384" y="2348879"/>
              <a:ext cx="1468945" cy="216024"/>
              <a:chOff x="551384" y="1124744"/>
              <a:chExt cx="1468945" cy="216024"/>
            </a:xfrm>
          </p:grpSpPr>
          <p:sp>
            <p:nvSpPr>
              <p:cNvPr id="136" name="Rectangle 135">
                <a:extLst>
                  <a:ext uri="{FF2B5EF4-FFF2-40B4-BE49-F238E27FC236}">
                    <a16:creationId xmlns:a16="http://schemas.microsoft.com/office/drawing/2014/main" id="{C0761633-4FD3-4252-BE0A-A91AA3107419}"/>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7" name="Rectangle 136">
                <a:extLst>
                  <a:ext uri="{FF2B5EF4-FFF2-40B4-BE49-F238E27FC236}">
                    <a16:creationId xmlns:a16="http://schemas.microsoft.com/office/drawing/2014/main" id="{02FEEE37-7B0A-4BB6-A477-CE84C4C88B94}"/>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8" name="Rectangle 137">
                <a:extLst>
                  <a:ext uri="{FF2B5EF4-FFF2-40B4-BE49-F238E27FC236}">
                    <a16:creationId xmlns:a16="http://schemas.microsoft.com/office/drawing/2014/main" id="{EC63BEFA-2DFC-428C-9084-BD2FCC163743}"/>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39" name="Rectangle 138">
                <a:extLst>
                  <a:ext uri="{FF2B5EF4-FFF2-40B4-BE49-F238E27FC236}">
                    <a16:creationId xmlns:a16="http://schemas.microsoft.com/office/drawing/2014/main" id="{B15C3FF1-BD2D-4F3F-BA94-080AC61FA860}"/>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grpSp>
        <p:nvGrpSpPr>
          <p:cNvPr id="163" name="Group 162">
            <a:extLst>
              <a:ext uri="{FF2B5EF4-FFF2-40B4-BE49-F238E27FC236}">
                <a16:creationId xmlns:a16="http://schemas.microsoft.com/office/drawing/2014/main" id="{FEA2CA65-ECA2-4927-979F-54E33328E4C4}"/>
              </a:ext>
            </a:extLst>
          </p:cNvPr>
          <p:cNvGrpSpPr/>
          <p:nvPr/>
        </p:nvGrpSpPr>
        <p:grpSpPr>
          <a:xfrm>
            <a:off x="551384" y="2564903"/>
            <a:ext cx="1468945" cy="864096"/>
            <a:chOff x="551384" y="2564903"/>
            <a:chExt cx="1468945" cy="864096"/>
          </a:xfrm>
        </p:grpSpPr>
        <p:grpSp>
          <p:nvGrpSpPr>
            <p:cNvPr id="140" name="Group 139">
              <a:extLst>
                <a:ext uri="{FF2B5EF4-FFF2-40B4-BE49-F238E27FC236}">
                  <a16:creationId xmlns:a16="http://schemas.microsoft.com/office/drawing/2014/main" id="{569E552A-273B-4024-A535-66EBAD053A88}"/>
                </a:ext>
              </a:extLst>
            </p:cNvPr>
            <p:cNvGrpSpPr/>
            <p:nvPr/>
          </p:nvGrpSpPr>
          <p:grpSpPr>
            <a:xfrm>
              <a:off x="551384" y="2564903"/>
              <a:ext cx="1468945" cy="216024"/>
              <a:chOff x="551384" y="692696"/>
              <a:chExt cx="1468945" cy="216024"/>
            </a:xfrm>
          </p:grpSpPr>
          <p:sp>
            <p:nvSpPr>
              <p:cNvPr id="141" name="Rectangle 140">
                <a:extLst>
                  <a:ext uri="{FF2B5EF4-FFF2-40B4-BE49-F238E27FC236}">
                    <a16:creationId xmlns:a16="http://schemas.microsoft.com/office/drawing/2014/main" id="{275A06EE-380B-4309-94B1-6F709A123194}"/>
                  </a:ext>
                </a:extLst>
              </p:cNvPr>
              <p:cNvSpPr/>
              <p:nvPr/>
            </p:nvSpPr>
            <p:spPr>
              <a:xfrm>
                <a:off x="55138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42" name="Rectangle 141">
                <a:extLst>
                  <a:ext uri="{FF2B5EF4-FFF2-40B4-BE49-F238E27FC236}">
                    <a16:creationId xmlns:a16="http://schemas.microsoft.com/office/drawing/2014/main" id="{84973DFE-CB0C-43DC-AE9C-88E14DABC45D}"/>
                  </a:ext>
                </a:extLst>
              </p:cNvPr>
              <p:cNvSpPr/>
              <p:nvPr/>
            </p:nvSpPr>
            <p:spPr>
              <a:xfrm>
                <a:off x="92101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43" name="Rectangle 142">
                <a:extLst>
                  <a:ext uri="{FF2B5EF4-FFF2-40B4-BE49-F238E27FC236}">
                    <a16:creationId xmlns:a16="http://schemas.microsoft.com/office/drawing/2014/main" id="{D930AADB-EE97-49D4-A0CE-93D739E25C5A}"/>
                  </a:ext>
                </a:extLst>
              </p:cNvPr>
              <p:cNvSpPr/>
              <p:nvPr/>
            </p:nvSpPr>
            <p:spPr>
              <a:xfrm>
                <a:off x="1290654"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44" name="Rectangle 143">
                <a:extLst>
                  <a:ext uri="{FF2B5EF4-FFF2-40B4-BE49-F238E27FC236}">
                    <a16:creationId xmlns:a16="http://schemas.microsoft.com/office/drawing/2014/main" id="{6EE9F9A9-B7AD-4501-A04C-E754DF6B502D}"/>
                  </a:ext>
                </a:extLst>
              </p:cNvPr>
              <p:cNvSpPr/>
              <p:nvPr/>
            </p:nvSpPr>
            <p:spPr>
              <a:xfrm>
                <a:off x="1660289" y="692696"/>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45" name="Group 144">
              <a:extLst>
                <a:ext uri="{FF2B5EF4-FFF2-40B4-BE49-F238E27FC236}">
                  <a16:creationId xmlns:a16="http://schemas.microsoft.com/office/drawing/2014/main" id="{1F4E9762-D1A3-423C-8A64-BCD3DCC4ED30}"/>
                </a:ext>
              </a:extLst>
            </p:cNvPr>
            <p:cNvGrpSpPr/>
            <p:nvPr/>
          </p:nvGrpSpPr>
          <p:grpSpPr>
            <a:xfrm>
              <a:off x="551384" y="2780927"/>
              <a:ext cx="1468945" cy="216024"/>
              <a:chOff x="551384" y="908720"/>
              <a:chExt cx="1468945" cy="216024"/>
            </a:xfrm>
          </p:grpSpPr>
          <p:sp>
            <p:nvSpPr>
              <p:cNvPr id="146" name="Rectangle 145">
                <a:extLst>
                  <a:ext uri="{FF2B5EF4-FFF2-40B4-BE49-F238E27FC236}">
                    <a16:creationId xmlns:a16="http://schemas.microsoft.com/office/drawing/2014/main" id="{AD797241-6F67-46C6-8A55-77BED111B6E0}"/>
                  </a:ext>
                </a:extLst>
              </p:cNvPr>
              <p:cNvSpPr/>
              <p:nvPr/>
            </p:nvSpPr>
            <p:spPr>
              <a:xfrm>
                <a:off x="55138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47" name="Rectangle 146">
                <a:extLst>
                  <a:ext uri="{FF2B5EF4-FFF2-40B4-BE49-F238E27FC236}">
                    <a16:creationId xmlns:a16="http://schemas.microsoft.com/office/drawing/2014/main" id="{9C9A15E2-7871-4D4D-A24F-576909EA1968}"/>
                  </a:ext>
                </a:extLst>
              </p:cNvPr>
              <p:cNvSpPr/>
              <p:nvPr/>
            </p:nvSpPr>
            <p:spPr>
              <a:xfrm>
                <a:off x="92101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48" name="Rectangle 147">
                <a:extLst>
                  <a:ext uri="{FF2B5EF4-FFF2-40B4-BE49-F238E27FC236}">
                    <a16:creationId xmlns:a16="http://schemas.microsoft.com/office/drawing/2014/main" id="{BBE2B328-9FB4-457E-94FD-52733DB2ED8C}"/>
                  </a:ext>
                </a:extLst>
              </p:cNvPr>
              <p:cNvSpPr/>
              <p:nvPr/>
            </p:nvSpPr>
            <p:spPr>
              <a:xfrm>
                <a:off x="1290654"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49" name="Rectangle 148">
                <a:extLst>
                  <a:ext uri="{FF2B5EF4-FFF2-40B4-BE49-F238E27FC236}">
                    <a16:creationId xmlns:a16="http://schemas.microsoft.com/office/drawing/2014/main" id="{53B10A01-6354-45BE-8C45-AE5EFE3E95A6}"/>
                  </a:ext>
                </a:extLst>
              </p:cNvPr>
              <p:cNvSpPr/>
              <p:nvPr/>
            </p:nvSpPr>
            <p:spPr>
              <a:xfrm>
                <a:off x="1660289" y="908720"/>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50" name="Group 149">
              <a:extLst>
                <a:ext uri="{FF2B5EF4-FFF2-40B4-BE49-F238E27FC236}">
                  <a16:creationId xmlns:a16="http://schemas.microsoft.com/office/drawing/2014/main" id="{2A2A5651-465B-4D81-9BBF-D68818C7B84A}"/>
                </a:ext>
              </a:extLst>
            </p:cNvPr>
            <p:cNvGrpSpPr/>
            <p:nvPr/>
          </p:nvGrpSpPr>
          <p:grpSpPr>
            <a:xfrm>
              <a:off x="551384" y="2996951"/>
              <a:ext cx="1468945" cy="216024"/>
              <a:chOff x="551384" y="1124744"/>
              <a:chExt cx="1468945" cy="216024"/>
            </a:xfrm>
          </p:grpSpPr>
          <p:sp>
            <p:nvSpPr>
              <p:cNvPr id="151" name="Rectangle 150">
                <a:extLst>
                  <a:ext uri="{FF2B5EF4-FFF2-40B4-BE49-F238E27FC236}">
                    <a16:creationId xmlns:a16="http://schemas.microsoft.com/office/drawing/2014/main" id="{20FB0B0E-37D7-4158-B953-43648DF5AE0F}"/>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52" name="Rectangle 151">
                <a:extLst>
                  <a:ext uri="{FF2B5EF4-FFF2-40B4-BE49-F238E27FC236}">
                    <a16:creationId xmlns:a16="http://schemas.microsoft.com/office/drawing/2014/main" id="{12B135C0-1FDD-4243-9708-D1588E46643D}"/>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53" name="Rectangle 152">
                <a:extLst>
                  <a:ext uri="{FF2B5EF4-FFF2-40B4-BE49-F238E27FC236}">
                    <a16:creationId xmlns:a16="http://schemas.microsoft.com/office/drawing/2014/main" id="{672FACD2-AA93-4ADE-91B6-7DC08EAEF3B3}"/>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54" name="Rectangle 153">
                <a:extLst>
                  <a:ext uri="{FF2B5EF4-FFF2-40B4-BE49-F238E27FC236}">
                    <a16:creationId xmlns:a16="http://schemas.microsoft.com/office/drawing/2014/main" id="{5264C65D-F295-463B-9B23-3845B9CA4F81}"/>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155" name="Group 154">
              <a:extLst>
                <a:ext uri="{FF2B5EF4-FFF2-40B4-BE49-F238E27FC236}">
                  <a16:creationId xmlns:a16="http://schemas.microsoft.com/office/drawing/2014/main" id="{57C2B4C2-0B6C-409A-A75A-9C7DA276D452}"/>
                </a:ext>
              </a:extLst>
            </p:cNvPr>
            <p:cNvGrpSpPr/>
            <p:nvPr/>
          </p:nvGrpSpPr>
          <p:grpSpPr>
            <a:xfrm>
              <a:off x="551384" y="3212975"/>
              <a:ext cx="1468945" cy="216024"/>
              <a:chOff x="551384" y="1124744"/>
              <a:chExt cx="1468945" cy="216024"/>
            </a:xfrm>
          </p:grpSpPr>
          <p:sp>
            <p:nvSpPr>
              <p:cNvPr id="156" name="Rectangle 155">
                <a:extLst>
                  <a:ext uri="{FF2B5EF4-FFF2-40B4-BE49-F238E27FC236}">
                    <a16:creationId xmlns:a16="http://schemas.microsoft.com/office/drawing/2014/main" id="{DA9C34E8-2D76-4CBE-982F-3A68287C360F}"/>
                  </a:ext>
                </a:extLst>
              </p:cNvPr>
              <p:cNvSpPr/>
              <p:nvPr/>
            </p:nvSpPr>
            <p:spPr>
              <a:xfrm>
                <a:off x="55138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57" name="Rectangle 156">
                <a:extLst>
                  <a:ext uri="{FF2B5EF4-FFF2-40B4-BE49-F238E27FC236}">
                    <a16:creationId xmlns:a16="http://schemas.microsoft.com/office/drawing/2014/main" id="{9F0F5073-D222-4378-A51F-7A9FFE0E01AB}"/>
                  </a:ext>
                </a:extLst>
              </p:cNvPr>
              <p:cNvSpPr/>
              <p:nvPr/>
            </p:nvSpPr>
            <p:spPr>
              <a:xfrm>
                <a:off x="92101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58" name="Rectangle 157">
                <a:extLst>
                  <a:ext uri="{FF2B5EF4-FFF2-40B4-BE49-F238E27FC236}">
                    <a16:creationId xmlns:a16="http://schemas.microsoft.com/office/drawing/2014/main" id="{85E83FDF-97D0-4610-BDFF-4F4C730DD349}"/>
                  </a:ext>
                </a:extLst>
              </p:cNvPr>
              <p:cNvSpPr/>
              <p:nvPr/>
            </p:nvSpPr>
            <p:spPr>
              <a:xfrm>
                <a:off x="1290654"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id="{4024C602-C7A6-46BA-889C-0F059AECE2C4}"/>
                  </a:ext>
                </a:extLst>
              </p:cNvPr>
              <p:cNvSpPr/>
              <p:nvPr/>
            </p:nvSpPr>
            <p:spPr>
              <a:xfrm>
                <a:off x="1660289" y="1124744"/>
                <a:ext cx="360040" cy="216024"/>
              </a:xfrm>
              <a:prstGeom prst="rect">
                <a:avLst/>
              </a:prstGeom>
              <a:solidFill>
                <a:schemeClr val="bg1"/>
              </a:solidFill>
              <a:ln w="28575">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sp>
        <p:nvSpPr>
          <p:cNvPr id="180" name="Rectangle 179">
            <a:extLst>
              <a:ext uri="{FF2B5EF4-FFF2-40B4-BE49-F238E27FC236}">
                <a16:creationId xmlns:a16="http://schemas.microsoft.com/office/drawing/2014/main" id="{C110DCC8-467D-4565-A7A3-2774828659D6}"/>
              </a:ext>
            </a:extLst>
          </p:cNvPr>
          <p:cNvSpPr/>
          <p:nvPr/>
        </p:nvSpPr>
        <p:spPr>
          <a:xfrm rot="19815110">
            <a:off x="460266" y="1075576"/>
            <a:ext cx="3718582" cy="923330"/>
          </a:xfrm>
          <a:prstGeom prst="rect">
            <a:avLst/>
          </a:prstGeom>
        </p:spPr>
        <p:txBody>
          <a:bodyPr wrap="non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5400" b="1" i="0" u="none" strike="noStrike" kern="1200" cap="none" spc="0" normalizeH="0" baseline="0" noProof="0" dirty="0">
                <a:ln>
                  <a:noFill/>
                </a:ln>
                <a:solidFill>
                  <a:srgbClr val="006FBA"/>
                </a:solidFill>
                <a:effectLst/>
                <a:uLnTx/>
                <a:uFillTx/>
                <a:latin typeface="Segoe UI"/>
                <a:ea typeface="+mn-ea"/>
                <a:cs typeface="+mn-cs"/>
              </a:rPr>
              <a:t>Regression</a:t>
            </a:r>
            <a:endParaRPr kumimoji="0" lang="en-GB" sz="54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2DBB4E24-85C2-43E0-8C28-230803CFA616}"/>
              </a:ext>
            </a:extLst>
          </p:cNvPr>
          <p:cNvGrpSpPr/>
          <p:nvPr/>
        </p:nvGrpSpPr>
        <p:grpSpPr>
          <a:xfrm>
            <a:off x="4565972" y="2513446"/>
            <a:ext cx="2705605" cy="2578773"/>
            <a:chOff x="4565972" y="2513446"/>
            <a:chExt cx="2705605" cy="2578773"/>
          </a:xfrm>
        </p:grpSpPr>
        <p:sp>
          <p:nvSpPr>
            <p:cNvPr id="188" name="Oval 187">
              <a:extLst>
                <a:ext uri="{FF2B5EF4-FFF2-40B4-BE49-F238E27FC236}">
                  <a16:creationId xmlns:a16="http://schemas.microsoft.com/office/drawing/2014/main" id="{C7CC63B9-99CC-435E-9E69-E90AAF023718}"/>
                </a:ext>
              </a:extLst>
            </p:cNvPr>
            <p:cNvSpPr/>
            <p:nvPr/>
          </p:nvSpPr>
          <p:spPr>
            <a:xfrm rot="4350683">
              <a:off x="6538801" y="3221935"/>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89" name="Oval 188">
              <a:extLst>
                <a:ext uri="{FF2B5EF4-FFF2-40B4-BE49-F238E27FC236}">
                  <a16:creationId xmlns:a16="http://schemas.microsoft.com/office/drawing/2014/main" id="{38DD6DAF-AEF6-4159-9B52-1EBB4D5194B8}"/>
                </a:ext>
              </a:extLst>
            </p:cNvPr>
            <p:cNvSpPr/>
            <p:nvPr/>
          </p:nvSpPr>
          <p:spPr>
            <a:xfrm rot="4350683">
              <a:off x="4566252" y="5019931"/>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0" name="Oval 189">
              <a:extLst>
                <a:ext uri="{FF2B5EF4-FFF2-40B4-BE49-F238E27FC236}">
                  <a16:creationId xmlns:a16="http://schemas.microsoft.com/office/drawing/2014/main" id="{54E1AD9A-27DE-4F78-ADCD-D86624DCA0B7}"/>
                </a:ext>
              </a:extLst>
            </p:cNvPr>
            <p:cNvSpPr/>
            <p:nvPr/>
          </p:nvSpPr>
          <p:spPr>
            <a:xfrm rot="4350683">
              <a:off x="6930179" y="270318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1" name="Oval 190">
              <a:extLst>
                <a:ext uri="{FF2B5EF4-FFF2-40B4-BE49-F238E27FC236}">
                  <a16:creationId xmlns:a16="http://schemas.microsoft.com/office/drawing/2014/main" id="{82D65EE9-1109-46E5-A1F5-8CFD39C25D07}"/>
                </a:ext>
              </a:extLst>
            </p:cNvPr>
            <p:cNvSpPr/>
            <p:nvPr/>
          </p:nvSpPr>
          <p:spPr>
            <a:xfrm rot="4350683">
              <a:off x="6570460" y="3039715"/>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2" name="Oval 191">
              <a:extLst>
                <a:ext uri="{FF2B5EF4-FFF2-40B4-BE49-F238E27FC236}">
                  <a16:creationId xmlns:a16="http://schemas.microsoft.com/office/drawing/2014/main" id="{1834FC45-B9AF-4EEF-AB45-9C0754EA4A8E}"/>
                </a:ext>
              </a:extLst>
            </p:cNvPr>
            <p:cNvSpPr/>
            <p:nvPr/>
          </p:nvSpPr>
          <p:spPr>
            <a:xfrm rot="4350683">
              <a:off x="7123129" y="2813396"/>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3" name="Oval 192">
              <a:extLst>
                <a:ext uri="{FF2B5EF4-FFF2-40B4-BE49-F238E27FC236}">
                  <a16:creationId xmlns:a16="http://schemas.microsoft.com/office/drawing/2014/main" id="{B768FC32-0F0B-46AD-BC51-052ED136F22A}"/>
                </a:ext>
              </a:extLst>
            </p:cNvPr>
            <p:cNvSpPr/>
            <p:nvPr/>
          </p:nvSpPr>
          <p:spPr>
            <a:xfrm rot="4350683">
              <a:off x="4826860" y="469880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4" name="Oval 193">
              <a:extLst>
                <a:ext uri="{FF2B5EF4-FFF2-40B4-BE49-F238E27FC236}">
                  <a16:creationId xmlns:a16="http://schemas.microsoft.com/office/drawing/2014/main" id="{01632EB9-E18D-4FFB-BD3F-072272B5C0A7}"/>
                </a:ext>
              </a:extLst>
            </p:cNvPr>
            <p:cNvSpPr/>
            <p:nvPr/>
          </p:nvSpPr>
          <p:spPr>
            <a:xfrm rot="4350683">
              <a:off x="6027698" y="3870111"/>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5" name="Oval 194">
              <a:extLst>
                <a:ext uri="{FF2B5EF4-FFF2-40B4-BE49-F238E27FC236}">
                  <a16:creationId xmlns:a16="http://schemas.microsoft.com/office/drawing/2014/main" id="{3D3624E0-F15E-40BD-8B06-182FEE33AC5F}"/>
                </a:ext>
              </a:extLst>
            </p:cNvPr>
            <p:cNvSpPr/>
            <p:nvPr/>
          </p:nvSpPr>
          <p:spPr>
            <a:xfrm rot="4350683">
              <a:off x="7199290" y="2513166"/>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6" name="Oval 195">
              <a:extLst>
                <a:ext uri="{FF2B5EF4-FFF2-40B4-BE49-F238E27FC236}">
                  <a16:creationId xmlns:a16="http://schemas.microsoft.com/office/drawing/2014/main" id="{3405E36F-E90A-4A41-AE5B-94A4AEFF30C9}"/>
                </a:ext>
              </a:extLst>
            </p:cNvPr>
            <p:cNvSpPr/>
            <p:nvPr/>
          </p:nvSpPr>
          <p:spPr>
            <a:xfrm rot="4350683">
              <a:off x="5730572" y="4273089"/>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7" name="Oval 196">
              <a:extLst>
                <a:ext uri="{FF2B5EF4-FFF2-40B4-BE49-F238E27FC236}">
                  <a16:creationId xmlns:a16="http://schemas.microsoft.com/office/drawing/2014/main" id="{8DC5B401-ED15-447A-B0F1-6D0089FE9AEC}"/>
                </a:ext>
              </a:extLst>
            </p:cNvPr>
            <p:cNvSpPr/>
            <p:nvPr/>
          </p:nvSpPr>
          <p:spPr>
            <a:xfrm rot="4350683">
              <a:off x="4967495" y="437185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8" name="Oval 197">
              <a:extLst>
                <a:ext uri="{FF2B5EF4-FFF2-40B4-BE49-F238E27FC236}">
                  <a16:creationId xmlns:a16="http://schemas.microsoft.com/office/drawing/2014/main" id="{DDA4B822-B358-4B4A-9D28-60CC58A0CCA8}"/>
                </a:ext>
              </a:extLst>
            </p:cNvPr>
            <p:cNvSpPr/>
            <p:nvPr/>
          </p:nvSpPr>
          <p:spPr>
            <a:xfrm rot="4350683">
              <a:off x="5597039" y="392146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199" name="Oval 198">
              <a:extLst>
                <a:ext uri="{FF2B5EF4-FFF2-40B4-BE49-F238E27FC236}">
                  <a16:creationId xmlns:a16="http://schemas.microsoft.com/office/drawing/2014/main" id="{63DF6192-3A7C-49E3-A8F5-9A155AF3C7B6}"/>
                </a:ext>
              </a:extLst>
            </p:cNvPr>
            <p:cNvSpPr/>
            <p:nvPr/>
          </p:nvSpPr>
          <p:spPr>
            <a:xfrm rot="4350683">
              <a:off x="6073124" y="3309879"/>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grpSp>
        <p:nvGrpSpPr>
          <p:cNvPr id="200" name="Group 199">
            <a:extLst>
              <a:ext uri="{FF2B5EF4-FFF2-40B4-BE49-F238E27FC236}">
                <a16:creationId xmlns:a16="http://schemas.microsoft.com/office/drawing/2014/main" id="{720F1308-7F7C-4308-9208-A199B8AF9B18}"/>
              </a:ext>
            </a:extLst>
          </p:cNvPr>
          <p:cNvGrpSpPr/>
          <p:nvPr/>
        </p:nvGrpSpPr>
        <p:grpSpPr>
          <a:xfrm>
            <a:off x="4081184" y="2624694"/>
            <a:ext cx="3384567" cy="2751847"/>
            <a:chOff x="4081184" y="2624694"/>
            <a:chExt cx="3384567" cy="2751847"/>
          </a:xfrm>
        </p:grpSpPr>
        <p:sp>
          <p:nvSpPr>
            <p:cNvPr id="201" name="Oval 200">
              <a:extLst>
                <a:ext uri="{FF2B5EF4-FFF2-40B4-BE49-F238E27FC236}">
                  <a16:creationId xmlns:a16="http://schemas.microsoft.com/office/drawing/2014/main" id="{EEA032D4-0DF5-411B-BDE0-333E16AAB729}"/>
                </a:ext>
              </a:extLst>
            </p:cNvPr>
            <p:cNvSpPr/>
            <p:nvPr/>
          </p:nvSpPr>
          <p:spPr>
            <a:xfrm>
              <a:off x="5302660" y="4327692"/>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2" name="Oval 201">
              <a:extLst>
                <a:ext uri="{FF2B5EF4-FFF2-40B4-BE49-F238E27FC236}">
                  <a16:creationId xmlns:a16="http://schemas.microsoft.com/office/drawing/2014/main" id="{F8A4C17D-4E79-41A6-BBFD-AB460D04409F}"/>
                </a:ext>
              </a:extLst>
            </p:cNvPr>
            <p:cNvSpPr/>
            <p:nvPr/>
          </p:nvSpPr>
          <p:spPr>
            <a:xfrm>
              <a:off x="4530248" y="484869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3" name="Oval 202">
              <a:extLst>
                <a:ext uri="{FF2B5EF4-FFF2-40B4-BE49-F238E27FC236}">
                  <a16:creationId xmlns:a16="http://schemas.microsoft.com/office/drawing/2014/main" id="{076C55B7-5C76-4551-BFED-52E9EED7C2C9}"/>
                </a:ext>
              </a:extLst>
            </p:cNvPr>
            <p:cNvSpPr/>
            <p:nvPr/>
          </p:nvSpPr>
          <p:spPr>
            <a:xfrm>
              <a:off x="5044515" y="4559401"/>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4" name="Oval 203">
              <a:extLst>
                <a:ext uri="{FF2B5EF4-FFF2-40B4-BE49-F238E27FC236}">
                  <a16:creationId xmlns:a16="http://schemas.microsoft.com/office/drawing/2014/main" id="{DFBB0408-7B03-414A-B39A-9DC560AFC150}"/>
                </a:ext>
              </a:extLst>
            </p:cNvPr>
            <p:cNvSpPr/>
            <p:nvPr/>
          </p:nvSpPr>
          <p:spPr>
            <a:xfrm>
              <a:off x="4872286" y="4884976"/>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5" name="Oval 204">
              <a:extLst>
                <a:ext uri="{FF2B5EF4-FFF2-40B4-BE49-F238E27FC236}">
                  <a16:creationId xmlns:a16="http://schemas.microsoft.com/office/drawing/2014/main" id="{9E3C6689-8E73-4D88-A916-E1C2BF3033DB}"/>
                </a:ext>
              </a:extLst>
            </p:cNvPr>
            <p:cNvSpPr/>
            <p:nvPr/>
          </p:nvSpPr>
          <p:spPr>
            <a:xfrm>
              <a:off x="6270406" y="339780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6" name="Oval 205">
              <a:extLst>
                <a:ext uri="{FF2B5EF4-FFF2-40B4-BE49-F238E27FC236}">
                  <a16:creationId xmlns:a16="http://schemas.microsoft.com/office/drawing/2014/main" id="{685DD707-FCF4-45CC-82B1-63379C2FE05D}"/>
                </a:ext>
              </a:extLst>
            </p:cNvPr>
            <p:cNvSpPr/>
            <p:nvPr/>
          </p:nvSpPr>
          <p:spPr>
            <a:xfrm>
              <a:off x="5427837" y="4208347"/>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7" name="Oval 206">
              <a:extLst>
                <a:ext uri="{FF2B5EF4-FFF2-40B4-BE49-F238E27FC236}">
                  <a16:creationId xmlns:a16="http://schemas.microsoft.com/office/drawing/2014/main" id="{821E241D-4C64-41C7-943C-B4FCF7A6A795}"/>
                </a:ext>
              </a:extLst>
            </p:cNvPr>
            <p:cNvSpPr/>
            <p:nvPr/>
          </p:nvSpPr>
          <p:spPr>
            <a:xfrm>
              <a:off x="6785631" y="2970646"/>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8" name="Oval 207">
              <a:extLst>
                <a:ext uri="{FF2B5EF4-FFF2-40B4-BE49-F238E27FC236}">
                  <a16:creationId xmlns:a16="http://schemas.microsoft.com/office/drawing/2014/main" id="{E59AF8A9-2685-42D6-AB0B-1D2798613261}"/>
                </a:ext>
              </a:extLst>
            </p:cNvPr>
            <p:cNvSpPr/>
            <p:nvPr/>
          </p:nvSpPr>
          <p:spPr>
            <a:xfrm>
              <a:off x="5190260" y="4521182"/>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09" name="Oval 208">
              <a:extLst>
                <a:ext uri="{FF2B5EF4-FFF2-40B4-BE49-F238E27FC236}">
                  <a16:creationId xmlns:a16="http://schemas.microsoft.com/office/drawing/2014/main" id="{1BC8B3E3-3052-4863-9E38-57EE18A5EA6A}"/>
                </a:ext>
              </a:extLst>
            </p:cNvPr>
            <p:cNvSpPr/>
            <p:nvPr/>
          </p:nvSpPr>
          <p:spPr>
            <a:xfrm>
              <a:off x="5757029" y="4005064"/>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10" name="Oval 209">
              <a:extLst>
                <a:ext uri="{FF2B5EF4-FFF2-40B4-BE49-F238E27FC236}">
                  <a16:creationId xmlns:a16="http://schemas.microsoft.com/office/drawing/2014/main" id="{8F8C6E27-6188-420D-8427-218900C255F6}"/>
                </a:ext>
              </a:extLst>
            </p:cNvPr>
            <p:cNvSpPr/>
            <p:nvPr/>
          </p:nvSpPr>
          <p:spPr>
            <a:xfrm rot="4350683">
              <a:off x="7393464" y="2624414"/>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11" name="Oval 210">
              <a:extLst>
                <a:ext uri="{FF2B5EF4-FFF2-40B4-BE49-F238E27FC236}">
                  <a16:creationId xmlns:a16="http://schemas.microsoft.com/office/drawing/2014/main" id="{6A789119-BB23-4EC7-A89F-C6F6952F620C}"/>
                </a:ext>
              </a:extLst>
            </p:cNvPr>
            <p:cNvSpPr/>
            <p:nvPr/>
          </p:nvSpPr>
          <p:spPr>
            <a:xfrm rot="4350683">
              <a:off x="4430360" y="5283706"/>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sp>
          <p:nvSpPr>
            <p:cNvPr id="212" name="Oval 211">
              <a:extLst>
                <a:ext uri="{FF2B5EF4-FFF2-40B4-BE49-F238E27FC236}">
                  <a16:creationId xmlns:a16="http://schemas.microsoft.com/office/drawing/2014/main" id="{9B61D81A-D65B-4EFA-B52F-D273304080C2}"/>
                </a:ext>
              </a:extLst>
            </p:cNvPr>
            <p:cNvSpPr/>
            <p:nvPr/>
          </p:nvSpPr>
          <p:spPr>
            <a:xfrm rot="4350683">
              <a:off x="4081464" y="5304253"/>
              <a:ext cx="72008" cy="72567"/>
            </a:xfrm>
            <a:prstGeom prst="ellipse">
              <a:avLst/>
            </a:prstGeom>
            <a:solidFill>
              <a:schemeClr val="bg1"/>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grpSp>
      <p:cxnSp>
        <p:nvCxnSpPr>
          <p:cNvPr id="213" name="Straight Connector 212">
            <a:extLst>
              <a:ext uri="{FF2B5EF4-FFF2-40B4-BE49-F238E27FC236}">
                <a16:creationId xmlns:a16="http://schemas.microsoft.com/office/drawing/2014/main" id="{3FD853C4-F5E8-4393-A7FC-B1C3894AE0BB}"/>
              </a:ext>
            </a:extLst>
          </p:cNvPr>
          <p:cNvCxnSpPr>
            <a:cxnSpLocks/>
          </p:cNvCxnSpPr>
          <p:nvPr/>
        </p:nvCxnSpPr>
        <p:spPr>
          <a:xfrm flipV="1">
            <a:off x="3071664" y="1772816"/>
            <a:ext cx="5104185" cy="4536505"/>
          </a:xfrm>
          <a:prstGeom prst="line">
            <a:avLst/>
          </a:prstGeom>
          <a:ln w="381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5095814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1CB5D351-977D-4059-B8B2-D9751F49E7E6}"/>
              </a:ext>
            </a:extLst>
          </p:cNvPr>
          <p:cNvSpPr/>
          <p:nvPr/>
        </p:nvSpPr>
        <p:spPr>
          <a:xfrm rot="10800000">
            <a:off x="5934456" y="4374510"/>
            <a:ext cx="1481328" cy="41148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72C6"/>
              </a:solidFill>
            </a:endParaRPr>
          </a:p>
        </p:txBody>
      </p:sp>
      <p:pic>
        <p:nvPicPr>
          <p:cNvPr id="6" name="Picture 5">
            <a:extLst>
              <a:ext uri="{FF2B5EF4-FFF2-40B4-BE49-F238E27FC236}">
                <a16:creationId xmlns:a16="http://schemas.microsoft.com/office/drawing/2014/main" id="{3DE45C6F-1740-4135-AC94-8CE78B1F95DF}"/>
              </a:ext>
            </a:extLst>
          </p:cNvPr>
          <p:cNvPicPr>
            <a:picLocks noChangeAspect="1"/>
          </p:cNvPicPr>
          <p:nvPr/>
        </p:nvPicPr>
        <p:blipFill>
          <a:blip r:embed="rId4"/>
          <a:stretch>
            <a:fillRect/>
          </a:stretch>
        </p:blipFill>
        <p:spPr>
          <a:xfrm>
            <a:off x="0" y="62333"/>
            <a:ext cx="7942857" cy="6733333"/>
          </a:xfrm>
          <a:prstGeom prst="rect">
            <a:avLst/>
          </a:prstGeom>
        </p:spPr>
      </p:pic>
    </p:spTree>
    <p:extLst>
      <p:ext uri="{BB962C8B-B14F-4D97-AF65-F5344CB8AC3E}">
        <p14:creationId xmlns:p14="http://schemas.microsoft.com/office/powerpoint/2010/main" val="372956244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rgbClr val="000000"/>
                </a:solidFill>
                <a:latin typeface="Segoe UI Light" panose="020B0502040204020203" pitchFamily="34" charset="0"/>
                <a:cs typeface="Segoe UI Light" panose="020B0502040204020203" pitchFamily="34" charset="0"/>
              </a:rPr>
              <a:t>Demo – Exploring Diabetes Data</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462183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chemeClr val="bg1"/>
                </a:solidFill>
                <a:latin typeface="Segoe UI Light" panose="020B0502040204020203" pitchFamily="34" charset="0"/>
                <a:cs typeface="Segoe UI Light" panose="020B0502040204020203" pitchFamily="34" charset="0"/>
              </a:rPr>
              <a:t>Lab 01 – Creating a model</a:t>
            </a:r>
            <a:endParaRPr kumimoji="0" lang="en-GB" sz="4400" b="1"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8A071BE-A8C6-4F9A-9ED9-C55700FD88FF}"/>
              </a:ext>
            </a:extLst>
          </p:cNvPr>
          <p:cNvSpPr txBox="1"/>
          <p:nvPr/>
        </p:nvSpPr>
        <p:spPr>
          <a:xfrm>
            <a:off x="-110169" y="6041770"/>
            <a:ext cx="3048698"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4400" b="1" dirty="0">
                <a:solidFill>
                  <a:schemeClr val="bg1"/>
                </a:solidFill>
                <a:latin typeface="Segoe UI Light" panose="020B0502040204020203" pitchFamily="34" charset="0"/>
                <a:cs typeface="Segoe UI Light" panose="020B0502040204020203" pitchFamily="34" charset="0"/>
              </a:rPr>
              <a:t>15 minutes</a:t>
            </a:r>
            <a:endParaRPr kumimoji="0" lang="en-GB" sz="4400" b="1"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4928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2.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26453</TotalTime>
  <Words>208</Words>
  <Application>Microsoft Office PowerPoint</Application>
  <PresentationFormat>Widescreen</PresentationFormat>
  <Paragraphs>20</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Segoe UI</vt:lpstr>
      <vt:lpstr>Segoe UI Light</vt:lpstr>
      <vt:lpstr>Trebuchet MS</vt:lpstr>
      <vt:lpstr>Wingdings 3</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512</cp:revision>
  <dcterms:created xsi:type="dcterms:W3CDTF">2014-09-15T19:16:44Z</dcterms:created>
  <dcterms:modified xsi:type="dcterms:W3CDTF">2018-10-17T06:31:11Z</dcterms:modified>
</cp:coreProperties>
</file>