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theme/themeOverride3.xml" ContentType="application/vnd.openxmlformats-officedocument.themeOverride+xml"/>
  <Override PartName="/ppt/notesSlides/notesSlide6.xml" ContentType="application/vnd.openxmlformats-officedocument.presentationml.notesSlide+xml"/>
  <Override PartName="/ppt/theme/themeOverride4.xml" ContentType="application/vnd.openxmlformats-officedocument.themeOverr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74" r:id="rId2"/>
  </p:sldMasterIdLst>
  <p:notesMasterIdLst>
    <p:notesMasterId r:id="rId10"/>
  </p:notesMasterIdLst>
  <p:handoutMasterIdLst>
    <p:handoutMasterId r:id="rId11"/>
  </p:handoutMasterIdLst>
  <p:sldIdLst>
    <p:sldId id="426" r:id="rId3"/>
    <p:sldId id="622" r:id="rId4"/>
    <p:sldId id="586" r:id="rId5"/>
    <p:sldId id="594" r:id="rId6"/>
    <p:sldId id="576" r:id="rId7"/>
    <p:sldId id="624" r:id="rId8"/>
    <p:sldId id="627" r:id="rId9"/>
  </p:sldIdLst>
  <p:sldSz cx="12192000" cy="6858000"/>
  <p:notesSz cx="9855200" cy="6718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503B"/>
    <a:srgbClr val="C7E293"/>
    <a:srgbClr val="D34A28"/>
    <a:srgbClr val="85E9B3"/>
    <a:srgbClr val="C34626"/>
    <a:srgbClr val="87E9B0"/>
    <a:srgbClr val="D2DF8D"/>
    <a:srgbClr val="3C3C3C"/>
    <a:srgbClr val="FFDB80"/>
    <a:srgbClr val="C4E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68618" autoAdjust="0"/>
  </p:normalViewPr>
  <p:slideViewPr>
    <p:cSldViewPr snapToGrid="0">
      <p:cViewPr varScale="1">
        <p:scale>
          <a:sx n="101" d="100"/>
          <a:sy n="101" d="100"/>
        </p:scale>
        <p:origin x="156" y="4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0587" cy="33591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82333" y="0"/>
            <a:ext cx="4270587" cy="335915"/>
          </a:xfrm>
          <a:prstGeom prst="rect">
            <a:avLst/>
          </a:prstGeom>
        </p:spPr>
        <p:txBody>
          <a:bodyPr vert="horz" lIns="91440" tIns="45720" rIns="91440" bIns="45720" rtlCol="0"/>
          <a:lstStyle>
            <a:lvl1pPr algn="r">
              <a:defRPr sz="1200"/>
            </a:lvl1pPr>
          </a:lstStyle>
          <a:p>
            <a:fld id="{817623F0-24A1-4017-BAC1-59B35B69DC24}" type="datetimeFigureOut">
              <a:rPr lang="en-GB" smtClean="0"/>
              <a:t>17/10/2018</a:t>
            </a:fld>
            <a:endParaRPr lang="en-GB"/>
          </a:p>
        </p:txBody>
      </p:sp>
      <p:sp>
        <p:nvSpPr>
          <p:cNvPr id="4" name="Footer Placeholder 3"/>
          <p:cNvSpPr>
            <a:spLocks noGrp="1"/>
          </p:cNvSpPr>
          <p:nvPr>
            <p:ph type="ftr" sz="quarter" idx="2"/>
          </p:nvPr>
        </p:nvSpPr>
        <p:spPr>
          <a:xfrm>
            <a:off x="0" y="6381219"/>
            <a:ext cx="4270587" cy="33591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82333" y="6381219"/>
            <a:ext cx="4270587" cy="335915"/>
          </a:xfrm>
          <a:prstGeom prst="rect">
            <a:avLst/>
          </a:prstGeom>
        </p:spPr>
        <p:txBody>
          <a:bodyPr vert="horz" lIns="91440" tIns="45720" rIns="91440" bIns="45720" rtlCol="0" anchor="b"/>
          <a:lstStyle>
            <a:lvl1pPr algn="r">
              <a:defRPr sz="1200"/>
            </a:lvl1pPr>
          </a:lstStyle>
          <a:p>
            <a:fld id="{78E908A9-C65E-4459-92FD-6385B15C5965}" type="slidenum">
              <a:rPr lang="en-GB" smtClean="0"/>
              <a:t>‹#›</a:t>
            </a:fld>
            <a:endParaRPr lang="en-GB"/>
          </a:p>
        </p:txBody>
      </p:sp>
    </p:spTree>
    <p:extLst>
      <p:ext uri="{BB962C8B-B14F-4D97-AF65-F5344CB8AC3E}">
        <p14:creationId xmlns:p14="http://schemas.microsoft.com/office/powerpoint/2010/main" val="36679312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0587" cy="337082"/>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5582333" y="0"/>
            <a:ext cx="4270587" cy="337082"/>
          </a:xfrm>
          <a:prstGeom prst="rect">
            <a:avLst/>
          </a:prstGeom>
        </p:spPr>
        <p:txBody>
          <a:bodyPr vert="horz" lIns="91440" tIns="45720" rIns="91440" bIns="45720" rtlCol="0"/>
          <a:lstStyle>
            <a:lvl1pPr algn="r">
              <a:defRPr sz="1200"/>
            </a:lvl1pPr>
          </a:lstStyle>
          <a:p>
            <a:fld id="{45C8BF1F-A622-4B26-8F26-F6526311D21D}" type="datetimeFigureOut">
              <a:rPr lang="en-GB" smtClean="0"/>
              <a:t>17/10/2018</a:t>
            </a:fld>
            <a:endParaRPr lang="en-GB" dirty="0"/>
          </a:p>
        </p:txBody>
      </p:sp>
      <p:sp>
        <p:nvSpPr>
          <p:cNvPr id="4" name="Slide Image Placeholder 3"/>
          <p:cNvSpPr>
            <a:spLocks noGrp="1" noRot="1" noChangeAspect="1"/>
          </p:cNvSpPr>
          <p:nvPr>
            <p:ph type="sldImg" idx="2"/>
          </p:nvPr>
        </p:nvSpPr>
        <p:spPr>
          <a:xfrm>
            <a:off x="2913063" y="839788"/>
            <a:ext cx="4029075" cy="22669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985520" y="3233181"/>
            <a:ext cx="7884160" cy="264533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381219"/>
            <a:ext cx="4270587" cy="337081"/>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5582333" y="6381219"/>
            <a:ext cx="4270587" cy="337081"/>
          </a:xfrm>
          <a:prstGeom prst="rect">
            <a:avLst/>
          </a:prstGeom>
        </p:spPr>
        <p:txBody>
          <a:bodyPr vert="horz" lIns="91440" tIns="45720" rIns="91440" bIns="45720" rtlCol="0" anchor="b"/>
          <a:lstStyle>
            <a:lvl1pPr algn="r">
              <a:defRPr sz="1200"/>
            </a:lvl1pPr>
          </a:lstStyle>
          <a:p>
            <a:fld id="{BFE86C52-F445-44F9-8033-6A03C97C342E}" type="slidenum">
              <a:rPr lang="en-GB" smtClean="0"/>
              <a:t>‹#›</a:t>
            </a:fld>
            <a:endParaRPr lang="en-GB" dirty="0"/>
          </a:p>
        </p:txBody>
      </p:sp>
    </p:spTree>
    <p:extLst>
      <p:ext uri="{BB962C8B-B14F-4D97-AF65-F5344CB8AC3E}">
        <p14:creationId xmlns:p14="http://schemas.microsoft.com/office/powerpoint/2010/main" val="625838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750" y="509588"/>
            <a:ext cx="4530725" cy="2549525"/>
          </a:xfrm>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a:ea typeface="+mn-ea"/>
                <a:cs typeface="+mn-cs"/>
              </a:rPr>
              <a:t>Immersion</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2C91B0-451A-4B33-8CF6-5F449C330BB5}" type="datetime1">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10/17/2018</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39563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tokenization stemming lemmatization</a:t>
            </a:r>
          </a:p>
          <a:p>
            <a:endParaRPr lang="en-GB" dirty="0"/>
          </a:p>
          <a:p>
            <a:r>
              <a:rPr lang="en-GB" dirty="0"/>
              <a:t>Document comparison </a:t>
            </a:r>
          </a:p>
          <a:p>
            <a:r>
              <a:rPr lang="en-GB" dirty="0"/>
              <a:t>Sentiment analysis</a:t>
            </a:r>
          </a:p>
          <a:p>
            <a:r>
              <a:rPr lang="en-GB" dirty="0"/>
              <a:t>Classification </a:t>
            </a:r>
          </a:p>
          <a:p>
            <a:r>
              <a:rPr lang="en-GB" dirty="0"/>
              <a:t>Named entity recognition – find additional parties involved. </a:t>
            </a:r>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FB374D8C-BCFD-43F5-A7FB-AB65415F61D5}"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02114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tokenization stemming lemmatization</a:t>
            </a:r>
          </a:p>
          <a:p>
            <a:endParaRPr lang="en-GB" dirty="0"/>
          </a:p>
          <a:p>
            <a:r>
              <a:rPr lang="en-GB" dirty="0"/>
              <a:t>Document comparison </a:t>
            </a:r>
          </a:p>
          <a:p>
            <a:r>
              <a:rPr lang="en-GB" dirty="0"/>
              <a:t>Sentiment analysis</a:t>
            </a:r>
          </a:p>
          <a:p>
            <a:r>
              <a:rPr lang="en-GB" dirty="0"/>
              <a:t>Classification </a:t>
            </a:r>
          </a:p>
          <a:p>
            <a:r>
              <a:rPr lang="en-GB" dirty="0"/>
              <a:t>Named entity recognition – find additional parties involved. </a:t>
            </a:r>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FB374D8C-BCFD-43F5-A7FB-AB65415F61D5}"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19026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 How to Use the WHERE Clause</a:t>
            </a:r>
          </a:p>
          <a:p>
            <a:r>
              <a:rPr lang="en-GB" sz="1200" kern="1200" dirty="0">
                <a:solidFill>
                  <a:schemeClr val="tx1"/>
                </a:solidFill>
                <a:effectLst/>
                <a:latin typeface="+mn-lt"/>
                <a:ea typeface="+mn-ea"/>
                <a:cs typeface="+mn-cs"/>
              </a:rPr>
              <a:t>• Overview of Operators</a:t>
            </a:r>
          </a:p>
          <a:p>
            <a:r>
              <a:rPr lang="en-GB" sz="1200" kern="1200" dirty="0">
                <a:solidFill>
                  <a:schemeClr val="tx1"/>
                </a:solidFill>
                <a:effectLst/>
                <a:latin typeface="+mn-lt"/>
                <a:ea typeface="+mn-ea"/>
                <a:cs typeface="+mn-cs"/>
              </a:rPr>
              <a:t>• Filter Data by Using Comparison Operators</a:t>
            </a:r>
          </a:p>
          <a:p>
            <a:r>
              <a:rPr lang="en-GB" sz="1200" kern="1200" dirty="0">
                <a:solidFill>
                  <a:schemeClr val="tx1"/>
                </a:solidFill>
                <a:effectLst/>
                <a:latin typeface="+mn-lt"/>
                <a:ea typeface="+mn-ea"/>
                <a:cs typeface="+mn-cs"/>
              </a:rPr>
              <a:t>• Filter Data by Using String Comparisons</a:t>
            </a:r>
          </a:p>
          <a:p>
            <a:r>
              <a:rPr lang="en-GB" sz="1200" kern="1200" dirty="0">
                <a:solidFill>
                  <a:schemeClr val="tx1"/>
                </a:solidFill>
                <a:effectLst/>
                <a:latin typeface="+mn-lt"/>
                <a:ea typeface="+mn-ea"/>
                <a:cs typeface="+mn-cs"/>
              </a:rPr>
              <a:t>• Filter Data by Using Logical Operators</a:t>
            </a:r>
          </a:p>
          <a:p>
            <a:r>
              <a:rPr lang="en-GB" sz="1200" kern="1200" dirty="0">
                <a:solidFill>
                  <a:schemeClr val="tx1"/>
                </a:solidFill>
                <a:effectLst/>
                <a:latin typeface="+mn-lt"/>
                <a:ea typeface="+mn-ea"/>
                <a:cs typeface="+mn-cs"/>
              </a:rPr>
              <a:t>• Filter Data Using a Range of Values</a:t>
            </a:r>
          </a:p>
          <a:p>
            <a:r>
              <a:rPr lang="en-GB" sz="1200" kern="1200" dirty="0">
                <a:solidFill>
                  <a:schemeClr val="tx1"/>
                </a:solidFill>
                <a:effectLst/>
                <a:latin typeface="+mn-lt"/>
                <a:ea typeface="+mn-ea"/>
                <a:cs typeface="+mn-cs"/>
              </a:rPr>
              <a:t>• Filter Data Using a List of Values</a:t>
            </a:r>
          </a:p>
          <a:p>
            <a:r>
              <a:rPr lang="en-GB" sz="1200" kern="1200" dirty="0">
                <a:solidFill>
                  <a:schemeClr val="tx1"/>
                </a:solidFill>
                <a:effectLst/>
                <a:latin typeface="+mn-lt"/>
                <a:ea typeface="+mn-ea"/>
                <a:cs typeface="+mn-cs"/>
              </a:rPr>
              <a:t>• Working with NULL Values</a:t>
            </a:r>
          </a:p>
          <a:p>
            <a:r>
              <a:rPr lang="en-GB" sz="1200" kern="1200" dirty="0">
                <a:solidFill>
                  <a:schemeClr val="tx1"/>
                </a:solidFill>
                <a:effectLst/>
                <a:latin typeface="+mn-lt"/>
                <a:ea typeface="+mn-ea"/>
                <a:cs typeface="+mn-cs"/>
              </a:rPr>
              <a:t>• Introducing Native SQL Server Functions</a:t>
            </a:r>
          </a:p>
          <a:p>
            <a:r>
              <a:rPr lang="en-GB" sz="1200" kern="1200" dirty="0">
                <a:solidFill>
                  <a:schemeClr val="tx1"/>
                </a:solidFill>
                <a:effectLst/>
                <a:latin typeface="+mn-lt"/>
                <a:ea typeface="+mn-ea"/>
                <a:cs typeface="+mn-cs"/>
              </a:rPr>
              <a:t>• Functions Relating to NULL Values</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FE86C52-F445-44F9-8033-6A03C97C342E}"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70465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3421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509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277200" y="453600"/>
            <a:ext cx="8596668" cy="609600"/>
          </a:xfrm>
          <a:prstGeom prst="rect">
            <a:avLst/>
          </a:prstGeom>
        </p:spPr>
        <p:txBody>
          <a:bodyPr>
            <a:normAutofit/>
          </a:bodyPr>
          <a:lstStyle>
            <a:lvl1pPr>
              <a:defRPr sz="32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2444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Orange Demo">
    <p:bg>
      <p:bgPr>
        <a:solidFill>
          <a:schemeClr val="accent4"/>
        </a:solidFill>
        <a:effectLst/>
      </p:bgPr>
    </p:bg>
    <p:spTree>
      <p:nvGrpSpPr>
        <p:cNvPr id="1" name=""/>
        <p:cNvGrpSpPr/>
        <p:nvPr/>
      </p:nvGrpSpPr>
      <p:grpSpPr>
        <a:xfrm>
          <a:off x="0" y="0"/>
          <a:ext cx="0" cy="0"/>
          <a:chOff x="0" y="0"/>
          <a:chExt cx="0" cy="0"/>
        </a:xfrm>
      </p:grpSpPr>
      <p:sp>
        <p:nvSpPr>
          <p:cNvPr id="6"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24050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Orang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837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Accent Color Purple Demo">
    <p:bg>
      <p:bgPr>
        <a:solidFill>
          <a:schemeClr val="accent3"/>
        </a:solidFill>
        <a:effectLst/>
      </p:bgPr>
    </p:bg>
    <p:spTree>
      <p:nvGrpSpPr>
        <p:cNvPr id="1" name=""/>
        <p:cNvGrpSpPr/>
        <p:nvPr/>
      </p:nvGrpSpPr>
      <p:grpSpPr>
        <a:xfrm>
          <a:off x="0" y="0"/>
          <a:ext cx="0" cy="0"/>
          <a:chOff x="0" y="0"/>
          <a:chExt cx="0" cy="0"/>
        </a:xfrm>
      </p:grpSpPr>
      <p:sp>
        <p:nvSpPr>
          <p:cNvPr id="3"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708588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Purple">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1212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Black Demo">
    <p:bg>
      <p:bgPr>
        <a:solidFill>
          <a:srgbClr val="000000"/>
        </a:solidFill>
        <a:effectLst/>
      </p:bgPr>
    </p:bg>
    <p:spTree>
      <p:nvGrpSpPr>
        <p:cNvPr id="1" name=""/>
        <p:cNvGrpSpPr/>
        <p:nvPr/>
      </p:nvGrpSpPr>
      <p:grpSpPr>
        <a:xfrm>
          <a:off x="0" y="0"/>
          <a:ext cx="0" cy="0"/>
          <a:chOff x="0" y="0"/>
          <a:chExt cx="0" cy="0"/>
        </a:xfrm>
      </p:grpSpPr>
      <p:sp>
        <p:nvSpPr>
          <p:cNvPr id="5"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a:ln>
                  <a:noFill/>
                </a:ln>
                <a:gradFill>
                  <a:gsLst>
                    <a:gs pos="2917">
                      <a:srgbClr val="FFFFFF"/>
                    </a:gs>
                    <a:gs pos="100000">
                      <a:srgbClr val="FFFFFF"/>
                    </a:gs>
                  </a:gsLst>
                  <a:lin ang="5400000" scaled="0"/>
                </a:gradFill>
                <a:effectLst/>
                <a:uLnTx/>
                <a:uFillTx/>
                <a:latin typeface="Segoe UI Light"/>
                <a:ea typeface="+mn-ea"/>
                <a:cs typeface="+mn-cs"/>
              </a:rPr>
              <a:t>Demo</a:t>
            </a:r>
            <a:endPar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endParaRPr>
          </a:p>
        </p:txBody>
      </p:sp>
    </p:spTree>
    <p:extLst>
      <p:ext uri="{BB962C8B-B14F-4D97-AF65-F5344CB8AC3E}">
        <p14:creationId xmlns:p14="http://schemas.microsoft.com/office/powerpoint/2010/main" val="24970075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Black">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78779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5C97CF4-16F1-4F22-B78C-E10587E26689}" type="datetimeFigureOut">
              <a:rPr lang="en-GB" smtClean="0"/>
              <a:t>17/10/2018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4009556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5C97CF4-16F1-4F22-B78C-E10587E26689}" type="datetimeFigureOut">
              <a:rPr lang="en-GB" smtClean="0"/>
              <a:t>17/10/2018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2258921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1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Accent Color Blue Demo">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359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Accent Color Blue Demo">
    <p:bg>
      <p:bgPr>
        <a:solidFill>
          <a:schemeClr val="accent1"/>
        </a:solidFill>
        <a:effectLst/>
      </p:bgPr>
    </p:bg>
    <p:spTree>
      <p:nvGrpSpPr>
        <p:cNvPr id="1" name=""/>
        <p:cNvGrpSpPr/>
        <p:nvPr/>
      </p:nvGrpSpPr>
      <p:grpSpPr>
        <a:xfrm>
          <a:off x="0" y="0"/>
          <a:ext cx="0" cy="0"/>
          <a:chOff x="0" y="0"/>
          <a:chExt cx="0" cy="0"/>
        </a:xfrm>
      </p:grpSpPr>
      <p:sp>
        <p:nvSpPr>
          <p:cNvPr id="7"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107295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Accent Color Blue">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11626" y="6237312"/>
            <a:ext cx="1710351" cy="428153"/>
          </a:xfrm>
          <a:prstGeom prst="rect">
            <a:avLst/>
          </a:prstGeom>
        </p:spPr>
      </p:pic>
    </p:spTree>
    <p:extLst>
      <p:ext uri="{BB962C8B-B14F-4D97-AF65-F5344CB8AC3E}">
        <p14:creationId xmlns:p14="http://schemas.microsoft.com/office/powerpoint/2010/main" val="105435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Accent Color Blue Logo">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57657" y="3018873"/>
            <a:ext cx="3276689" cy="820255"/>
          </a:xfrm>
          <a:prstGeom prst="rect">
            <a:avLst/>
          </a:prstGeom>
        </p:spPr>
      </p:pic>
    </p:spTree>
    <p:extLst>
      <p:ext uri="{BB962C8B-B14F-4D97-AF65-F5344CB8AC3E}">
        <p14:creationId xmlns:p14="http://schemas.microsoft.com/office/powerpoint/2010/main" val="28133593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Accent Color Blue">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11977" y="6237400"/>
            <a:ext cx="1710000" cy="428065"/>
          </a:xfrm>
          <a:prstGeom prst="rect">
            <a:avLst/>
          </a:prstGeom>
        </p:spPr>
      </p:pic>
    </p:spTree>
    <p:extLst>
      <p:ext uri="{BB962C8B-B14F-4D97-AF65-F5344CB8AC3E}">
        <p14:creationId xmlns:p14="http://schemas.microsoft.com/office/powerpoint/2010/main" val="158782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Accent Color Teal Demo">
    <p:bg>
      <p:bgPr>
        <a:solidFill>
          <a:schemeClr val="accent2"/>
        </a:solidFill>
        <a:effectLst/>
      </p:bgPr>
    </p:bg>
    <p:spTree>
      <p:nvGrpSpPr>
        <p:cNvPr id="1" name=""/>
        <p:cNvGrpSpPr/>
        <p:nvPr/>
      </p:nvGrpSpPr>
      <p:grpSpPr>
        <a:xfrm>
          <a:off x="0" y="0"/>
          <a:ext cx="0" cy="0"/>
          <a:chOff x="0" y="0"/>
          <a:chExt cx="0" cy="0"/>
        </a:xfrm>
      </p:grpSpPr>
      <p:sp>
        <p:nvSpPr>
          <p:cNvPr id="5"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1586050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Accent Color Teal">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2294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1"/>
            <a:ext cx="12192000" cy="1207915"/>
          </a:xfrm>
          <a:prstGeom prst="rect">
            <a:avLst/>
          </a:prstGeom>
          <a:solidFill>
            <a:srgbClr val="006F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50896" y="5766607"/>
            <a:ext cx="2202904" cy="551454"/>
          </a:xfrm>
          <a:prstGeom prst="rect">
            <a:avLst/>
          </a:prstGeom>
        </p:spPr>
      </p:pic>
    </p:spTree>
    <p:extLst>
      <p:ext uri="{BB962C8B-B14F-4D97-AF65-F5344CB8AC3E}">
        <p14:creationId xmlns:p14="http://schemas.microsoft.com/office/powerpoint/2010/main" val="2625656217"/>
      </p:ext>
    </p:extLst>
  </p:cSld>
  <p:clrMap bg1="lt1" tx1="dk1" bg2="lt2" tx2="dk2" accent1="accent1" accent2="accent2" accent3="accent3" accent4="accent4" accent5="accent5" accent6="accent6" hlink="hlink" folHlink="folHlink"/>
  <p:sldLayoutIdLst>
    <p:sldLayoutId id="2147483672" r:id="rId1"/>
    <p:sldLayoutId id="21474836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rgbClr val="0057B8"/>
          </a:solidFill>
          <a:latin typeface="Segoe UI" panose="020B0502040204020203" pitchFamily="34" charset="0"/>
          <a:ea typeface="+mj-ea"/>
          <a:cs typeface="Segoe UI" panose="020B05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Segoe UI" panose="020B0502040204020203" pitchFamily="34" charset="0"/>
          <a:ea typeface="+mn-ea"/>
          <a:cs typeface="Segoe UI" panose="020B0502040204020203" pitchFamily="34"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Segoe UI" panose="020B0502040204020203" pitchFamily="34" charset="0"/>
          <a:ea typeface="+mn-ea"/>
          <a:cs typeface="Segoe UI" panose="020B0502040204020203" pitchFamily="34"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Segoe UI" panose="020B0502040204020203" pitchFamily="34" charset="0"/>
          <a:ea typeface="+mn-ea"/>
          <a:cs typeface="Segoe UI" panose="020B0502040204020203" pitchFamily="34"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egoe UI" panose="020B0502040204020203" pitchFamily="34" charset="0"/>
          <a:ea typeface="+mn-ea"/>
          <a:cs typeface="Segoe UI" panose="020B0502040204020203" pitchFamily="34"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egoe UI" panose="020B0502040204020203" pitchFamily="34" charset="0"/>
          <a:ea typeface="+mn-ea"/>
          <a:cs typeface="Segoe UI" panose="020B0502040204020203" pitchFamily="34"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6FB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303421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896386" rtl="0" eaLnBrk="1" latinLnBrk="0" hangingPunct="1">
        <a:spcBef>
          <a:spcPct val="0"/>
        </a:spcBef>
        <a:buNone/>
        <a:defRPr sz="4313" kern="1200">
          <a:solidFill>
            <a:schemeClr val="tx1"/>
          </a:solidFill>
          <a:latin typeface="+mj-lt"/>
          <a:ea typeface="+mj-ea"/>
          <a:cs typeface="+mj-cs"/>
        </a:defRPr>
      </a:lvl1pPr>
    </p:titleStyle>
    <p:bodyStyle>
      <a:lvl1pPr marL="336145" indent="-336145" algn="l" defTabSz="896386" rtl="0" eaLnBrk="1" latinLnBrk="0" hangingPunct="1">
        <a:spcBef>
          <a:spcPct val="20000"/>
        </a:spcBef>
        <a:buFont typeface="Arial" pitchFamily="34" charset="0"/>
        <a:buChar char="•"/>
        <a:defRPr sz="3137" kern="1200">
          <a:solidFill>
            <a:schemeClr val="tx1"/>
          </a:solidFill>
          <a:latin typeface="+mn-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n-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n-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386" rtl="0" eaLnBrk="1" latinLnBrk="0" hangingPunct="1">
        <a:defRPr sz="1765" kern="1200">
          <a:solidFill>
            <a:schemeClr val="tx1"/>
          </a:solidFill>
          <a:latin typeface="+mn-lt"/>
          <a:ea typeface="+mn-ea"/>
          <a:cs typeface="+mn-cs"/>
        </a:defRPr>
      </a:lvl1pPr>
      <a:lvl2pPr marL="448193" algn="l" defTabSz="896386" rtl="0" eaLnBrk="1" latinLnBrk="0" hangingPunct="1">
        <a:defRPr sz="1765" kern="1200">
          <a:solidFill>
            <a:schemeClr val="tx1"/>
          </a:solidFill>
          <a:latin typeface="+mn-lt"/>
          <a:ea typeface="+mn-ea"/>
          <a:cs typeface="+mn-cs"/>
        </a:defRPr>
      </a:lvl2pPr>
      <a:lvl3pPr marL="896386" algn="l" defTabSz="896386" rtl="0" eaLnBrk="1" latinLnBrk="0" hangingPunct="1">
        <a:defRPr sz="1765" kern="1200">
          <a:solidFill>
            <a:schemeClr val="tx1"/>
          </a:solidFill>
          <a:latin typeface="+mn-lt"/>
          <a:ea typeface="+mn-ea"/>
          <a:cs typeface="+mn-cs"/>
        </a:defRPr>
      </a:lvl3pPr>
      <a:lvl4pPr marL="1344579" algn="l" defTabSz="896386" rtl="0" eaLnBrk="1" latinLnBrk="0" hangingPunct="1">
        <a:defRPr sz="1765" kern="1200">
          <a:solidFill>
            <a:schemeClr val="tx1"/>
          </a:solidFill>
          <a:latin typeface="+mn-lt"/>
          <a:ea typeface="+mn-ea"/>
          <a:cs typeface="+mn-cs"/>
        </a:defRPr>
      </a:lvl4pPr>
      <a:lvl5pPr marL="1792773" algn="l" defTabSz="896386" rtl="0" eaLnBrk="1" latinLnBrk="0" hangingPunct="1">
        <a:defRPr sz="1765" kern="1200">
          <a:solidFill>
            <a:schemeClr val="tx1"/>
          </a:solidFill>
          <a:latin typeface="+mn-lt"/>
          <a:ea typeface="+mn-ea"/>
          <a:cs typeface="+mn-cs"/>
        </a:defRPr>
      </a:lvl5pPr>
      <a:lvl6pPr marL="2240966" algn="l" defTabSz="896386" rtl="0" eaLnBrk="1" latinLnBrk="0" hangingPunct="1">
        <a:defRPr sz="1765" kern="1200">
          <a:solidFill>
            <a:schemeClr val="tx1"/>
          </a:solidFill>
          <a:latin typeface="+mn-lt"/>
          <a:ea typeface="+mn-ea"/>
          <a:cs typeface="+mn-cs"/>
        </a:defRPr>
      </a:lvl6pPr>
      <a:lvl7pPr marL="2689159" algn="l" defTabSz="896386" rtl="0" eaLnBrk="1" latinLnBrk="0" hangingPunct="1">
        <a:defRPr sz="1765" kern="1200">
          <a:solidFill>
            <a:schemeClr val="tx1"/>
          </a:solidFill>
          <a:latin typeface="+mn-lt"/>
          <a:ea typeface="+mn-ea"/>
          <a:cs typeface="+mn-cs"/>
        </a:defRPr>
      </a:lvl7pPr>
      <a:lvl8pPr marL="3137352" algn="l" defTabSz="896386" rtl="0" eaLnBrk="1" latinLnBrk="0" hangingPunct="1">
        <a:defRPr sz="1765" kern="1200">
          <a:solidFill>
            <a:schemeClr val="tx1"/>
          </a:solidFill>
          <a:latin typeface="+mn-lt"/>
          <a:ea typeface="+mn-ea"/>
          <a:cs typeface="+mn-cs"/>
        </a:defRPr>
      </a:lvl8pPr>
      <a:lvl9pPr marL="3585545" algn="l" defTabSz="896386"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3">
          <p15:clr>
            <a:srgbClr val="547EBF"/>
          </p15:clr>
        </p15:guide>
        <p15:guide id="2" orient="horz" pos="187">
          <p15:clr>
            <a:srgbClr val="547EBF"/>
          </p15:clr>
        </p15:guide>
        <p15:guide id="3" orient="horz" pos="4219">
          <p15:clr>
            <a:srgbClr val="547EBF"/>
          </p15:clr>
        </p15:guide>
        <p15:guide id="4" pos="7661">
          <p15:clr>
            <a:srgbClr val="547EBF"/>
          </p15:clr>
        </p15:guide>
        <p15:guide id="5" orient="horz" pos="763">
          <p15:clr>
            <a:srgbClr val="A4A3A4"/>
          </p15:clr>
        </p15:guide>
        <p15:guide id="6" orient="horz" pos="1339">
          <p15:clr>
            <a:srgbClr val="A4A3A4"/>
          </p15:clr>
        </p15:guide>
        <p15:guide id="7" orient="horz" pos="1915">
          <p15:clr>
            <a:srgbClr val="A4A3A4"/>
          </p15:clr>
        </p15:guide>
        <p15:guide id="8" orient="horz" pos="2491">
          <p15:clr>
            <a:srgbClr val="A4A3A4"/>
          </p15:clr>
        </p15:guide>
        <p15:guide id="9" orient="horz" pos="3067">
          <p15:clr>
            <a:srgbClr val="A4A3A4"/>
          </p15:clr>
        </p15:guide>
        <p15:guide id="10" orient="horz" pos="3643">
          <p15:clr>
            <a:srgbClr val="A4A3A4"/>
          </p15:clr>
        </p15:guide>
        <p15:guide id="11" pos="749">
          <p15:clr>
            <a:srgbClr val="A4A3A4"/>
          </p15:clr>
        </p15:guide>
        <p15:guide id="12" pos="1325">
          <p15:clr>
            <a:srgbClr val="A4A3A4"/>
          </p15:clr>
        </p15:guide>
        <p15:guide id="13" pos="1901">
          <p15:clr>
            <a:srgbClr val="A4A3A4"/>
          </p15:clr>
        </p15:guide>
        <p15:guide id="14" pos="2477">
          <p15:clr>
            <a:srgbClr val="A4A3A4"/>
          </p15:clr>
        </p15:guide>
        <p15:guide id="15" pos="3053">
          <p15:clr>
            <a:srgbClr val="A4A3A4"/>
          </p15:clr>
        </p15:guide>
        <p15:guide id="16" pos="3629">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708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6.xml"/><Relationship Id="rId1" Type="http://schemas.openxmlformats.org/officeDocument/2006/relationships/themeOverride" Target="../theme/themeOverride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themeOverride" Target="../theme/themeOverride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6.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767408" y="1838815"/>
            <a:ext cx="11161240" cy="2187703"/>
          </a:xfrm>
          <a:prstGeom prst="rect">
            <a:avLst/>
          </a:prstGeom>
          <a:noFill/>
        </p:spPr>
        <p:txBody>
          <a:bodyPr vert="horz" wrap="square" lIns="143428" tIns="89642" rIns="143428" bIns="89642" rtlCol="0" anchor="t" anchorCtr="0">
            <a:noAutofit/>
          </a:bodyPr>
          <a:lstStyle>
            <a:lvl1pPr algn="l" defTabSz="932578" rtl="0" eaLnBrk="1" latinLnBrk="0" hangingPunct="1">
              <a:lnSpc>
                <a:spcPct val="90000"/>
              </a:lnSpc>
              <a:spcBef>
                <a:spcPct val="0"/>
              </a:spcBef>
              <a:buNone/>
              <a:defRPr lang="en-US" sz="5999" b="0" kern="1200" cap="none" spc="-100" baseline="0">
                <a:ln w="3175">
                  <a:noFill/>
                </a:ln>
                <a:gradFill>
                  <a:gsLst>
                    <a:gs pos="3333">
                      <a:schemeClr val="tx1"/>
                    </a:gs>
                    <a:gs pos="39000">
                      <a:schemeClr val="tx1"/>
                    </a:gs>
                  </a:gsLst>
                  <a:lin ang="5400000" scaled="0"/>
                </a:gradFill>
                <a:effectLst/>
                <a:latin typeface="+mj-lt"/>
                <a:ea typeface="+mn-ea"/>
                <a:cs typeface="Segoe UI" pitchFamily="34" charset="0"/>
              </a:defRPr>
            </a:lvl1pPr>
          </a:lstStyle>
          <a:p>
            <a:pPr lvl="0">
              <a:spcBef>
                <a:spcPts val="1200"/>
              </a:spcBef>
              <a:spcAft>
                <a:spcPts val="1200"/>
              </a:spcAft>
              <a:defRPr/>
            </a:pPr>
            <a:r>
              <a:rPr lang="en-GB" sz="4400" dirty="0">
                <a:solidFill>
                  <a:srgbClr val="002C5C"/>
                </a:solidFill>
                <a:latin typeface="Segoe UI Light"/>
              </a:rPr>
              <a:t>Python Serialisation </a:t>
            </a:r>
          </a:p>
          <a:p>
            <a:pPr lvl="0">
              <a:spcBef>
                <a:spcPts val="1200"/>
              </a:spcBef>
              <a:spcAft>
                <a:spcPts val="1200"/>
              </a:spcAft>
              <a:defRPr/>
            </a:pPr>
            <a:r>
              <a:rPr lang="en-GB" sz="3600" dirty="0">
                <a:solidFill>
                  <a:srgbClr val="002C5C"/>
                </a:solidFill>
                <a:latin typeface="Segoe UI Light"/>
              </a:rPr>
              <a:t>It’s Pickling time</a:t>
            </a:r>
            <a:endParaRPr kumimoji="0" lang="en-GB" sz="2000" b="0" i="0" u="none" strike="noStrike" kern="1200" cap="none" spc="-100" normalizeH="0" baseline="0" noProof="0" dirty="0">
              <a:ln w="3175">
                <a:noFill/>
              </a:ln>
              <a:solidFill>
                <a:srgbClr val="006FBA"/>
              </a:solidFill>
              <a:effectLst/>
              <a:uLnTx/>
              <a:uFillTx/>
              <a:latin typeface="Segoe UI Light"/>
              <a:ea typeface="+mn-ea"/>
              <a:cs typeface="Segoe UI" pitchFamily="34" charset="0"/>
            </a:endParaRPr>
          </a:p>
        </p:txBody>
      </p:sp>
      <p:sp>
        <p:nvSpPr>
          <p:cNvPr id="6" name="Text Placeholder 1"/>
          <p:cNvSpPr txBox="1">
            <a:spLocks/>
          </p:cNvSpPr>
          <p:nvPr/>
        </p:nvSpPr>
        <p:spPr>
          <a:xfrm>
            <a:off x="1219904" y="4010858"/>
            <a:ext cx="8785274" cy="1146334"/>
          </a:xfrm>
          <a:prstGeom prst="rect">
            <a:avLst/>
          </a:prstGeom>
          <a:noFill/>
        </p:spPr>
        <p:txBody>
          <a:bodyPr vert="horz" wrap="square" lIns="179285" tIns="143428" rIns="179285" bIns="143428" rtlCol="0">
            <a:noAutofit/>
          </a:bodyPr>
          <a:lstStyle>
            <a:lvl1pPr marL="0" marR="0" indent="0" algn="l" defTabSz="932578" rtl="0" eaLnBrk="1" fontAlgn="auto" latinLnBrk="0" hangingPunct="1">
              <a:lnSpc>
                <a:spcPct val="90000"/>
              </a:lnSpc>
              <a:spcBef>
                <a:spcPts val="0"/>
              </a:spcBef>
              <a:spcAft>
                <a:spcPts val="0"/>
              </a:spcAft>
              <a:buClrTx/>
              <a:buSzPct val="90000"/>
              <a:buFont typeface="Arial" pitchFamily="34" charset="0"/>
              <a:buNone/>
              <a:tabLst/>
              <a:defRPr sz="3599" kern="1200" spc="0" baseline="0">
                <a:gradFill>
                  <a:gsLst>
                    <a:gs pos="0">
                      <a:schemeClr val="tx1"/>
                    </a:gs>
                    <a:gs pos="100000">
                      <a:schemeClr val="tx1"/>
                    </a:gs>
                  </a:gsLst>
                  <a:lin ang="5400000" scaled="0"/>
                </a:gradFill>
                <a:latin typeface="+mj-lt"/>
                <a:ea typeface="+mn-ea"/>
                <a:cs typeface="+mn-cs"/>
              </a:defRPr>
            </a:lvl1pPr>
            <a:lvl2pPr marL="584098" marR="0" indent="-241257" algn="l" defTabSz="93257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59"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19"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80"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88"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76"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66"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57"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578" rtl="0" eaLnBrk="1" fontAlgn="auto" latinLnBrk="0" hangingPunct="1">
              <a:lnSpc>
                <a:spcPct val="90000"/>
              </a:lnSpc>
              <a:spcBef>
                <a:spcPts val="0"/>
              </a:spcBef>
              <a:spcAft>
                <a:spcPts val="0"/>
              </a:spcAft>
              <a:buClrTx/>
              <a:buSzPct val="90000"/>
              <a:buFont typeface="Arial" pitchFamily="34" charset="0"/>
              <a:buNone/>
              <a:tabLst/>
              <a:defRPr/>
            </a:pPr>
            <a:r>
              <a:rPr kumimoji="0" lang="en-US" sz="3528"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Light"/>
                <a:ea typeface="+mn-ea"/>
                <a:cs typeface="+mn-cs"/>
              </a:rPr>
              <a:t>Terry McCann </a:t>
            </a:r>
            <a:r>
              <a:rPr kumimoji="0" lang="en-US" sz="3528" b="0" i="0" u="none" strike="noStrike" kern="1200" cap="none" spc="0" normalizeH="0" baseline="0" noProof="0" dirty="0">
                <a:ln>
                  <a:noFill/>
                </a:ln>
                <a:solidFill>
                  <a:srgbClr val="92D050"/>
                </a:solidFill>
                <a:effectLst/>
                <a:uLnTx/>
                <a:uFillTx/>
                <a:latin typeface="Segoe UI Light"/>
                <a:ea typeface="+mn-ea"/>
                <a:cs typeface="+mn-cs"/>
              </a:rPr>
              <a:t>|</a:t>
            </a:r>
            <a:r>
              <a:rPr kumimoji="0" lang="en-US" sz="3528"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Light"/>
                <a:ea typeface="+mn-ea"/>
                <a:cs typeface="+mn-cs"/>
              </a:rPr>
              <a:t> </a:t>
            </a:r>
            <a:r>
              <a:rPr kumimoji="0" lang="en-US" sz="2745" b="0" i="0" u="none" strike="noStrike" kern="1200" cap="none" spc="0" normalizeH="0" baseline="0" noProof="0" dirty="0">
                <a:ln>
                  <a:noFill/>
                </a:ln>
                <a:solidFill>
                  <a:srgbClr val="006FBA"/>
                </a:solidFill>
                <a:effectLst/>
                <a:uLnTx/>
                <a:uFillTx/>
                <a:latin typeface="Segoe UI Light"/>
                <a:ea typeface="+mn-ea"/>
                <a:cs typeface="+mn-cs"/>
              </a:rPr>
              <a:t>@</a:t>
            </a:r>
            <a:r>
              <a:rPr kumimoji="0" lang="en-US" sz="2745" b="0" i="0" u="none" strike="noStrike" kern="1200" cap="none" spc="0" normalizeH="0" baseline="0" noProof="0" dirty="0" err="1">
                <a:ln>
                  <a:noFill/>
                </a:ln>
                <a:solidFill>
                  <a:srgbClr val="006FBA"/>
                </a:solidFill>
                <a:effectLst/>
                <a:uLnTx/>
                <a:uFillTx/>
                <a:latin typeface="Segoe UI Light"/>
                <a:ea typeface="+mn-ea"/>
                <a:cs typeface="+mn-cs"/>
              </a:rPr>
              <a:t>SQLShark</a:t>
            </a:r>
            <a:endParaRPr kumimoji="0" lang="en-US" sz="2745" b="0" i="0" u="none" strike="noStrike" kern="1200" cap="none" spc="0" normalizeH="0" baseline="0" noProof="0" dirty="0">
              <a:ln>
                <a:noFill/>
              </a:ln>
              <a:solidFill>
                <a:srgbClr val="006FBA"/>
              </a:solidFill>
              <a:effectLst/>
              <a:uLnTx/>
              <a:uFillTx/>
              <a:latin typeface="Segoe UI Light"/>
              <a:ea typeface="+mn-ea"/>
              <a:cs typeface="+mn-cs"/>
            </a:endParaRPr>
          </a:p>
        </p:txBody>
      </p:sp>
      <p:sp>
        <p:nvSpPr>
          <p:cNvPr id="7" name="Rectangle 6"/>
          <p:cNvSpPr/>
          <p:nvPr/>
        </p:nvSpPr>
        <p:spPr bwMode="auto">
          <a:xfrm>
            <a:off x="851" y="489"/>
            <a:ext cx="12191151" cy="1184170"/>
          </a:xfrm>
          <a:prstGeom prst="rect">
            <a:avLst/>
          </a:prstGeom>
          <a:solidFill>
            <a:srgbClr val="006FBA"/>
          </a:solidFill>
        </p:spPr>
        <p:txBody>
          <a:bodyPr wrap="square" lIns="175735" tIns="131802" rtlCol="0">
            <a:noAutofit/>
          </a:bodyPr>
          <a:lstStyle/>
          <a:p>
            <a:pPr marL="0" marR="0" lvl="0" indent="0" algn="l" defTabSz="895750" rtl="0" eaLnBrk="1" fontAlgn="auto" latinLnBrk="0" hangingPunct="1">
              <a:lnSpc>
                <a:spcPts val="2883"/>
              </a:lnSpc>
              <a:spcBef>
                <a:spcPts val="0"/>
              </a:spcBef>
              <a:spcAft>
                <a:spcPts val="0"/>
              </a:spcAft>
              <a:buClrTx/>
              <a:buSzTx/>
              <a:buFontTx/>
              <a:buNone/>
              <a:tabLst/>
              <a:defRPr/>
            </a:pPr>
            <a:endParaRPr kumimoji="0" lang="en-US" sz="1765" b="0" i="0" u="none" strike="noStrike" kern="0" cap="none" spc="0" normalizeH="0" baseline="0" noProof="0" dirty="0" err="1">
              <a:ln>
                <a:noFill/>
              </a:ln>
              <a:solidFill>
                <a:srgbClr val="FFFFFF"/>
              </a:solidFill>
              <a:effectLst/>
              <a:uLnTx/>
              <a:uFillTx/>
              <a:latin typeface="Segoe UI Light"/>
              <a:ea typeface="+mn-ea"/>
              <a:cs typeface="+mn-cs"/>
            </a:endParaRPr>
          </a:p>
        </p:txBody>
      </p:sp>
      <p:pic>
        <p:nvPicPr>
          <p:cNvPr id="9" name="Picture 8" descr="cid:image004.jpg@01D35EBA.0EB41FD0">
            <a:extLst>
              <a:ext uri="{FF2B5EF4-FFF2-40B4-BE49-F238E27FC236}">
                <a16:creationId xmlns:a16="http://schemas.microsoft.com/office/drawing/2014/main" id="{C0D6FF3C-0CE1-4619-8053-420D3CA1BE1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42650" y="5013176"/>
            <a:ext cx="2045038" cy="1080120"/>
          </a:xfrm>
          <a:prstGeom prst="rect">
            <a:avLst/>
          </a:prstGeom>
          <a:noFill/>
          <a:ln>
            <a:noFill/>
          </a:ln>
        </p:spPr>
      </p:pic>
      <p:pic>
        <p:nvPicPr>
          <p:cNvPr id="10" name="Picture 9" descr="MVP_Logo_Horizontal_Secondary_Black_RGB_300ppi">
            <a:extLst>
              <a:ext uri="{FF2B5EF4-FFF2-40B4-BE49-F238E27FC236}">
                <a16:creationId xmlns:a16="http://schemas.microsoft.com/office/drawing/2014/main" id="{72407470-1A3A-4DB4-B4E8-EC813D0191F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254414" y="5157192"/>
            <a:ext cx="1905482" cy="792088"/>
          </a:xfrm>
          <a:prstGeom prst="rect">
            <a:avLst/>
          </a:prstGeom>
          <a:noFill/>
          <a:ln>
            <a:noFill/>
          </a:ln>
        </p:spPr>
      </p:pic>
      <p:pic>
        <p:nvPicPr>
          <p:cNvPr id="8" name="Picture 2" descr="https://avatars3.githubusercontent.com/u/12963406?s=460&amp;v=4">
            <a:extLst>
              <a:ext uri="{FF2B5EF4-FFF2-40B4-BE49-F238E27FC236}">
                <a16:creationId xmlns:a16="http://schemas.microsoft.com/office/drawing/2014/main" id="{FE39FFA3-C99D-4C37-93DE-785EEB4325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76516">
            <a:off x="9325516" y="3132425"/>
            <a:ext cx="2055354" cy="2055354"/>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384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python pickle">
            <a:extLst>
              <a:ext uri="{FF2B5EF4-FFF2-40B4-BE49-F238E27FC236}">
                <a16:creationId xmlns:a16="http://schemas.microsoft.com/office/drawing/2014/main" id="{6B04BE4C-52CC-4166-BEAC-4670C50DC3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5326" y="513913"/>
            <a:ext cx="7620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15E34D8-DFB4-4F9C-BA51-B036484A765C}"/>
              </a:ext>
            </a:extLst>
          </p:cNvPr>
          <p:cNvSpPr txBox="1"/>
          <p:nvPr/>
        </p:nvSpPr>
        <p:spPr>
          <a:xfrm>
            <a:off x="2733210" y="3167668"/>
            <a:ext cx="7124232" cy="2800767"/>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Pickle is a package which allows you to </a:t>
            </a:r>
            <a:r>
              <a:rPr lang="en-GB" sz="4400" b="1" i="1" dirty="0">
                <a:solidFill>
                  <a:srgbClr val="006FBA"/>
                </a:solidFill>
                <a:latin typeface="Segoe UI"/>
                <a:cs typeface="Segoe UI Light" panose="020B0502040204020203" pitchFamily="34" charset="0"/>
              </a:rPr>
              <a:t>serialise</a:t>
            </a:r>
            <a:r>
              <a:rPr kumimoji="0" lang="en-GB" sz="44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 objects in to </a:t>
            </a:r>
            <a:r>
              <a:rPr lang="en-GB" sz="4400" b="1" i="1" dirty="0">
                <a:solidFill>
                  <a:srgbClr val="006FBA"/>
                </a:solidFill>
                <a:latin typeface="Segoe UI"/>
                <a:cs typeface="Segoe UI Light" panose="020B0502040204020203" pitchFamily="34" charset="0"/>
              </a:rPr>
              <a:t>bytecode </a:t>
            </a:r>
            <a:r>
              <a:rPr kumimoji="0" lang="en-GB" sz="44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and </a:t>
            </a:r>
            <a:r>
              <a:rPr lang="en-GB" sz="4400" b="1" i="1" dirty="0" err="1">
                <a:solidFill>
                  <a:srgbClr val="006FBA"/>
                </a:solidFill>
                <a:latin typeface="Segoe UI"/>
                <a:cs typeface="Segoe UI Light" panose="020B0502040204020203" pitchFamily="34" charset="0"/>
              </a:rPr>
              <a:t>deserialise</a:t>
            </a:r>
            <a:r>
              <a:rPr kumimoji="0" lang="en-GB" sz="44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 them later.  </a:t>
            </a:r>
            <a:endParaRPr kumimoji="0" lang="en-GB" sz="44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263143443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9" name="Picture 78">
            <a:extLst>
              <a:ext uri="{FF2B5EF4-FFF2-40B4-BE49-F238E27FC236}">
                <a16:creationId xmlns:a16="http://schemas.microsoft.com/office/drawing/2014/main" id="{5583FA66-DD0A-4C62-B678-7AC2CE2136F2}"/>
              </a:ext>
            </a:extLst>
          </p:cNvPr>
          <p:cNvPicPr>
            <a:picLocks noChangeAspect="1"/>
          </p:cNvPicPr>
          <p:nvPr/>
        </p:nvPicPr>
        <p:blipFill>
          <a:blip r:embed="rId3"/>
          <a:stretch>
            <a:fillRect/>
          </a:stretch>
        </p:blipFill>
        <p:spPr>
          <a:xfrm>
            <a:off x="-24680" y="0"/>
            <a:ext cx="12216680" cy="6957392"/>
          </a:xfrm>
          <a:prstGeom prst="rect">
            <a:avLst/>
          </a:prstGeom>
        </p:spPr>
      </p:pic>
      <p:sp>
        <p:nvSpPr>
          <p:cNvPr id="13" name="Rectangle: Rounded Corners 12">
            <a:extLst>
              <a:ext uri="{FF2B5EF4-FFF2-40B4-BE49-F238E27FC236}">
                <a16:creationId xmlns:a16="http://schemas.microsoft.com/office/drawing/2014/main" id="{CD1719D1-A6AA-4D65-A201-73881E86C9A9}"/>
              </a:ext>
            </a:extLst>
          </p:cNvPr>
          <p:cNvSpPr/>
          <p:nvPr/>
        </p:nvSpPr>
        <p:spPr>
          <a:xfrm>
            <a:off x="5680306" y="260648"/>
            <a:ext cx="1603367" cy="2304255"/>
          </a:xfrm>
          <a:prstGeom prst="roundRect">
            <a:avLst>
              <a:gd name="adj" fmla="val 7491"/>
            </a:avLst>
          </a:prstGeom>
          <a:solidFill>
            <a:srgbClr val="006F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nvGrpSpPr>
          <p:cNvPr id="10" name="Group 9">
            <a:extLst>
              <a:ext uri="{FF2B5EF4-FFF2-40B4-BE49-F238E27FC236}">
                <a16:creationId xmlns:a16="http://schemas.microsoft.com/office/drawing/2014/main" id="{67C9CC4D-9290-4D94-A009-0505716EFD3C}"/>
              </a:ext>
            </a:extLst>
          </p:cNvPr>
          <p:cNvGrpSpPr/>
          <p:nvPr/>
        </p:nvGrpSpPr>
        <p:grpSpPr>
          <a:xfrm>
            <a:off x="5752314" y="548679"/>
            <a:ext cx="1468945" cy="1512168"/>
            <a:chOff x="5087888" y="476672"/>
            <a:chExt cx="1468945" cy="1512168"/>
          </a:xfrm>
        </p:grpSpPr>
        <p:grpSp>
          <p:nvGrpSpPr>
            <p:cNvPr id="17" name="Group 16">
              <a:extLst>
                <a:ext uri="{FF2B5EF4-FFF2-40B4-BE49-F238E27FC236}">
                  <a16:creationId xmlns:a16="http://schemas.microsoft.com/office/drawing/2014/main" id="{1FF7224E-60E5-4B18-A6BA-14981058C85C}"/>
                </a:ext>
              </a:extLst>
            </p:cNvPr>
            <p:cNvGrpSpPr/>
            <p:nvPr/>
          </p:nvGrpSpPr>
          <p:grpSpPr>
            <a:xfrm>
              <a:off x="5087888" y="476672"/>
              <a:ext cx="1468945" cy="216024"/>
              <a:chOff x="551384" y="692696"/>
              <a:chExt cx="1468945" cy="216024"/>
            </a:xfrm>
          </p:grpSpPr>
          <p:sp>
            <p:nvSpPr>
              <p:cNvPr id="19" name="Rectangle 18">
                <a:extLst>
                  <a:ext uri="{FF2B5EF4-FFF2-40B4-BE49-F238E27FC236}">
                    <a16:creationId xmlns:a16="http://schemas.microsoft.com/office/drawing/2014/main" id="{3B2915B3-25FC-4ED5-A5A9-EE4C300D7148}"/>
                  </a:ext>
                </a:extLst>
              </p:cNvPr>
              <p:cNvSpPr/>
              <p:nvPr/>
            </p:nvSpPr>
            <p:spPr>
              <a:xfrm>
                <a:off x="551384" y="692696"/>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20" name="Rectangle 19">
                <a:extLst>
                  <a:ext uri="{FF2B5EF4-FFF2-40B4-BE49-F238E27FC236}">
                    <a16:creationId xmlns:a16="http://schemas.microsoft.com/office/drawing/2014/main" id="{59994972-6429-4EB2-A111-EECBC40353CF}"/>
                  </a:ext>
                </a:extLst>
              </p:cNvPr>
              <p:cNvSpPr/>
              <p:nvPr/>
            </p:nvSpPr>
            <p:spPr>
              <a:xfrm>
                <a:off x="921019" y="692696"/>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21" name="Rectangle 20">
                <a:extLst>
                  <a:ext uri="{FF2B5EF4-FFF2-40B4-BE49-F238E27FC236}">
                    <a16:creationId xmlns:a16="http://schemas.microsoft.com/office/drawing/2014/main" id="{6ADACD43-DBFA-4318-9F43-0423FAB990DB}"/>
                  </a:ext>
                </a:extLst>
              </p:cNvPr>
              <p:cNvSpPr/>
              <p:nvPr/>
            </p:nvSpPr>
            <p:spPr>
              <a:xfrm>
                <a:off x="1290654" y="692696"/>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23" name="Rectangle 22">
                <a:extLst>
                  <a:ext uri="{FF2B5EF4-FFF2-40B4-BE49-F238E27FC236}">
                    <a16:creationId xmlns:a16="http://schemas.microsoft.com/office/drawing/2014/main" id="{AEF53AAE-F5AB-45DC-BB73-3426D2D16B0D}"/>
                  </a:ext>
                </a:extLst>
              </p:cNvPr>
              <p:cNvSpPr/>
              <p:nvPr/>
            </p:nvSpPr>
            <p:spPr>
              <a:xfrm>
                <a:off x="1660289" y="692696"/>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grpSp>
          <p:nvGrpSpPr>
            <p:cNvPr id="25" name="Group 24">
              <a:extLst>
                <a:ext uri="{FF2B5EF4-FFF2-40B4-BE49-F238E27FC236}">
                  <a16:creationId xmlns:a16="http://schemas.microsoft.com/office/drawing/2014/main" id="{BC13E03F-403F-4E07-9D58-AD4D7FBA3CBF}"/>
                </a:ext>
              </a:extLst>
            </p:cNvPr>
            <p:cNvGrpSpPr/>
            <p:nvPr/>
          </p:nvGrpSpPr>
          <p:grpSpPr>
            <a:xfrm>
              <a:off x="5087888" y="692696"/>
              <a:ext cx="1468945" cy="216024"/>
              <a:chOff x="551384" y="908720"/>
              <a:chExt cx="1468945" cy="216024"/>
            </a:xfrm>
          </p:grpSpPr>
          <p:sp>
            <p:nvSpPr>
              <p:cNvPr id="27" name="Rectangle 26">
                <a:extLst>
                  <a:ext uri="{FF2B5EF4-FFF2-40B4-BE49-F238E27FC236}">
                    <a16:creationId xmlns:a16="http://schemas.microsoft.com/office/drawing/2014/main" id="{58A4FEE6-E94B-4DE4-8047-C0C1B611FC87}"/>
                  </a:ext>
                </a:extLst>
              </p:cNvPr>
              <p:cNvSpPr/>
              <p:nvPr/>
            </p:nvSpPr>
            <p:spPr>
              <a:xfrm>
                <a:off x="551384" y="908720"/>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29" name="Rectangle 28">
                <a:extLst>
                  <a:ext uri="{FF2B5EF4-FFF2-40B4-BE49-F238E27FC236}">
                    <a16:creationId xmlns:a16="http://schemas.microsoft.com/office/drawing/2014/main" id="{75B7097E-4C7F-4EE9-B8CA-165935160352}"/>
                  </a:ext>
                </a:extLst>
              </p:cNvPr>
              <p:cNvSpPr/>
              <p:nvPr/>
            </p:nvSpPr>
            <p:spPr>
              <a:xfrm>
                <a:off x="921019" y="908720"/>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30" name="Rectangle 29">
                <a:extLst>
                  <a:ext uri="{FF2B5EF4-FFF2-40B4-BE49-F238E27FC236}">
                    <a16:creationId xmlns:a16="http://schemas.microsoft.com/office/drawing/2014/main" id="{A920BB53-29BE-493B-A5F1-8BD32256104C}"/>
                  </a:ext>
                </a:extLst>
              </p:cNvPr>
              <p:cNvSpPr/>
              <p:nvPr/>
            </p:nvSpPr>
            <p:spPr>
              <a:xfrm>
                <a:off x="1290654" y="908720"/>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32" name="Rectangle 31">
                <a:extLst>
                  <a:ext uri="{FF2B5EF4-FFF2-40B4-BE49-F238E27FC236}">
                    <a16:creationId xmlns:a16="http://schemas.microsoft.com/office/drawing/2014/main" id="{032A9862-9125-48E4-8155-F0836D0C8B7D}"/>
                  </a:ext>
                </a:extLst>
              </p:cNvPr>
              <p:cNvSpPr/>
              <p:nvPr/>
            </p:nvSpPr>
            <p:spPr>
              <a:xfrm>
                <a:off x="1660289" y="908720"/>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grpSp>
          <p:nvGrpSpPr>
            <p:cNvPr id="35" name="Group 34">
              <a:extLst>
                <a:ext uri="{FF2B5EF4-FFF2-40B4-BE49-F238E27FC236}">
                  <a16:creationId xmlns:a16="http://schemas.microsoft.com/office/drawing/2014/main" id="{61DF4553-FFC2-491A-80DF-58FD9769D801}"/>
                </a:ext>
              </a:extLst>
            </p:cNvPr>
            <p:cNvGrpSpPr/>
            <p:nvPr/>
          </p:nvGrpSpPr>
          <p:grpSpPr>
            <a:xfrm>
              <a:off x="5087888" y="908720"/>
              <a:ext cx="1468945" cy="216024"/>
              <a:chOff x="551384" y="1124744"/>
              <a:chExt cx="1468945" cy="216024"/>
            </a:xfrm>
          </p:grpSpPr>
          <p:sp>
            <p:nvSpPr>
              <p:cNvPr id="36" name="Rectangle 35">
                <a:extLst>
                  <a:ext uri="{FF2B5EF4-FFF2-40B4-BE49-F238E27FC236}">
                    <a16:creationId xmlns:a16="http://schemas.microsoft.com/office/drawing/2014/main" id="{06321DD8-1B40-47FF-BF0F-D745A0AA6C85}"/>
                  </a:ext>
                </a:extLst>
              </p:cNvPr>
              <p:cNvSpPr/>
              <p:nvPr/>
            </p:nvSpPr>
            <p:spPr>
              <a:xfrm>
                <a:off x="551384"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37" name="Rectangle 36">
                <a:extLst>
                  <a:ext uri="{FF2B5EF4-FFF2-40B4-BE49-F238E27FC236}">
                    <a16:creationId xmlns:a16="http://schemas.microsoft.com/office/drawing/2014/main" id="{47A024E4-5748-4396-A125-E6B57DDDE33D}"/>
                  </a:ext>
                </a:extLst>
              </p:cNvPr>
              <p:cNvSpPr/>
              <p:nvPr/>
            </p:nvSpPr>
            <p:spPr>
              <a:xfrm>
                <a:off x="921019"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38" name="Rectangle 37">
                <a:extLst>
                  <a:ext uri="{FF2B5EF4-FFF2-40B4-BE49-F238E27FC236}">
                    <a16:creationId xmlns:a16="http://schemas.microsoft.com/office/drawing/2014/main" id="{FBC5B33F-9E23-4708-BB08-A917A14767BF}"/>
                  </a:ext>
                </a:extLst>
              </p:cNvPr>
              <p:cNvSpPr/>
              <p:nvPr/>
            </p:nvSpPr>
            <p:spPr>
              <a:xfrm>
                <a:off x="1290654"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39" name="Rectangle 38">
                <a:extLst>
                  <a:ext uri="{FF2B5EF4-FFF2-40B4-BE49-F238E27FC236}">
                    <a16:creationId xmlns:a16="http://schemas.microsoft.com/office/drawing/2014/main" id="{79504D5B-E7A1-48D5-A2D3-7B6F28D6F030}"/>
                  </a:ext>
                </a:extLst>
              </p:cNvPr>
              <p:cNvSpPr/>
              <p:nvPr/>
            </p:nvSpPr>
            <p:spPr>
              <a:xfrm>
                <a:off x="1660289"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grpSp>
          <p:nvGrpSpPr>
            <p:cNvPr id="40" name="Group 39">
              <a:extLst>
                <a:ext uri="{FF2B5EF4-FFF2-40B4-BE49-F238E27FC236}">
                  <a16:creationId xmlns:a16="http://schemas.microsoft.com/office/drawing/2014/main" id="{F9FCD258-C796-403B-A5B1-39522DAFFCE8}"/>
                </a:ext>
              </a:extLst>
            </p:cNvPr>
            <p:cNvGrpSpPr/>
            <p:nvPr/>
          </p:nvGrpSpPr>
          <p:grpSpPr>
            <a:xfrm>
              <a:off x="5087888" y="1124744"/>
              <a:ext cx="1468945" cy="216024"/>
              <a:chOff x="551384" y="1124744"/>
              <a:chExt cx="1468945" cy="216024"/>
            </a:xfrm>
          </p:grpSpPr>
          <p:sp>
            <p:nvSpPr>
              <p:cNvPr id="41" name="Rectangle 40">
                <a:extLst>
                  <a:ext uri="{FF2B5EF4-FFF2-40B4-BE49-F238E27FC236}">
                    <a16:creationId xmlns:a16="http://schemas.microsoft.com/office/drawing/2014/main" id="{2841D85A-8105-4EF6-84C0-AB5CE85865AC}"/>
                  </a:ext>
                </a:extLst>
              </p:cNvPr>
              <p:cNvSpPr/>
              <p:nvPr/>
            </p:nvSpPr>
            <p:spPr>
              <a:xfrm>
                <a:off x="551384"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42" name="Rectangle 41">
                <a:extLst>
                  <a:ext uri="{FF2B5EF4-FFF2-40B4-BE49-F238E27FC236}">
                    <a16:creationId xmlns:a16="http://schemas.microsoft.com/office/drawing/2014/main" id="{9A3001BE-992C-4373-B4AB-BCCC99F354D5}"/>
                  </a:ext>
                </a:extLst>
              </p:cNvPr>
              <p:cNvSpPr/>
              <p:nvPr/>
            </p:nvSpPr>
            <p:spPr>
              <a:xfrm>
                <a:off x="921019"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43" name="Rectangle 42">
                <a:extLst>
                  <a:ext uri="{FF2B5EF4-FFF2-40B4-BE49-F238E27FC236}">
                    <a16:creationId xmlns:a16="http://schemas.microsoft.com/office/drawing/2014/main" id="{700156CE-55AF-46DF-9866-6FB94E1AB1AF}"/>
                  </a:ext>
                </a:extLst>
              </p:cNvPr>
              <p:cNvSpPr/>
              <p:nvPr/>
            </p:nvSpPr>
            <p:spPr>
              <a:xfrm>
                <a:off x="1290654"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44" name="Rectangle 43">
                <a:extLst>
                  <a:ext uri="{FF2B5EF4-FFF2-40B4-BE49-F238E27FC236}">
                    <a16:creationId xmlns:a16="http://schemas.microsoft.com/office/drawing/2014/main" id="{2B20C805-0FB2-4196-9E12-9C62062D5CC8}"/>
                  </a:ext>
                </a:extLst>
              </p:cNvPr>
              <p:cNvSpPr/>
              <p:nvPr/>
            </p:nvSpPr>
            <p:spPr>
              <a:xfrm>
                <a:off x="1660289"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grpSp>
          <p:nvGrpSpPr>
            <p:cNvPr id="45" name="Group 44">
              <a:extLst>
                <a:ext uri="{FF2B5EF4-FFF2-40B4-BE49-F238E27FC236}">
                  <a16:creationId xmlns:a16="http://schemas.microsoft.com/office/drawing/2014/main" id="{AE847AE7-881E-4AEE-BB13-537859EB540C}"/>
                </a:ext>
              </a:extLst>
            </p:cNvPr>
            <p:cNvGrpSpPr/>
            <p:nvPr/>
          </p:nvGrpSpPr>
          <p:grpSpPr>
            <a:xfrm>
              <a:off x="5087888" y="1340768"/>
              <a:ext cx="1468945" cy="216024"/>
              <a:chOff x="551384" y="692696"/>
              <a:chExt cx="1468945" cy="216024"/>
            </a:xfrm>
          </p:grpSpPr>
          <p:sp>
            <p:nvSpPr>
              <p:cNvPr id="46" name="Rectangle 45">
                <a:extLst>
                  <a:ext uri="{FF2B5EF4-FFF2-40B4-BE49-F238E27FC236}">
                    <a16:creationId xmlns:a16="http://schemas.microsoft.com/office/drawing/2014/main" id="{5506A677-D802-42F5-AF9E-8726CDB3EE8A}"/>
                  </a:ext>
                </a:extLst>
              </p:cNvPr>
              <p:cNvSpPr/>
              <p:nvPr/>
            </p:nvSpPr>
            <p:spPr>
              <a:xfrm>
                <a:off x="551384" y="692696"/>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47" name="Rectangle 46">
                <a:extLst>
                  <a:ext uri="{FF2B5EF4-FFF2-40B4-BE49-F238E27FC236}">
                    <a16:creationId xmlns:a16="http://schemas.microsoft.com/office/drawing/2014/main" id="{3E81FC4D-26E6-4E82-874C-62F7F5EAE37C}"/>
                  </a:ext>
                </a:extLst>
              </p:cNvPr>
              <p:cNvSpPr/>
              <p:nvPr/>
            </p:nvSpPr>
            <p:spPr>
              <a:xfrm>
                <a:off x="921019" y="692696"/>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48" name="Rectangle 47">
                <a:extLst>
                  <a:ext uri="{FF2B5EF4-FFF2-40B4-BE49-F238E27FC236}">
                    <a16:creationId xmlns:a16="http://schemas.microsoft.com/office/drawing/2014/main" id="{CFF3BFF7-B428-4235-BEAB-B3438694DD52}"/>
                  </a:ext>
                </a:extLst>
              </p:cNvPr>
              <p:cNvSpPr/>
              <p:nvPr/>
            </p:nvSpPr>
            <p:spPr>
              <a:xfrm>
                <a:off x="1290654" y="692696"/>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49" name="Rectangle 48">
                <a:extLst>
                  <a:ext uri="{FF2B5EF4-FFF2-40B4-BE49-F238E27FC236}">
                    <a16:creationId xmlns:a16="http://schemas.microsoft.com/office/drawing/2014/main" id="{BCBADB7E-6CED-4BF9-8733-69753900F208}"/>
                  </a:ext>
                </a:extLst>
              </p:cNvPr>
              <p:cNvSpPr/>
              <p:nvPr/>
            </p:nvSpPr>
            <p:spPr>
              <a:xfrm>
                <a:off x="1660289" y="692696"/>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grpSp>
          <p:nvGrpSpPr>
            <p:cNvPr id="50" name="Group 49">
              <a:extLst>
                <a:ext uri="{FF2B5EF4-FFF2-40B4-BE49-F238E27FC236}">
                  <a16:creationId xmlns:a16="http://schemas.microsoft.com/office/drawing/2014/main" id="{DD787324-9093-4F8A-9ECD-329808AB8A6A}"/>
                </a:ext>
              </a:extLst>
            </p:cNvPr>
            <p:cNvGrpSpPr/>
            <p:nvPr/>
          </p:nvGrpSpPr>
          <p:grpSpPr>
            <a:xfrm>
              <a:off x="5087888" y="1556792"/>
              <a:ext cx="1468945" cy="216024"/>
              <a:chOff x="551384" y="908720"/>
              <a:chExt cx="1468945" cy="216024"/>
            </a:xfrm>
          </p:grpSpPr>
          <p:sp>
            <p:nvSpPr>
              <p:cNvPr id="51" name="Rectangle 50">
                <a:extLst>
                  <a:ext uri="{FF2B5EF4-FFF2-40B4-BE49-F238E27FC236}">
                    <a16:creationId xmlns:a16="http://schemas.microsoft.com/office/drawing/2014/main" id="{3595484D-DB4E-404A-B509-59E8D3297016}"/>
                  </a:ext>
                </a:extLst>
              </p:cNvPr>
              <p:cNvSpPr/>
              <p:nvPr/>
            </p:nvSpPr>
            <p:spPr>
              <a:xfrm>
                <a:off x="551384" y="908720"/>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52" name="Rectangle 51">
                <a:extLst>
                  <a:ext uri="{FF2B5EF4-FFF2-40B4-BE49-F238E27FC236}">
                    <a16:creationId xmlns:a16="http://schemas.microsoft.com/office/drawing/2014/main" id="{F32E025C-17D2-451C-A94C-EA0EA40F3D96}"/>
                  </a:ext>
                </a:extLst>
              </p:cNvPr>
              <p:cNvSpPr/>
              <p:nvPr/>
            </p:nvSpPr>
            <p:spPr>
              <a:xfrm>
                <a:off x="921019" y="908720"/>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53" name="Rectangle 52">
                <a:extLst>
                  <a:ext uri="{FF2B5EF4-FFF2-40B4-BE49-F238E27FC236}">
                    <a16:creationId xmlns:a16="http://schemas.microsoft.com/office/drawing/2014/main" id="{71FC0B5C-17EF-4F7F-A732-844E8AEFC229}"/>
                  </a:ext>
                </a:extLst>
              </p:cNvPr>
              <p:cNvSpPr/>
              <p:nvPr/>
            </p:nvSpPr>
            <p:spPr>
              <a:xfrm>
                <a:off x="1290654" y="908720"/>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54" name="Rectangle 53">
                <a:extLst>
                  <a:ext uri="{FF2B5EF4-FFF2-40B4-BE49-F238E27FC236}">
                    <a16:creationId xmlns:a16="http://schemas.microsoft.com/office/drawing/2014/main" id="{C5408207-6E0C-4B82-8657-D91FB93B3F0B}"/>
                  </a:ext>
                </a:extLst>
              </p:cNvPr>
              <p:cNvSpPr/>
              <p:nvPr/>
            </p:nvSpPr>
            <p:spPr>
              <a:xfrm>
                <a:off x="1660289" y="908720"/>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grpSp>
          <p:nvGrpSpPr>
            <p:cNvPr id="55" name="Group 54">
              <a:extLst>
                <a:ext uri="{FF2B5EF4-FFF2-40B4-BE49-F238E27FC236}">
                  <a16:creationId xmlns:a16="http://schemas.microsoft.com/office/drawing/2014/main" id="{4A3FBBB2-5623-4193-84A2-92653A0839B8}"/>
                </a:ext>
              </a:extLst>
            </p:cNvPr>
            <p:cNvGrpSpPr/>
            <p:nvPr/>
          </p:nvGrpSpPr>
          <p:grpSpPr>
            <a:xfrm>
              <a:off x="5087888" y="1772816"/>
              <a:ext cx="1468945" cy="216024"/>
              <a:chOff x="551384" y="1124744"/>
              <a:chExt cx="1468945" cy="216024"/>
            </a:xfrm>
          </p:grpSpPr>
          <p:sp>
            <p:nvSpPr>
              <p:cNvPr id="56" name="Rectangle 55">
                <a:extLst>
                  <a:ext uri="{FF2B5EF4-FFF2-40B4-BE49-F238E27FC236}">
                    <a16:creationId xmlns:a16="http://schemas.microsoft.com/office/drawing/2014/main" id="{1DAC4357-EABD-4650-AAC4-74815D3FDDCD}"/>
                  </a:ext>
                </a:extLst>
              </p:cNvPr>
              <p:cNvSpPr/>
              <p:nvPr/>
            </p:nvSpPr>
            <p:spPr>
              <a:xfrm>
                <a:off x="551384"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57" name="Rectangle 56">
                <a:extLst>
                  <a:ext uri="{FF2B5EF4-FFF2-40B4-BE49-F238E27FC236}">
                    <a16:creationId xmlns:a16="http://schemas.microsoft.com/office/drawing/2014/main" id="{C74CF59B-0FA6-4027-962B-670F7DD776B7}"/>
                  </a:ext>
                </a:extLst>
              </p:cNvPr>
              <p:cNvSpPr/>
              <p:nvPr/>
            </p:nvSpPr>
            <p:spPr>
              <a:xfrm>
                <a:off x="921019"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58" name="Rectangle 57">
                <a:extLst>
                  <a:ext uri="{FF2B5EF4-FFF2-40B4-BE49-F238E27FC236}">
                    <a16:creationId xmlns:a16="http://schemas.microsoft.com/office/drawing/2014/main" id="{44437296-A2B1-4AD2-BDA7-1070C7B90C83}"/>
                  </a:ext>
                </a:extLst>
              </p:cNvPr>
              <p:cNvSpPr/>
              <p:nvPr/>
            </p:nvSpPr>
            <p:spPr>
              <a:xfrm>
                <a:off x="1290654"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59" name="Rectangle 58">
                <a:extLst>
                  <a:ext uri="{FF2B5EF4-FFF2-40B4-BE49-F238E27FC236}">
                    <a16:creationId xmlns:a16="http://schemas.microsoft.com/office/drawing/2014/main" id="{94AD8ACE-7FB2-4DFC-B1AB-FFB2E01B83ED}"/>
                  </a:ext>
                </a:extLst>
              </p:cNvPr>
              <p:cNvSpPr/>
              <p:nvPr/>
            </p:nvSpPr>
            <p:spPr>
              <a:xfrm>
                <a:off x="1660289"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grpSp>
      <p:grpSp>
        <p:nvGrpSpPr>
          <p:cNvPr id="11" name="Group 10">
            <a:extLst>
              <a:ext uri="{FF2B5EF4-FFF2-40B4-BE49-F238E27FC236}">
                <a16:creationId xmlns:a16="http://schemas.microsoft.com/office/drawing/2014/main" id="{275EF525-4697-4BA2-A02C-28FA8CA59618}"/>
              </a:ext>
            </a:extLst>
          </p:cNvPr>
          <p:cNvGrpSpPr/>
          <p:nvPr/>
        </p:nvGrpSpPr>
        <p:grpSpPr>
          <a:xfrm>
            <a:off x="5752314" y="2060847"/>
            <a:ext cx="1468945" cy="432048"/>
            <a:chOff x="5087888" y="1988840"/>
            <a:chExt cx="1468945" cy="432048"/>
          </a:xfrm>
        </p:grpSpPr>
        <p:grpSp>
          <p:nvGrpSpPr>
            <p:cNvPr id="60" name="Group 59">
              <a:extLst>
                <a:ext uri="{FF2B5EF4-FFF2-40B4-BE49-F238E27FC236}">
                  <a16:creationId xmlns:a16="http://schemas.microsoft.com/office/drawing/2014/main" id="{C5994EAF-288F-47F4-BB26-BB3EC1350EA3}"/>
                </a:ext>
              </a:extLst>
            </p:cNvPr>
            <p:cNvGrpSpPr/>
            <p:nvPr/>
          </p:nvGrpSpPr>
          <p:grpSpPr>
            <a:xfrm>
              <a:off x="5087888" y="1988840"/>
              <a:ext cx="1468945" cy="216024"/>
              <a:chOff x="551384" y="1124744"/>
              <a:chExt cx="1468945" cy="216024"/>
            </a:xfrm>
          </p:grpSpPr>
          <p:sp>
            <p:nvSpPr>
              <p:cNvPr id="61" name="Rectangle 60">
                <a:extLst>
                  <a:ext uri="{FF2B5EF4-FFF2-40B4-BE49-F238E27FC236}">
                    <a16:creationId xmlns:a16="http://schemas.microsoft.com/office/drawing/2014/main" id="{137E9C2A-04BF-413D-9239-C9ED588BAE17}"/>
                  </a:ext>
                </a:extLst>
              </p:cNvPr>
              <p:cNvSpPr/>
              <p:nvPr/>
            </p:nvSpPr>
            <p:spPr>
              <a:xfrm>
                <a:off x="551384"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62" name="Rectangle 61">
                <a:extLst>
                  <a:ext uri="{FF2B5EF4-FFF2-40B4-BE49-F238E27FC236}">
                    <a16:creationId xmlns:a16="http://schemas.microsoft.com/office/drawing/2014/main" id="{9FCA0036-D10D-4D45-9665-46B1AE9D09FB}"/>
                  </a:ext>
                </a:extLst>
              </p:cNvPr>
              <p:cNvSpPr/>
              <p:nvPr/>
            </p:nvSpPr>
            <p:spPr>
              <a:xfrm>
                <a:off x="921019"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63" name="Rectangle 62">
                <a:extLst>
                  <a:ext uri="{FF2B5EF4-FFF2-40B4-BE49-F238E27FC236}">
                    <a16:creationId xmlns:a16="http://schemas.microsoft.com/office/drawing/2014/main" id="{6D1FED4D-59C2-4AA2-9D4E-655FF509098A}"/>
                  </a:ext>
                </a:extLst>
              </p:cNvPr>
              <p:cNvSpPr/>
              <p:nvPr/>
            </p:nvSpPr>
            <p:spPr>
              <a:xfrm>
                <a:off x="1290654"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64" name="Rectangle 63">
                <a:extLst>
                  <a:ext uri="{FF2B5EF4-FFF2-40B4-BE49-F238E27FC236}">
                    <a16:creationId xmlns:a16="http://schemas.microsoft.com/office/drawing/2014/main" id="{FC107240-2F9B-4A5D-9E57-A339EF751C51}"/>
                  </a:ext>
                </a:extLst>
              </p:cNvPr>
              <p:cNvSpPr/>
              <p:nvPr/>
            </p:nvSpPr>
            <p:spPr>
              <a:xfrm>
                <a:off x="1660289"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grpSp>
          <p:nvGrpSpPr>
            <p:cNvPr id="65" name="Group 64">
              <a:extLst>
                <a:ext uri="{FF2B5EF4-FFF2-40B4-BE49-F238E27FC236}">
                  <a16:creationId xmlns:a16="http://schemas.microsoft.com/office/drawing/2014/main" id="{D507966F-DBBC-4185-B652-B20212360385}"/>
                </a:ext>
              </a:extLst>
            </p:cNvPr>
            <p:cNvGrpSpPr/>
            <p:nvPr/>
          </p:nvGrpSpPr>
          <p:grpSpPr>
            <a:xfrm>
              <a:off x="5087888" y="2204864"/>
              <a:ext cx="1468945" cy="216024"/>
              <a:chOff x="551384" y="692696"/>
              <a:chExt cx="1468945" cy="216024"/>
            </a:xfrm>
          </p:grpSpPr>
          <p:sp>
            <p:nvSpPr>
              <p:cNvPr id="66" name="Rectangle 65">
                <a:extLst>
                  <a:ext uri="{FF2B5EF4-FFF2-40B4-BE49-F238E27FC236}">
                    <a16:creationId xmlns:a16="http://schemas.microsoft.com/office/drawing/2014/main" id="{A2614278-756D-4E05-8B02-73CAFB32B2E0}"/>
                  </a:ext>
                </a:extLst>
              </p:cNvPr>
              <p:cNvSpPr/>
              <p:nvPr/>
            </p:nvSpPr>
            <p:spPr>
              <a:xfrm>
                <a:off x="551384" y="692696"/>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67" name="Rectangle 66">
                <a:extLst>
                  <a:ext uri="{FF2B5EF4-FFF2-40B4-BE49-F238E27FC236}">
                    <a16:creationId xmlns:a16="http://schemas.microsoft.com/office/drawing/2014/main" id="{1ABF3AEE-D0FA-43C2-AB32-4ACAD48BE126}"/>
                  </a:ext>
                </a:extLst>
              </p:cNvPr>
              <p:cNvSpPr/>
              <p:nvPr/>
            </p:nvSpPr>
            <p:spPr>
              <a:xfrm>
                <a:off x="921019" y="692696"/>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68" name="Rectangle 67">
                <a:extLst>
                  <a:ext uri="{FF2B5EF4-FFF2-40B4-BE49-F238E27FC236}">
                    <a16:creationId xmlns:a16="http://schemas.microsoft.com/office/drawing/2014/main" id="{9204DDFC-B305-46D3-9760-6DD50D7D4B61}"/>
                  </a:ext>
                </a:extLst>
              </p:cNvPr>
              <p:cNvSpPr/>
              <p:nvPr/>
            </p:nvSpPr>
            <p:spPr>
              <a:xfrm>
                <a:off x="1290654" y="692696"/>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69" name="Rectangle 68">
                <a:extLst>
                  <a:ext uri="{FF2B5EF4-FFF2-40B4-BE49-F238E27FC236}">
                    <a16:creationId xmlns:a16="http://schemas.microsoft.com/office/drawing/2014/main" id="{D21E0374-5CC3-4229-8321-3DCCF6B5853D}"/>
                  </a:ext>
                </a:extLst>
              </p:cNvPr>
              <p:cNvSpPr/>
              <p:nvPr/>
            </p:nvSpPr>
            <p:spPr>
              <a:xfrm>
                <a:off x="1660289" y="692696"/>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grpSp>
      <p:cxnSp>
        <p:nvCxnSpPr>
          <p:cNvPr id="71" name="Straight Connector 70">
            <a:extLst>
              <a:ext uri="{FF2B5EF4-FFF2-40B4-BE49-F238E27FC236}">
                <a16:creationId xmlns:a16="http://schemas.microsoft.com/office/drawing/2014/main" id="{103F9906-5649-4C0F-BF73-55B0EE0E7DD4}"/>
              </a:ext>
            </a:extLst>
          </p:cNvPr>
          <p:cNvCxnSpPr>
            <a:cxnSpLocks/>
          </p:cNvCxnSpPr>
          <p:nvPr/>
        </p:nvCxnSpPr>
        <p:spPr>
          <a:xfrm>
            <a:off x="6506518" y="2564903"/>
            <a:ext cx="0" cy="360040"/>
          </a:xfrm>
          <a:prstGeom prst="line">
            <a:avLst/>
          </a:prstGeom>
          <a:ln w="38100">
            <a:solidFill>
              <a:srgbClr val="006FBA"/>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FF744AF-ED93-42AA-A120-4A638FF93093}"/>
              </a:ext>
            </a:extLst>
          </p:cNvPr>
          <p:cNvCxnSpPr>
            <a:cxnSpLocks/>
          </p:cNvCxnSpPr>
          <p:nvPr/>
        </p:nvCxnSpPr>
        <p:spPr>
          <a:xfrm flipH="1">
            <a:off x="4096130" y="2924943"/>
            <a:ext cx="4744146" cy="0"/>
          </a:xfrm>
          <a:prstGeom prst="line">
            <a:avLst/>
          </a:prstGeom>
          <a:ln w="38100">
            <a:solidFill>
              <a:srgbClr val="006FBA"/>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7F85B86B-00E2-4C1B-91A2-D87540CF1CE4}"/>
              </a:ext>
            </a:extLst>
          </p:cNvPr>
          <p:cNvSpPr txBox="1"/>
          <p:nvPr/>
        </p:nvSpPr>
        <p:spPr>
          <a:xfrm>
            <a:off x="7480506" y="2571541"/>
            <a:ext cx="1588368" cy="338554"/>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600" b="0" i="1" u="none" strike="noStrike" kern="1200" cap="none" spc="0" normalizeH="0" baseline="0" noProof="0" dirty="0">
                <a:ln>
                  <a:noFill/>
                </a:ln>
                <a:solidFill>
                  <a:srgbClr val="000000"/>
                </a:solidFill>
                <a:effectLst/>
                <a:uLnTx/>
                <a:uFillTx/>
                <a:latin typeface="Segoe UI"/>
                <a:ea typeface="+mn-ea"/>
                <a:cs typeface="+mn-cs"/>
              </a:rPr>
              <a:t>Test</a:t>
            </a:r>
            <a:endParaRPr kumimoji="0" lang="en-GB" sz="2800" b="0" i="1"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74" name="TextBox 73">
            <a:extLst>
              <a:ext uri="{FF2B5EF4-FFF2-40B4-BE49-F238E27FC236}">
                <a16:creationId xmlns:a16="http://schemas.microsoft.com/office/drawing/2014/main" id="{C93C6AF7-BCEF-4791-927E-9E9B2DC494E3}"/>
              </a:ext>
            </a:extLst>
          </p:cNvPr>
          <p:cNvSpPr txBox="1"/>
          <p:nvPr/>
        </p:nvSpPr>
        <p:spPr>
          <a:xfrm>
            <a:off x="4000988" y="2586781"/>
            <a:ext cx="887230" cy="338554"/>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600" b="0" i="1" u="none" strike="noStrike" kern="1200" cap="none" spc="0" normalizeH="0" baseline="0" noProof="0" dirty="0">
                <a:ln>
                  <a:noFill/>
                </a:ln>
                <a:solidFill>
                  <a:srgbClr val="000000"/>
                </a:solidFill>
                <a:effectLst/>
                <a:uLnTx/>
                <a:uFillTx/>
                <a:latin typeface="Segoe UI"/>
                <a:ea typeface="+mn-ea"/>
                <a:cs typeface="+mn-cs"/>
              </a:rPr>
              <a:t>Train</a:t>
            </a:r>
            <a:endParaRPr kumimoji="0" lang="en-GB" sz="2800" b="0" i="1"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cxnSp>
        <p:nvCxnSpPr>
          <p:cNvPr id="75" name="Straight Connector 74">
            <a:extLst>
              <a:ext uri="{FF2B5EF4-FFF2-40B4-BE49-F238E27FC236}">
                <a16:creationId xmlns:a16="http://schemas.microsoft.com/office/drawing/2014/main" id="{398FB57F-4207-4963-9161-775F75F2CFED}"/>
              </a:ext>
            </a:extLst>
          </p:cNvPr>
          <p:cNvCxnSpPr>
            <a:cxnSpLocks/>
          </p:cNvCxnSpPr>
          <p:nvPr/>
        </p:nvCxnSpPr>
        <p:spPr>
          <a:xfrm>
            <a:off x="4096130" y="2910095"/>
            <a:ext cx="0" cy="360040"/>
          </a:xfrm>
          <a:prstGeom prst="line">
            <a:avLst/>
          </a:prstGeom>
          <a:ln w="38100">
            <a:solidFill>
              <a:srgbClr val="006FBA"/>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D955C9B-5640-473D-BE49-F2D220CC1569}"/>
              </a:ext>
            </a:extLst>
          </p:cNvPr>
          <p:cNvCxnSpPr>
            <a:cxnSpLocks/>
          </p:cNvCxnSpPr>
          <p:nvPr/>
        </p:nvCxnSpPr>
        <p:spPr>
          <a:xfrm>
            <a:off x="8819988" y="3270135"/>
            <a:ext cx="0" cy="1152128"/>
          </a:xfrm>
          <a:prstGeom prst="line">
            <a:avLst/>
          </a:prstGeom>
          <a:ln w="38100">
            <a:solidFill>
              <a:srgbClr val="006FBA"/>
            </a:solidFill>
          </a:ln>
        </p:spPr>
        <p:style>
          <a:lnRef idx="1">
            <a:schemeClr val="accent1"/>
          </a:lnRef>
          <a:fillRef idx="0">
            <a:schemeClr val="accent1"/>
          </a:fillRef>
          <a:effectRef idx="0">
            <a:schemeClr val="accent1"/>
          </a:effectRef>
          <a:fontRef idx="minor">
            <a:schemeClr val="tx1"/>
          </a:fontRef>
        </p:style>
      </p:cxnSp>
      <p:sp>
        <p:nvSpPr>
          <p:cNvPr id="6" name="Flowchart: Manual Operation 5">
            <a:extLst>
              <a:ext uri="{FF2B5EF4-FFF2-40B4-BE49-F238E27FC236}">
                <a16:creationId xmlns:a16="http://schemas.microsoft.com/office/drawing/2014/main" id="{94ABC70A-412B-49C6-A254-F7FA0BCD0A8D}"/>
              </a:ext>
            </a:extLst>
          </p:cNvPr>
          <p:cNvSpPr/>
          <p:nvPr/>
        </p:nvSpPr>
        <p:spPr>
          <a:xfrm>
            <a:off x="3484062" y="3356991"/>
            <a:ext cx="1224136" cy="1065603"/>
          </a:xfrm>
          <a:prstGeom prst="flowChartManualOperation">
            <a:avLst/>
          </a:prstGeom>
          <a:solidFill>
            <a:srgbClr val="006F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7" name="Oval 6">
            <a:extLst>
              <a:ext uri="{FF2B5EF4-FFF2-40B4-BE49-F238E27FC236}">
                <a16:creationId xmlns:a16="http://schemas.microsoft.com/office/drawing/2014/main" id="{C0DDC05E-F1D2-483C-8BB9-E4C8A7A75B76}"/>
              </a:ext>
            </a:extLst>
          </p:cNvPr>
          <p:cNvSpPr/>
          <p:nvPr/>
        </p:nvSpPr>
        <p:spPr>
          <a:xfrm>
            <a:off x="3844102" y="4606630"/>
            <a:ext cx="504056" cy="504056"/>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72C6"/>
                </a:solidFill>
                <a:effectLst/>
                <a:uLnTx/>
                <a:uFillTx/>
                <a:latin typeface="Segoe UI"/>
                <a:ea typeface="+mn-ea"/>
                <a:cs typeface="+mn-cs"/>
              </a:rPr>
              <a:t>M</a:t>
            </a:r>
          </a:p>
        </p:txBody>
      </p:sp>
      <p:sp>
        <p:nvSpPr>
          <p:cNvPr id="77" name="Oval 76">
            <a:extLst>
              <a:ext uri="{FF2B5EF4-FFF2-40B4-BE49-F238E27FC236}">
                <a16:creationId xmlns:a16="http://schemas.microsoft.com/office/drawing/2014/main" id="{968D010D-6780-4A02-B38F-389125A358A0}"/>
              </a:ext>
            </a:extLst>
          </p:cNvPr>
          <p:cNvSpPr/>
          <p:nvPr/>
        </p:nvSpPr>
        <p:spPr>
          <a:xfrm>
            <a:off x="8560626" y="4581127"/>
            <a:ext cx="504056" cy="504056"/>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72C6"/>
                </a:solidFill>
                <a:effectLst/>
                <a:uLnTx/>
                <a:uFillTx/>
                <a:latin typeface="Segoe UI"/>
                <a:ea typeface="+mn-ea"/>
                <a:cs typeface="+mn-cs"/>
              </a:rPr>
              <a:t>M</a:t>
            </a:r>
          </a:p>
        </p:txBody>
      </p:sp>
      <p:cxnSp>
        <p:nvCxnSpPr>
          <p:cNvPr id="78" name="Straight Connector 77">
            <a:extLst>
              <a:ext uri="{FF2B5EF4-FFF2-40B4-BE49-F238E27FC236}">
                <a16:creationId xmlns:a16="http://schemas.microsoft.com/office/drawing/2014/main" id="{8EEB32FE-CEA2-4C41-AE23-E904BCB620F6}"/>
              </a:ext>
            </a:extLst>
          </p:cNvPr>
          <p:cNvCxnSpPr>
            <a:cxnSpLocks/>
          </p:cNvCxnSpPr>
          <p:nvPr/>
        </p:nvCxnSpPr>
        <p:spPr>
          <a:xfrm flipH="1">
            <a:off x="4384162" y="4869159"/>
            <a:ext cx="4088102" cy="0"/>
          </a:xfrm>
          <a:prstGeom prst="line">
            <a:avLst/>
          </a:prstGeom>
          <a:ln w="38100">
            <a:solidFill>
              <a:srgbClr val="006FBA"/>
            </a:solidFill>
            <a:prstDash val="sysDash"/>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6B323CD3-57F8-46DC-BBEF-6B6068764F25}"/>
              </a:ext>
            </a:extLst>
          </p:cNvPr>
          <p:cNvSpPr txBox="1"/>
          <p:nvPr/>
        </p:nvSpPr>
        <p:spPr>
          <a:xfrm>
            <a:off x="1895694" y="3720515"/>
            <a:ext cx="1588368" cy="338554"/>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600" b="0" i="1" u="none" strike="noStrike" kern="1200" cap="none" spc="0" normalizeH="0" baseline="0" noProof="0" dirty="0">
                <a:ln>
                  <a:noFill/>
                </a:ln>
                <a:solidFill>
                  <a:srgbClr val="000000"/>
                </a:solidFill>
                <a:effectLst/>
                <a:uLnTx/>
                <a:uFillTx/>
                <a:latin typeface="Segoe UI"/>
                <a:ea typeface="+mn-ea"/>
                <a:cs typeface="+mn-cs"/>
              </a:rPr>
              <a:t>Algorithm</a:t>
            </a:r>
            <a:endParaRPr kumimoji="0" lang="en-GB" sz="2800" b="0" i="1"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80" name="TextBox 79">
            <a:extLst>
              <a:ext uri="{FF2B5EF4-FFF2-40B4-BE49-F238E27FC236}">
                <a16:creationId xmlns:a16="http://schemas.microsoft.com/office/drawing/2014/main" id="{23C6A923-9670-4294-AC24-F7F403BDAC01}"/>
              </a:ext>
            </a:extLst>
          </p:cNvPr>
          <p:cNvSpPr txBox="1"/>
          <p:nvPr/>
        </p:nvSpPr>
        <p:spPr>
          <a:xfrm>
            <a:off x="5608298" y="2996951"/>
            <a:ext cx="1800200" cy="338554"/>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600" b="0" i="1" u="none" strike="noStrike" kern="1200" cap="none" spc="0" normalizeH="0" baseline="0" noProof="0" dirty="0">
                <a:ln>
                  <a:noFill/>
                </a:ln>
                <a:solidFill>
                  <a:srgbClr val="000000"/>
                </a:solidFill>
                <a:effectLst/>
                <a:uLnTx/>
                <a:uFillTx/>
                <a:latin typeface="Segoe UI"/>
                <a:ea typeface="+mn-ea"/>
                <a:cs typeface="+mn-cs"/>
              </a:rPr>
              <a:t>70% Split 30%</a:t>
            </a:r>
            <a:endParaRPr kumimoji="0" lang="en-GB" sz="2800" b="0" i="1"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cxnSp>
        <p:nvCxnSpPr>
          <p:cNvPr id="81" name="Straight Connector 80">
            <a:extLst>
              <a:ext uri="{FF2B5EF4-FFF2-40B4-BE49-F238E27FC236}">
                <a16:creationId xmlns:a16="http://schemas.microsoft.com/office/drawing/2014/main" id="{FA30CA3A-818A-4322-B7F5-A0A24FD2DB02}"/>
              </a:ext>
            </a:extLst>
          </p:cNvPr>
          <p:cNvCxnSpPr>
            <a:cxnSpLocks/>
          </p:cNvCxnSpPr>
          <p:nvPr/>
        </p:nvCxnSpPr>
        <p:spPr>
          <a:xfrm>
            <a:off x="8819988" y="2910095"/>
            <a:ext cx="0" cy="360040"/>
          </a:xfrm>
          <a:prstGeom prst="line">
            <a:avLst/>
          </a:prstGeom>
          <a:ln w="38100">
            <a:solidFill>
              <a:srgbClr val="006FBA"/>
            </a:solidFill>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30025A8E-4004-4F19-9663-047138FBD994}"/>
              </a:ext>
            </a:extLst>
          </p:cNvPr>
          <p:cNvSpPr/>
          <p:nvPr/>
        </p:nvSpPr>
        <p:spPr>
          <a:xfrm>
            <a:off x="1121154" y="324066"/>
            <a:ext cx="3730060" cy="584775"/>
          </a:xfrm>
          <a:prstGeom prst="rect">
            <a:avLst/>
          </a:prstGeom>
        </p:spPr>
        <p:txBody>
          <a:bodyPr wrap="non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3200" b="0" i="1" u="none" strike="noStrike" kern="1200" cap="none" spc="0" normalizeH="0" baseline="0" noProof="0" dirty="0">
                <a:ln>
                  <a:noFill/>
                </a:ln>
                <a:solidFill>
                  <a:srgbClr val="000000"/>
                </a:solidFill>
                <a:effectLst/>
                <a:uLnTx/>
                <a:uFillTx/>
                <a:latin typeface="Segoe UI"/>
                <a:ea typeface="+mn-ea"/>
                <a:cs typeface="+mn-cs"/>
              </a:rPr>
              <a:t>Supervised Learning</a:t>
            </a:r>
          </a:p>
        </p:txBody>
      </p:sp>
      <p:pic>
        <p:nvPicPr>
          <p:cNvPr id="83" name="Picture 82">
            <a:extLst>
              <a:ext uri="{FF2B5EF4-FFF2-40B4-BE49-F238E27FC236}">
                <a16:creationId xmlns:a16="http://schemas.microsoft.com/office/drawing/2014/main" id="{60BD9595-4C47-4DB9-9176-85E85D371437}"/>
              </a:ext>
            </a:extLst>
          </p:cNvPr>
          <p:cNvPicPr>
            <a:picLocks noChangeAspect="1"/>
          </p:cNvPicPr>
          <p:nvPr/>
        </p:nvPicPr>
        <p:blipFill rotWithShape="1">
          <a:blip r:embed="rId4"/>
          <a:srcRect l="6171" t="479" r="45330" b="75932"/>
          <a:stretch/>
        </p:blipFill>
        <p:spPr>
          <a:xfrm>
            <a:off x="263352" y="188641"/>
            <a:ext cx="968648" cy="893526"/>
          </a:xfrm>
          <a:prstGeom prst="rect">
            <a:avLst/>
          </a:prstGeom>
        </p:spPr>
      </p:pic>
      <p:sp>
        <p:nvSpPr>
          <p:cNvPr id="84" name="TextBox 83">
            <a:extLst>
              <a:ext uri="{FF2B5EF4-FFF2-40B4-BE49-F238E27FC236}">
                <a16:creationId xmlns:a16="http://schemas.microsoft.com/office/drawing/2014/main" id="{03515909-E81C-4156-B47B-014B1D2F39FD}"/>
              </a:ext>
            </a:extLst>
          </p:cNvPr>
          <p:cNvSpPr txBox="1"/>
          <p:nvPr/>
        </p:nvSpPr>
        <p:spPr>
          <a:xfrm>
            <a:off x="7496952" y="293379"/>
            <a:ext cx="864096" cy="461665"/>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2400" b="0" i="1" u="none" strike="noStrike" kern="1200" cap="none" spc="0" normalizeH="0" baseline="0" noProof="0" dirty="0">
                <a:ln>
                  <a:noFill/>
                </a:ln>
                <a:solidFill>
                  <a:srgbClr val="000000"/>
                </a:solidFill>
                <a:effectLst/>
                <a:uLnTx/>
                <a:uFillTx/>
                <a:latin typeface="Segoe UI"/>
                <a:ea typeface="+mn-ea"/>
                <a:cs typeface="+mn-cs"/>
              </a:rPr>
              <a:t>data</a:t>
            </a:r>
            <a:endParaRPr kumimoji="0" lang="en-GB" sz="4000" b="0" i="1"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85" name="TextBox 84">
            <a:extLst>
              <a:ext uri="{FF2B5EF4-FFF2-40B4-BE49-F238E27FC236}">
                <a16:creationId xmlns:a16="http://schemas.microsoft.com/office/drawing/2014/main" id="{C4753445-04CA-407F-BB30-32C0E5880A5A}"/>
              </a:ext>
            </a:extLst>
          </p:cNvPr>
          <p:cNvSpPr txBox="1"/>
          <p:nvPr/>
        </p:nvSpPr>
        <p:spPr>
          <a:xfrm>
            <a:off x="1910602" y="4663878"/>
            <a:ext cx="1588368" cy="338554"/>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600" b="0" i="1" u="none" strike="noStrike" kern="1200" cap="none" spc="0" normalizeH="0" baseline="0" noProof="0" dirty="0">
                <a:ln>
                  <a:noFill/>
                </a:ln>
                <a:solidFill>
                  <a:srgbClr val="000000"/>
                </a:solidFill>
                <a:effectLst/>
                <a:uLnTx/>
                <a:uFillTx/>
                <a:latin typeface="Segoe UI"/>
                <a:ea typeface="+mn-ea"/>
                <a:cs typeface="+mn-cs"/>
              </a:rPr>
              <a:t>Model</a:t>
            </a:r>
            <a:endParaRPr kumimoji="0" lang="en-GB" sz="2800" b="0" i="1"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87" name="TextBox 86">
            <a:extLst>
              <a:ext uri="{FF2B5EF4-FFF2-40B4-BE49-F238E27FC236}">
                <a16:creationId xmlns:a16="http://schemas.microsoft.com/office/drawing/2014/main" id="{D4977893-D6CD-4FF6-B0D6-BBDB6D8763DF}"/>
              </a:ext>
            </a:extLst>
          </p:cNvPr>
          <p:cNvSpPr txBox="1"/>
          <p:nvPr/>
        </p:nvSpPr>
        <p:spPr>
          <a:xfrm>
            <a:off x="8841352" y="4699882"/>
            <a:ext cx="1588368" cy="338554"/>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600" b="0" i="1" u="none" strike="noStrike" kern="1200" cap="none" spc="0" normalizeH="0" baseline="0" noProof="0" dirty="0">
                <a:ln>
                  <a:noFill/>
                </a:ln>
                <a:solidFill>
                  <a:srgbClr val="000000"/>
                </a:solidFill>
                <a:effectLst/>
                <a:uLnTx/>
                <a:uFillTx/>
                <a:latin typeface="Segoe UI"/>
                <a:ea typeface="+mn-ea"/>
                <a:cs typeface="+mn-cs"/>
              </a:rPr>
              <a:t>Validate</a:t>
            </a:r>
            <a:endParaRPr kumimoji="0" lang="en-GB" sz="2800" b="0" i="1"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976772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25E-6 0.00648 L 0.00274 0.23171 L -0.19453 0.23981 L -0.19896 0.32083 " pathEditMode="relative" ptsTypes="AAAA">
                                      <p:cBhvr>
                                        <p:cTn id="6" dur="2000" fill="hold"/>
                                        <p:tgtEl>
                                          <p:spTgt spid="10"/>
                                        </p:tgtEl>
                                        <p:attrNameLst>
                                          <p:attrName>ppt_x</p:attrName>
                                          <p:attrName>ppt_y</p:attrName>
                                        </p:attrNameLst>
                                      </p:cBhvr>
                                    </p:animMotion>
                                  </p:childTnLst>
                                </p:cTn>
                              </p:par>
                            </p:childTnLst>
                          </p:cTn>
                        </p:par>
                        <p:par>
                          <p:cTn id="7" fill="hold">
                            <p:stCondLst>
                              <p:cond delay="2000"/>
                            </p:stCondLst>
                            <p:childTnLst>
                              <p:par>
                                <p:cTn id="8" presetID="10" presetClass="exit" presetSubtype="0" fill="hold" nodeType="afterEffect">
                                  <p:stCondLst>
                                    <p:cond delay="0"/>
                                  </p:stCondLst>
                                  <p:childTnLst>
                                    <p:animEffect transition="out" filter="fade">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childTnLst>
                          </p:cTn>
                        </p:par>
                        <p:par>
                          <p:cTn id="11" fill="hold">
                            <p:stCondLst>
                              <p:cond delay="2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fade">
                                      <p:cBhvr>
                                        <p:cTn id="17" dur="500"/>
                                        <p:tgtEl>
                                          <p:spTgt spid="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wipe(down)">
                                      <p:cBhvr>
                                        <p:cTn id="22" dur="500"/>
                                        <p:tgtEl>
                                          <p:spTgt spid="78"/>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76"/>
                                        </p:tgtEl>
                                        <p:attrNameLst>
                                          <p:attrName>style.visibility</p:attrName>
                                        </p:attrNameLst>
                                      </p:cBhvr>
                                      <p:to>
                                        <p:strVal val="visible"/>
                                      </p:to>
                                    </p:set>
                                    <p:animEffect transition="in" filter="fade">
                                      <p:cBhvr>
                                        <p:cTn id="26" dur="500"/>
                                        <p:tgtEl>
                                          <p:spTgt spid="76"/>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77"/>
                                        </p:tgtEl>
                                        <p:attrNameLst>
                                          <p:attrName>style.visibility</p:attrName>
                                        </p:attrNameLst>
                                      </p:cBhvr>
                                      <p:to>
                                        <p:strVal val="visible"/>
                                      </p:to>
                                    </p:set>
                                    <p:animEffect transition="in" filter="fade">
                                      <p:cBhvr>
                                        <p:cTn id="30" dur="500"/>
                                        <p:tgtEl>
                                          <p:spTgt spid="77"/>
                                        </p:tgtEl>
                                      </p:cBhvr>
                                    </p:animEffect>
                                  </p:childTnLst>
                                </p:cTn>
                              </p:par>
                            </p:childTnLst>
                          </p:cTn>
                        </p:par>
                        <p:par>
                          <p:cTn id="31" fill="hold">
                            <p:stCondLst>
                              <p:cond delay="1500"/>
                            </p:stCondLst>
                            <p:childTnLst>
                              <p:par>
                                <p:cTn id="32" presetID="0" presetClass="path" presetSubtype="0" accel="50000" decel="50000" fill="hold" nodeType="afterEffect">
                                  <p:stCondLst>
                                    <p:cond delay="0"/>
                                  </p:stCondLst>
                                  <p:childTnLst>
                                    <p:animMotion origin="layout" path="M -0.00078 -0.00972 L 0.00274 0.10278 L 0.19115 0.09653 C 0.19141 0.18079 0.19167 0.26482 0.19206 0.34908 L 0.19206 0.34908 " pathEditMode="relative" ptsTypes="AAAAA">
                                      <p:cBhvr>
                                        <p:cTn id="33" dur="2000" fill="hold"/>
                                        <p:tgtEl>
                                          <p:spTgt spid="11"/>
                                        </p:tgtEl>
                                        <p:attrNameLst>
                                          <p:attrName>ppt_x</p:attrName>
                                          <p:attrName>ppt_y</p:attrName>
                                        </p:attrNameLst>
                                      </p:cBhvr>
                                    </p:animMotion>
                                  </p:childTnLst>
                                </p:cTn>
                              </p:par>
                            </p:childTnLst>
                          </p:cTn>
                        </p:par>
                        <p:par>
                          <p:cTn id="34" fill="hold">
                            <p:stCondLst>
                              <p:cond delay="3500"/>
                            </p:stCondLst>
                            <p:childTnLst>
                              <p:par>
                                <p:cTn id="35" presetID="10" presetClass="exit" presetSubtype="0" fill="hold" nodeType="afterEffect">
                                  <p:stCondLst>
                                    <p:cond delay="0"/>
                                  </p:stCondLst>
                                  <p:childTnLst>
                                    <p:animEffect transition="out" filter="fade">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87"/>
                                        </p:tgtEl>
                                        <p:attrNameLst>
                                          <p:attrName>style.visibility</p:attrName>
                                        </p:attrNameLst>
                                      </p:cBhvr>
                                      <p:to>
                                        <p:strVal val="visible"/>
                                      </p:to>
                                    </p:set>
                                    <p:animEffect transition="in" filter="fade">
                                      <p:cBhvr>
                                        <p:cTn id="41"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7" grpId="0" animBg="1"/>
      <p:bldP spid="85" grpId="0"/>
      <p:bldP spid="8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76045355-0B01-445D-A5D7-DA5987052201}"/>
              </a:ext>
            </a:extLst>
          </p:cNvPr>
          <p:cNvPicPr>
            <a:picLocks noChangeAspect="1"/>
          </p:cNvPicPr>
          <p:nvPr/>
        </p:nvPicPr>
        <p:blipFill>
          <a:blip r:embed="rId3"/>
          <a:stretch>
            <a:fillRect/>
          </a:stretch>
        </p:blipFill>
        <p:spPr>
          <a:xfrm>
            <a:off x="-24680" y="0"/>
            <a:ext cx="12216680" cy="6957392"/>
          </a:xfrm>
          <a:prstGeom prst="rect">
            <a:avLst/>
          </a:prstGeom>
        </p:spPr>
      </p:pic>
      <p:sp>
        <p:nvSpPr>
          <p:cNvPr id="77" name="Oval 76">
            <a:extLst>
              <a:ext uri="{FF2B5EF4-FFF2-40B4-BE49-F238E27FC236}">
                <a16:creationId xmlns:a16="http://schemas.microsoft.com/office/drawing/2014/main" id="{968D010D-6780-4A02-B38F-389125A358A0}"/>
              </a:ext>
            </a:extLst>
          </p:cNvPr>
          <p:cNvSpPr/>
          <p:nvPr/>
        </p:nvSpPr>
        <p:spPr>
          <a:xfrm>
            <a:off x="6099431" y="3356992"/>
            <a:ext cx="720080" cy="72008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72C6"/>
                </a:solidFill>
                <a:effectLst/>
                <a:uLnTx/>
                <a:uFillTx/>
                <a:latin typeface="Segoe UI"/>
                <a:ea typeface="+mn-ea"/>
                <a:cs typeface="+mn-cs"/>
              </a:rPr>
              <a:t>M</a:t>
            </a:r>
          </a:p>
        </p:txBody>
      </p:sp>
      <p:sp>
        <p:nvSpPr>
          <p:cNvPr id="82" name="Rectangle 81">
            <a:extLst>
              <a:ext uri="{FF2B5EF4-FFF2-40B4-BE49-F238E27FC236}">
                <a16:creationId xmlns:a16="http://schemas.microsoft.com/office/drawing/2014/main" id="{30025A8E-4004-4F19-9663-047138FBD994}"/>
              </a:ext>
            </a:extLst>
          </p:cNvPr>
          <p:cNvSpPr/>
          <p:nvPr/>
        </p:nvSpPr>
        <p:spPr>
          <a:xfrm>
            <a:off x="1121154" y="324066"/>
            <a:ext cx="3730060" cy="584775"/>
          </a:xfrm>
          <a:prstGeom prst="rect">
            <a:avLst/>
          </a:prstGeom>
        </p:spPr>
        <p:txBody>
          <a:bodyPr wrap="non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3200" b="0" i="1" u="none" strike="noStrike" kern="1200" cap="none" spc="0" normalizeH="0" baseline="0" noProof="0" dirty="0">
                <a:ln>
                  <a:noFill/>
                </a:ln>
                <a:solidFill>
                  <a:srgbClr val="000000"/>
                </a:solidFill>
                <a:effectLst/>
                <a:uLnTx/>
                <a:uFillTx/>
                <a:latin typeface="Segoe UI"/>
                <a:ea typeface="+mn-ea"/>
                <a:cs typeface="+mn-cs"/>
              </a:rPr>
              <a:t>Supervised Learning</a:t>
            </a:r>
          </a:p>
        </p:txBody>
      </p:sp>
      <p:pic>
        <p:nvPicPr>
          <p:cNvPr id="83" name="Picture 82">
            <a:extLst>
              <a:ext uri="{FF2B5EF4-FFF2-40B4-BE49-F238E27FC236}">
                <a16:creationId xmlns:a16="http://schemas.microsoft.com/office/drawing/2014/main" id="{60BD9595-4C47-4DB9-9176-85E85D371437}"/>
              </a:ext>
            </a:extLst>
          </p:cNvPr>
          <p:cNvPicPr>
            <a:picLocks noChangeAspect="1"/>
          </p:cNvPicPr>
          <p:nvPr/>
        </p:nvPicPr>
        <p:blipFill rotWithShape="1">
          <a:blip r:embed="rId4"/>
          <a:srcRect l="6171" t="479" r="45330" b="75932"/>
          <a:stretch/>
        </p:blipFill>
        <p:spPr>
          <a:xfrm>
            <a:off x="263352" y="188641"/>
            <a:ext cx="968648" cy="893526"/>
          </a:xfrm>
          <a:prstGeom prst="rect">
            <a:avLst/>
          </a:prstGeom>
        </p:spPr>
      </p:pic>
      <p:sp>
        <p:nvSpPr>
          <p:cNvPr id="79" name="Rectangle: Rounded Corners 78">
            <a:extLst>
              <a:ext uri="{FF2B5EF4-FFF2-40B4-BE49-F238E27FC236}">
                <a16:creationId xmlns:a16="http://schemas.microsoft.com/office/drawing/2014/main" id="{DA626D05-0646-4049-AD13-39DFF1061EDC}"/>
              </a:ext>
            </a:extLst>
          </p:cNvPr>
          <p:cNvSpPr/>
          <p:nvPr/>
        </p:nvSpPr>
        <p:spPr>
          <a:xfrm>
            <a:off x="5680306" y="260648"/>
            <a:ext cx="1603367" cy="2304255"/>
          </a:xfrm>
          <a:prstGeom prst="roundRect">
            <a:avLst>
              <a:gd name="adj" fmla="val 749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nvGrpSpPr>
          <p:cNvPr id="88" name="Group 87">
            <a:extLst>
              <a:ext uri="{FF2B5EF4-FFF2-40B4-BE49-F238E27FC236}">
                <a16:creationId xmlns:a16="http://schemas.microsoft.com/office/drawing/2014/main" id="{614D0FED-3BFF-43C8-ABD4-A0E5F537FF38}"/>
              </a:ext>
            </a:extLst>
          </p:cNvPr>
          <p:cNvGrpSpPr/>
          <p:nvPr/>
        </p:nvGrpSpPr>
        <p:grpSpPr>
          <a:xfrm>
            <a:off x="5752314" y="548679"/>
            <a:ext cx="1468945" cy="216024"/>
            <a:chOff x="551384" y="692696"/>
            <a:chExt cx="1468945" cy="216024"/>
          </a:xfrm>
        </p:grpSpPr>
        <p:sp>
          <p:nvSpPr>
            <p:cNvPr id="119" name="Rectangle 118">
              <a:extLst>
                <a:ext uri="{FF2B5EF4-FFF2-40B4-BE49-F238E27FC236}">
                  <a16:creationId xmlns:a16="http://schemas.microsoft.com/office/drawing/2014/main" id="{4B77E646-3860-4957-B9DB-AA728FBC7E24}"/>
                </a:ext>
              </a:extLst>
            </p:cNvPr>
            <p:cNvSpPr/>
            <p:nvPr/>
          </p:nvSpPr>
          <p:spPr>
            <a:xfrm>
              <a:off x="551384" y="692696"/>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20" name="Rectangle 119">
              <a:extLst>
                <a:ext uri="{FF2B5EF4-FFF2-40B4-BE49-F238E27FC236}">
                  <a16:creationId xmlns:a16="http://schemas.microsoft.com/office/drawing/2014/main" id="{1657ECEB-3024-4D69-A7EF-4DDD4A5D76E9}"/>
                </a:ext>
              </a:extLst>
            </p:cNvPr>
            <p:cNvSpPr/>
            <p:nvPr/>
          </p:nvSpPr>
          <p:spPr>
            <a:xfrm>
              <a:off x="921019" y="692696"/>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21" name="Rectangle 120">
              <a:extLst>
                <a:ext uri="{FF2B5EF4-FFF2-40B4-BE49-F238E27FC236}">
                  <a16:creationId xmlns:a16="http://schemas.microsoft.com/office/drawing/2014/main" id="{FD2B49F4-8778-4C85-A586-FBD0073FD58D}"/>
                </a:ext>
              </a:extLst>
            </p:cNvPr>
            <p:cNvSpPr/>
            <p:nvPr/>
          </p:nvSpPr>
          <p:spPr>
            <a:xfrm>
              <a:off x="1290654" y="692696"/>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22" name="Rectangle 121">
              <a:extLst>
                <a:ext uri="{FF2B5EF4-FFF2-40B4-BE49-F238E27FC236}">
                  <a16:creationId xmlns:a16="http://schemas.microsoft.com/office/drawing/2014/main" id="{4CB1DD77-CFB9-417D-B72C-4AE0CEA7965E}"/>
                </a:ext>
              </a:extLst>
            </p:cNvPr>
            <p:cNvSpPr/>
            <p:nvPr/>
          </p:nvSpPr>
          <p:spPr>
            <a:xfrm>
              <a:off x="1660289" y="692696"/>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grpSp>
        <p:nvGrpSpPr>
          <p:cNvPr id="89" name="Group 88">
            <a:extLst>
              <a:ext uri="{FF2B5EF4-FFF2-40B4-BE49-F238E27FC236}">
                <a16:creationId xmlns:a16="http://schemas.microsoft.com/office/drawing/2014/main" id="{F9A5F884-FAF2-4800-B620-030CA6B4E0B9}"/>
              </a:ext>
            </a:extLst>
          </p:cNvPr>
          <p:cNvGrpSpPr/>
          <p:nvPr/>
        </p:nvGrpSpPr>
        <p:grpSpPr>
          <a:xfrm>
            <a:off x="5752314" y="764703"/>
            <a:ext cx="1468945" cy="216024"/>
            <a:chOff x="551384" y="908720"/>
            <a:chExt cx="1468945" cy="216024"/>
          </a:xfrm>
        </p:grpSpPr>
        <p:sp>
          <p:nvSpPr>
            <p:cNvPr id="115" name="Rectangle 114">
              <a:extLst>
                <a:ext uri="{FF2B5EF4-FFF2-40B4-BE49-F238E27FC236}">
                  <a16:creationId xmlns:a16="http://schemas.microsoft.com/office/drawing/2014/main" id="{EF2769F8-44C2-4704-B16F-2CFC45AB0DEC}"/>
                </a:ext>
              </a:extLst>
            </p:cNvPr>
            <p:cNvSpPr/>
            <p:nvPr/>
          </p:nvSpPr>
          <p:spPr>
            <a:xfrm>
              <a:off x="551384" y="908720"/>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16" name="Rectangle 115">
              <a:extLst>
                <a:ext uri="{FF2B5EF4-FFF2-40B4-BE49-F238E27FC236}">
                  <a16:creationId xmlns:a16="http://schemas.microsoft.com/office/drawing/2014/main" id="{395C19B3-FAE6-4AF7-B3B1-5D211C63EF36}"/>
                </a:ext>
              </a:extLst>
            </p:cNvPr>
            <p:cNvSpPr/>
            <p:nvPr/>
          </p:nvSpPr>
          <p:spPr>
            <a:xfrm>
              <a:off x="921019" y="908720"/>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17" name="Rectangle 116">
              <a:extLst>
                <a:ext uri="{FF2B5EF4-FFF2-40B4-BE49-F238E27FC236}">
                  <a16:creationId xmlns:a16="http://schemas.microsoft.com/office/drawing/2014/main" id="{C7D8309D-8899-4407-8CC1-B917B92668B9}"/>
                </a:ext>
              </a:extLst>
            </p:cNvPr>
            <p:cNvSpPr/>
            <p:nvPr/>
          </p:nvSpPr>
          <p:spPr>
            <a:xfrm>
              <a:off x="1290654" y="908720"/>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18" name="Rectangle 117">
              <a:extLst>
                <a:ext uri="{FF2B5EF4-FFF2-40B4-BE49-F238E27FC236}">
                  <a16:creationId xmlns:a16="http://schemas.microsoft.com/office/drawing/2014/main" id="{B115DCB6-CFCE-4EBD-B2FD-8991B5F07E48}"/>
                </a:ext>
              </a:extLst>
            </p:cNvPr>
            <p:cNvSpPr/>
            <p:nvPr/>
          </p:nvSpPr>
          <p:spPr>
            <a:xfrm>
              <a:off x="1660289" y="908720"/>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grpSp>
        <p:nvGrpSpPr>
          <p:cNvPr id="90" name="Group 89">
            <a:extLst>
              <a:ext uri="{FF2B5EF4-FFF2-40B4-BE49-F238E27FC236}">
                <a16:creationId xmlns:a16="http://schemas.microsoft.com/office/drawing/2014/main" id="{FC55F712-E2EB-4B10-9ED1-38C1484414B1}"/>
              </a:ext>
            </a:extLst>
          </p:cNvPr>
          <p:cNvGrpSpPr/>
          <p:nvPr/>
        </p:nvGrpSpPr>
        <p:grpSpPr>
          <a:xfrm>
            <a:off x="5752314" y="980727"/>
            <a:ext cx="1468945" cy="216024"/>
            <a:chOff x="551384" y="1124744"/>
            <a:chExt cx="1468945" cy="216024"/>
          </a:xfrm>
        </p:grpSpPr>
        <p:sp>
          <p:nvSpPr>
            <p:cNvPr id="111" name="Rectangle 110">
              <a:extLst>
                <a:ext uri="{FF2B5EF4-FFF2-40B4-BE49-F238E27FC236}">
                  <a16:creationId xmlns:a16="http://schemas.microsoft.com/office/drawing/2014/main" id="{5C644CA7-F815-4489-987F-1F33DD32AA5C}"/>
                </a:ext>
              </a:extLst>
            </p:cNvPr>
            <p:cNvSpPr/>
            <p:nvPr/>
          </p:nvSpPr>
          <p:spPr>
            <a:xfrm>
              <a:off x="551384" y="1124744"/>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12" name="Rectangle 111">
              <a:extLst>
                <a:ext uri="{FF2B5EF4-FFF2-40B4-BE49-F238E27FC236}">
                  <a16:creationId xmlns:a16="http://schemas.microsoft.com/office/drawing/2014/main" id="{D12AAC3D-9587-43B6-BD6B-A35990F487DF}"/>
                </a:ext>
              </a:extLst>
            </p:cNvPr>
            <p:cNvSpPr/>
            <p:nvPr/>
          </p:nvSpPr>
          <p:spPr>
            <a:xfrm>
              <a:off x="921019" y="1124744"/>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13" name="Rectangle 112">
              <a:extLst>
                <a:ext uri="{FF2B5EF4-FFF2-40B4-BE49-F238E27FC236}">
                  <a16:creationId xmlns:a16="http://schemas.microsoft.com/office/drawing/2014/main" id="{2B9CE435-301A-4713-BF67-6DCA9FDD800E}"/>
                </a:ext>
              </a:extLst>
            </p:cNvPr>
            <p:cNvSpPr/>
            <p:nvPr/>
          </p:nvSpPr>
          <p:spPr>
            <a:xfrm>
              <a:off x="1290654" y="1124744"/>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14" name="Rectangle 113">
              <a:extLst>
                <a:ext uri="{FF2B5EF4-FFF2-40B4-BE49-F238E27FC236}">
                  <a16:creationId xmlns:a16="http://schemas.microsoft.com/office/drawing/2014/main" id="{C43B7511-C081-4F55-8DAA-DAD32711749B}"/>
                </a:ext>
              </a:extLst>
            </p:cNvPr>
            <p:cNvSpPr/>
            <p:nvPr/>
          </p:nvSpPr>
          <p:spPr>
            <a:xfrm>
              <a:off x="1660289" y="1124744"/>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grpSp>
        <p:nvGrpSpPr>
          <p:cNvPr id="91" name="Group 90">
            <a:extLst>
              <a:ext uri="{FF2B5EF4-FFF2-40B4-BE49-F238E27FC236}">
                <a16:creationId xmlns:a16="http://schemas.microsoft.com/office/drawing/2014/main" id="{693F9121-52C5-414A-B344-360CA582720F}"/>
              </a:ext>
            </a:extLst>
          </p:cNvPr>
          <p:cNvGrpSpPr/>
          <p:nvPr/>
        </p:nvGrpSpPr>
        <p:grpSpPr>
          <a:xfrm>
            <a:off x="5752314" y="1196751"/>
            <a:ext cx="1468945" cy="216024"/>
            <a:chOff x="551384" y="1124744"/>
            <a:chExt cx="1468945" cy="216024"/>
          </a:xfrm>
        </p:grpSpPr>
        <p:sp>
          <p:nvSpPr>
            <p:cNvPr id="107" name="Rectangle 106">
              <a:extLst>
                <a:ext uri="{FF2B5EF4-FFF2-40B4-BE49-F238E27FC236}">
                  <a16:creationId xmlns:a16="http://schemas.microsoft.com/office/drawing/2014/main" id="{69E0F688-E02B-4CE3-BFF7-19DB02022DA5}"/>
                </a:ext>
              </a:extLst>
            </p:cNvPr>
            <p:cNvSpPr/>
            <p:nvPr/>
          </p:nvSpPr>
          <p:spPr>
            <a:xfrm>
              <a:off x="551384" y="1124744"/>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08" name="Rectangle 107">
              <a:extLst>
                <a:ext uri="{FF2B5EF4-FFF2-40B4-BE49-F238E27FC236}">
                  <a16:creationId xmlns:a16="http://schemas.microsoft.com/office/drawing/2014/main" id="{232435E7-DA5A-4EDA-A3AF-D8C0F1366371}"/>
                </a:ext>
              </a:extLst>
            </p:cNvPr>
            <p:cNvSpPr/>
            <p:nvPr/>
          </p:nvSpPr>
          <p:spPr>
            <a:xfrm>
              <a:off x="921019" y="1124744"/>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09" name="Rectangle 108">
              <a:extLst>
                <a:ext uri="{FF2B5EF4-FFF2-40B4-BE49-F238E27FC236}">
                  <a16:creationId xmlns:a16="http://schemas.microsoft.com/office/drawing/2014/main" id="{32929F6E-C70A-47E5-AEAB-974BB4F16140}"/>
                </a:ext>
              </a:extLst>
            </p:cNvPr>
            <p:cNvSpPr/>
            <p:nvPr/>
          </p:nvSpPr>
          <p:spPr>
            <a:xfrm>
              <a:off x="1290654" y="1124744"/>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10" name="Rectangle 109">
              <a:extLst>
                <a:ext uri="{FF2B5EF4-FFF2-40B4-BE49-F238E27FC236}">
                  <a16:creationId xmlns:a16="http://schemas.microsoft.com/office/drawing/2014/main" id="{C0277B8B-0D97-423A-B1A0-BEE7FF1C68A0}"/>
                </a:ext>
              </a:extLst>
            </p:cNvPr>
            <p:cNvSpPr/>
            <p:nvPr/>
          </p:nvSpPr>
          <p:spPr>
            <a:xfrm>
              <a:off x="1660289" y="1124744"/>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grpSp>
        <p:nvGrpSpPr>
          <p:cNvPr id="92" name="Group 91">
            <a:extLst>
              <a:ext uri="{FF2B5EF4-FFF2-40B4-BE49-F238E27FC236}">
                <a16:creationId xmlns:a16="http://schemas.microsoft.com/office/drawing/2014/main" id="{C4B103EE-3AC9-4AF9-8C2E-E2DDE1CFD981}"/>
              </a:ext>
            </a:extLst>
          </p:cNvPr>
          <p:cNvGrpSpPr/>
          <p:nvPr/>
        </p:nvGrpSpPr>
        <p:grpSpPr>
          <a:xfrm>
            <a:off x="5752314" y="1412775"/>
            <a:ext cx="1468945" cy="216024"/>
            <a:chOff x="551384" y="692696"/>
            <a:chExt cx="1468945" cy="216024"/>
          </a:xfrm>
        </p:grpSpPr>
        <p:sp>
          <p:nvSpPr>
            <p:cNvPr id="103" name="Rectangle 102">
              <a:extLst>
                <a:ext uri="{FF2B5EF4-FFF2-40B4-BE49-F238E27FC236}">
                  <a16:creationId xmlns:a16="http://schemas.microsoft.com/office/drawing/2014/main" id="{A0568D9E-CEAD-40DD-BFA3-625943A0DC58}"/>
                </a:ext>
              </a:extLst>
            </p:cNvPr>
            <p:cNvSpPr/>
            <p:nvPr/>
          </p:nvSpPr>
          <p:spPr>
            <a:xfrm>
              <a:off x="551384" y="692696"/>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04" name="Rectangle 103">
              <a:extLst>
                <a:ext uri="{FF2B5EF4-FFF2-40B4-BE49-F238E27FC236}">
                  <a16:creationId xmlns:a16="http://schemas.microsoft.com/office/drawing/2014/main" id="{D4F11CF3-522D-4A56-8207-EFB34CF50C57}"/>
                </a:ext>
              </a:extLst>
            </p:cNvPr>
            <p:cNvSpPr/>
            <p:nvPr/>
          </p:nvSpPr>
          <p:spPr>
            <a:xfrm>
              <a:off x="921019" y="692696"/>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05" name="Rectangle 104">
              <a:extLst>
                <a:ext uri="{FF2B5EF4-FFF2-40B4-BE49-F238E27FC236}">
                  <a16:creationId xmlns:a16="http://schemas.microsoft.com/office/drawing/2014/main" id="{B077DA05-0781-43B7-8B54-D9E72537AC9B}"/>
                </a:ext>
              </a:extLst>
            </p:cNvPr>
            <p:cNvSpPr/>
            <p:nvPr/>
          </p:nvSpPr>
          <p:spPr>
            <a:xfrm>
              <a:off x="1290654" y="692696"/>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06" name="Rectangle 105">
              <a:extLst>
                <a:ext uri="{FF2B5EF4-FFF2-40B4-BE49-F238E27FC236}">
                  <a16:creationId xmlns:a16="http://schemas.microsoft.com/office/drawing/2014/main" id="{EE05F6AC-B52B-42F3-BD51-46FDCCEB2200}"/>
                </a:ext>
              </a:extLst>
            </p:cNvPr>
            <p:cNvSpPr/>
            <p:nvPr/>
          </p:nvSpPr>
          <p:spPr>
            <a:xfrm>
              <a:off x="1660289" y="692696"/>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grpSp>
        <p:nvGrpSpPr>
          <p:cNvPr id="93" name="Group 92">
            <a:extLst>
              <a:ext uri="{FF2B5EF4-FFF2-40B4-BE49-F238E27FC236}">
                <a16:creationId xmlns:a16="http://schemas.microsoft.com/office/drawing/2014/main" id="{608C50A6-634B-48B4-A1A7-55D022AA9DE2}"/>
              </a:ext>
            </a:extLst>
          </p:cNvPr>
          <p:cNvGrpSpPr/>
          <p:nvPr/>
        </p:nvGrpSpPr>
        <p:grpSpPr>
          <a:xfrm>
            <a:off x="5752314" y="1628799"/>
            <a:ext cx="1468945" cy="216024"/>
            <a:chOff x="551384" y="908720"/>
            <a:chExt cx="1468945" cy="216024"/>
          </a:xfrm>
        </p:grpSpPr>
        <p:sp>
          <p:nvSpPr>
            <p:cNvPr id="99" name="Rectangle 98">
              <a:extLst>
                <a:ext uri="{FF2B5EF4-FFF2-40B4-BE49-F238E27FC236}">
                  <a16:creationId xmlns:a16="http://schemas.microsoft.com/office/drawing/2014/main" id="{C208E19E-F372-4D33-8293-580B13DB42C9}"/>
                </a:ext>
              </a:extLst>
            </p:cNvPr>
            <p:cNvSpPr/>
            <p:nvPr/>
          </p:nvSpPr>
          <p:spPr>
            <a:xfrm>
              <a:off x="551384" y="908720"/>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00" name="Rectangle 99">
              <a:extLst>
                <a:ext uri="{FF2B5EF4-FFF2-40B4-BE49-F238E27FC236}">
                  <a16:creationId xmlns:a16="http://schemas.microsoft.com/office/drawing/2014/main" id="{6413D11F-DADD-4C2B-BF36-8D91F6D220E8}"/>
                </a:ext>
              </a:extLst>
            </p:cNvPr>
            <p:cNvSpPr/>
            <p:nvPr/>
          </p:nvSpPr>
          <p:spPr>
            <a:xfrm>
              <a:off x="921019" y="908720"/>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01" name="Rectangle 100">
              <a:extLst>
                <a:ext uri="{FF2B5EF4-FFF2-40B4-BE49-F238E27FC236}">
                  <a16:creationId xmlns:a16="http://schemas.microsoft.com/office/drawing/2014/main" id="{4495207E-F976-4EC2-810A-AEECD1BA8C5E}"/>
                </a:ext>
              </a:extLst>
            </p:cNvPr>
            <p:cNvSpPr/>
            <p:nvPr/>
          </p:nvSpPr>
          <p:spPr>
            <a:xfrm>
              <a:off x="1290654" y="908720"/>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02" name="Rectangle 101">
              <a:extLst>
                <a:ext uri="{FF2B5EF4-FFF2-40B4-BE49-F238E27FC236}">
                  <a16:creationId xmlns:a16="http://schemas.microsoft.com/office/drawing/2014/main" id="{260EA20C-03E4-43E8-A362-4B780ECA0E8C}"/>
                </a:ext>
              </a:extLst>
            </p:cNvPr>
            <p:cNvSpPr/>
            <p:nvPr/>
          </p:nvSpPr>
          <p:spPr>
            <a:xfrm>
              <a:off x="1660289" y="908720"/>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grpSp>
        <p:nvGrpSpPr>
          <p:cNvPr id="94" name="Group 93">
            <a:extLst>
              <a:ext uri="{FF2B5EF4-FFF2-40B4-BE49-F238E27FC236}">
                <a16:creationId xmlns:a16="http://schemas.microsoft.com/office/drawing/2014/main" id="{C672E6FD-CAA1-4283-8125-4E47D8706F9E}"/>
              </a:ext>
            </a:extLst>
          </p:cNvPr>
          <p:cNvGrpSpPr/>
          <p:nvPr/>
        </p:nvGrpSpPr>
        <p:grpSpPr>
          <a:xfrm>
            <a:off x="5752314" y="1844823"/>
            <a:ext cx="1468945" cy="216024"/>
            <a:chOff x="551384" y="1124744"/>
            <a:chExt cx="1468945" cy="216024"/>
          </a:xfrm>
        </p:grpSpPr>
        <p:sp>
          <p:nvSpPr>
            <p:cNvPr id="95" name="Rectangle 94">
              <a:extLst>
                <a:ext uri="{FF2B5EF4-FFF2-40B4-BE49-F238E27FC236}">
                  <a16:creationId xmlns:a16="http://schemas.microsoft.com/office/drawing/2014/main" id="{CE27D9D7-5D4D-42DA-BD34-E259BCF5B340}"/>
                </a:ext>
              </a:extLst>
            </p:cNvPr>
            <p:cNvSpPr/>
            <p:nvPr/>
          </p:nvSpPr>
          <p:spPr>
            <a:xfrm>
              <a:off x="551384" y="1124744"/>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96" name="Rectangle 95">
              <a:extLst>
                <a:ext uri="{FF2B5EF4-FFF2-40B4-BE49-F238E27FC236}">
                  <a16:creationId xmlns:a16="http://schemas.microsoft.com/office/drawing/2014/main" id="{54E4B3F7-695A-4332-8A69-7D7A6C90B5E5}"/>
                </a:ext>
              </a:extLst>
            </p:cNvPr>
            <p:cNvSpPr/>
            <p:nvPr/>
          </p:nvSpPr>
          <p:spPr>
            <a:xfrm>
              <a:off x="921019" y="1124744"/>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97" name="Rectangle 96">
              <a:extLst>
                <a:ext uri="{FF2B5EF4-FFF2-40B4-BE49-F238E27FC236}">
                  <a16:creationId xmlns:a16="http://schemas.microsoft.com/office/drawing/2014/main" id="{4051D0E1-5175-4A69-A6C0-4241DEAF5347}"/>
                </a:ext>
              </a:extLst>
            </p:cNvPr>
            <p:cNvSpPr/>
            <p:nvPr/>
          </p:nvSpPr>
          <p:spPr>
            <a:xfrm>
              <a:off x="1290654" y="1124744"/>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98" name="Rectangle 97">
              <a:extLst>
                <a:ext uri="{FF2B5EF4-FFF2-40B4-BE49-F238E27FC236}">
                  <a16:creationId xmlns:a16="http://schemas.microsoft.com/office/drawing/2014/main" id="{ADB9F70B-3E41-4A38-B0AA-3C16E2AE9404}"/>
                </a:ext>
              </a:extLst>
            </p:cNvPr>
            <p:cNvSpPr/>
            <p:nvPr/>
          </p:nvSpPr>
          <p:spPr>
            <a:xfrm>
              <a:off x="1660289" y="1124744"/>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grpSp>
        <p:nvGrpSpPr>
          <p:cNvPr id="123" name="Group 122">
            <a:extLst>
              <a:ext uri="{FF2B5EF4-FFF2-40B4-BE49-F238E27FC236}">
                <a16:creationId xmlns:a16="http://schemas.microsoft.com/office/drawing/2014/main" id="{BDC1442F-C34B-4264-B9CD-BA411A0C8D50}"/>
              </a:ext>
            </a:extLst>
          </p:cNvPr>
          <p:cNvGrpSpPr/>
          <p:nvPr/>
        </p:nvGrpSpPr>
        <p:grpSpPr>
          <a:xfrm>
            <a:off x="5752314" y="2060847"/>
            <a:ext cx="1468945" cy="432048"/>
            <a:chOff x="5087888" y="1988840"/>
            <a:chExt cx="1468945" cy="432048"/>
          </a:xfrm>
        </p:grpSpPr>
        <p:grpSp>
          <p:nvGrpSpPr>
            <p:cNvPr id="124" name="Group 123">
              <a:extLst>
                <a:ext uri="{FF2B5EF4-FFF2-40B4-BE49-F238E27FC236}">
                  <a16:creationId xmlns:a16="http://schemas.microsoft.com/office/drawing/2014/main" id="{1670346D-7046-4D0D-9168-DA729E831F0B}"/>
                </a:ext>
              </a:extLst>
            </p:cNvPr>
            <p:cNvGrpSpPr/>
            <p:nvPr/>
          </p:nvGrpSpPr>
          <p:grpSpPr>
            <a:xfrm>
              <a:off x="5087888" y="1988840"/>
              <a:ext cx="1468945" cy="216024"/>
              <a:chOff x="551384" y="1124744"/>
              <a:chExt cx="1468945" cy="216024"/>
            </a:xfrm>
          </p:grpSpPr>
          <p:sp>
            <p:nvSpPr>
              <p:cNvPr id="130" name="Rectangle 129">
                <a:extLst>
                  <a:ext uri="{FF2B5EF4-FFF2-40B4-BE49-F238E27FC236}">
                    <a16:creationId xmlns:a16="http://schemas.microsoft.com/office/drawing/2014/main" id="{95BB46BE-464F-432B-8F2C-68A6444E831E}"/>
                  </a:ext>
                </a:extLst>
              </p:cNvPr>
              <p:cNvSpPr/>
              <p:nvPr/>
            </p:nvSpPr>
            <p:spPr>
              <a:xfrm>
                <a:off x="551384" y="1124744"/>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31" name="Rectangle 130">
                <a:extLst>
                  <a:ext uri="{FF2B5EF4-FFF2-40B4-BE49-F238E27FC236}">
                    <a16:creationId xmlns:a16="http://schemas.microsoft.com/office/drawing/2014/main" id="{D1E294C8-5409-443A-B40E-993CF2E2FCD2}"/>
                  </a:ext>
                </a:extLst>
              </p:cNvPr>
              <p:cNvSpPr/>
              <p:nvPr/>
            </p:nvSpPr>
            <p:spPr>
              <a:xfrm>
                <a:off x="921019" y="1124744"/>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32" name="Rectangle 131">
                <a:extLst>
                  <a:ext uri="{FF2B5EF4-FFF2-40B4-BE49-F238E27FC236}">
                    <a16:creationId xmlns:a16="http://schemas.microsoft.com/office/drawing/2014/main" id="{1562E00A-EF6E-4021-8701-B320398D2B8D}"/>
                  </a:ext>
                </a:extLst>
              </p:cNvPr>
              <p:cNvSpPr/>
              <p:nvPr/>
            </p:nvSpPr>
            <p:spPr>
              <a:xfrm>
                <a:off x="1290654" y="1124744"/>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33" name="Rectangle 132">
                <a:extLst>
                  <a:ext uri="{FF2B5EF4-FFF2-40B4-BE49-F238E27FC236}">
                    <a16:creationId xmlns:a16="http://schemas.microsoft.com/office/drawing/2014/main" id="{0D7A24BB-9C2A-4640-8542-0AEC61A16458}"/>
                  </a:ext>
                </a:extLst>
              </p:cNvPr>
              <p:cNvSpPr/>
              <p:nvPr/>
            </p:nvSpPr>
            <p:spPr>
              <a:xfrm>
                <a:off x="1660289" y="1124744"/>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grpSp>
          <p:nvGrpSpPr>
            <p:cNvPr id="125" name="Group 124">
              <a:extLst>
                <a:ext uri="{FF2B5EF4-FFF2-40B4-BE49-F238E27FC236}">
                  <a16:creationId xmlns:a16="http://schemas.microsoft.com/office/drawing/2014/main" id="{72590D76-B5CC-477B-A379-A6B8E1E38533}"/>
                </a:ext>
              </a:extLst>
            </p:cNvPr>
            <p:cNvGrpSpPr/>
            <p:nvPr/>
          </p:nvGrpSpPr>
          <p:grpSpPr>
            <a:xfrm>
              <a:off x="5087888" y="2204864"/>
              <a:ext cx="1468945" cy="216024"/>
              <a:chOff x="551384" y="692696"/>
              <a:chExt cx="1468945" cy="216024"/>
            </a:xfrm>
          </p:grpSpPr>
          <p:sp>
            <p:nvSpPr>
              <p:cNvPr id="126" name="Rectangle 125">
                <a:extLst>
                  <a:ext uri="{FF2B5EF4-FFF2-40B4-BE49-F238E27FC236}">
                    <a16:creationId xmlns:a16="http://schemas.microsoft.com/office/drawing/2014/main" id="{6ABC8F53-9099-478C-BC64-7B228CA94DBB}"/>
                  </a:ext>
                </a:extLst>
              </p:cNvPr>
              <p:cNvSpPr/>
              <p:nvPr/>
            </p:nvSpPr>
            <p:spPr>
              <a:xfrm>
                <a:off x="551384" y="692696"/>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27" name="Rectangle 126">
                <a:extLst>
                  <a:ext uri="{FF2B5EF4-FFF2-40B4-BE49-F238E27FC236}">
                    <a16:creationId xmlns:a16="http://schemas.microsoft.com/office/drawing/2014/main" id="{91994F88-B363-4BC8-80DE-E1551F51B833}"/>
                  </a:ext>
                </a:extLst>
              </p:cNvPr>
              <p:cNvSpPr/>
              <p:nvPr/>
            </p:nvSpPr>
            <p:spPr>
              <a:xfrm>
                <a:off x="921019" y="692696"/>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28" name="Rectangle 127">
                <a:extLst>
                  <a:ext uri="{FF2B5EF4-FFF2-40B4-BE49-F238E27FC236}">
                    <a16:creationId xmlns:a16="http://schemas.microsoft.com/office/drawing/2014/main" id="{E0AAA9A3-5442-4440-82E7-057434555E72}"/>
                  </a:ext>
                </a:extLst>
              </p:cNvPr>
              <p:cNvSpPr/>
              <p:nvPr/>
            </p:nvSpPr>
            <p:spPr>
              <a:xfrm>
                <a:off x="1290654" y="692696"/>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29" name="Rectangle 128">
                <a:extLst>
                  <a:ext uri="{FF2B5EF4-FFF2-40B4-BE49-F238E27FC236}">
                    <a16:creationId xmlns:a16="http://schemas.microsoft.com/office/drawing/2014/main" id="{4DCAF5A7-2A2F-434E-B419-ED44B24187B3}"/>
                  </a:ext>
                </a:extLst>
              </p:cNvPr>
              <p:cNvSpPr/>
              <p:nvPr/>
            </p:nvSpPr>
            <p:spPr>
              <a:xfrm>
                <a:off x="1660289" y="692696"/>
                <a:ext cx="360040" cy="216024"/>
              </a:xfrm>
              <a:prstGeom prst="rect">
                <a:avLst/>
              </a:prstGeom>
              <a:solidFill>
                <a:schemeClr val="bg1"/>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grpSp>
      <p:sp>
        <p:nvSpPr>
          <p:cNvPr id="134" name="TextBox 133">
            <a:extLst>
              <a:ext uri="{FF2B5EF4-FFF2-40B4-BE49-F238E27FC236}">
                <a16:creationId xmlns:a16="http://schemas.microsoft.com/office/drawing/2014/main" id="{6B1B00EA-E15F-46AB-B8A7-DDC917B4F44F}"/>
              </a:ext>
            </a:extLst>
          </p:cNvPr>
          <p:cNvSpPr txBox="1"/>
          <p:nvPr/>
        </p:nvSpPr>
        <p:spPr>
          <a:xfrm>
            <a:off x="7496952" y="293379"/>
            <a:ext cx="1802568" cy="461665"/>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2400" b="0" i="1" u="none" strike="noStrike" kern="1200" cap="none" spc="0" normalizeH="0" baseline="0" noProof="0" dirty="0">
                <a:ln>
                  <a:noFill/>
                </a:ln>
                <a:solidFill>
                  <a:srgbClr val="000000"/>
                </a:solidFill>
                <a:effectLst/>
                <a:uLnTx/>
                <a:uFillTx/>
                <a:latin typeface="Segoe UI"/>
                <a:ea typeface="+mn-ea"/>
                <a:cs typeface="+mn-cs"/>
              </a:rPr>
              <a:t>New data</a:t>
            </a:r>
            <a:endParaRPr kumimoji="0" lang="en-GB" sz="4000" b="0" i="1"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135" name="TextBox 134">
            <a:extLst>
              <a:ext uri="{FF2B5EF4-FFF2-40B4-BE49-F238E27FC236}">
                <a16:creationId xmlns:a16="http://schemas.microsoft.com/office/drawing/2014/main" id="{9C01C92F-C48F-4035-91A3-CFB64939E017}"/>
              </a:ext>
            </a:extLst>
          </p:cNvPr>
          <p:cNvSpPr txBox="1"/>
          <p:nvPr/>
        </p:nvSpPr>
        <p:spPr>
          <a:xfrm>
            <a:off x="7496952" y="3486199"/>
            <a:ext cx="1191336" cy="461665"/>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2400" b="0" i="1" u="none" strike="noStrike" kern="1200" cap="none" spc="0" normalizeH="0" baseline="0" noProof="0" dirty="0">
                <a:ln>
                  <a:noFill/>
                </a:ln>
                <a:solidFill>
                  <a:srgbClr val="000000"/>
                </a:solidFill>
                <a:effectLst/>
                <a:uLnTx/>
                <a:uFillTx/>
                <a:latin typeface="Segoe UI"/>
                <a:ea typeface="+mn-ea"/>
                <a:cs typeface="+mn-cs"/>
              </a:rPr>
              <a:t>Model</a:t>
            </a:r>
            <a:endParaRPr kumimoji="0" lang="en-GB" sz="4000" b="0" i="1"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136" name="TextBox 135">
            <a:extLst>
              <a:ext uri="{FF2B5EF4-FFF2-40B4-BE49-F238E27FC236}">
                <a16:creationId xmlns:a16="http://schemas.microsoft.com/office/drawing/2014/main" id="{7ED45DEC-B817-4DC4-AA21-96A3477A0762}"/>
              </a:ext>
            </a:extLst>
          </p:cNvPr>
          <p:cNvSpPr txBox="1"/>
          <p:nvPr/>
        </p:nvSpPr>
        <p:spPr>
          <a:xfrm>
            <a:off x="5669883" y="5631631"/>
            <a:ext cx="1722261" cy="461665"/>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2400" b="0" i="1" u="none" strike="noStrike" kern="1200" cap="none" spc="0" normalizeH="0" baseline="0" noProof="0" dirty="0">
                <a:ln>
                  <a:noFill/>
                </a:ln>
                <a:solidFill>
                  <a:srgbClr val="000000"/>
                </a:solidFill>
                <a:effectLst/>
                <a:uLnTx/>
                <a:uFillTx/>
                <a:latin typeface="Segoe UI"/>
                <a:ea typeface="+mn-ea"/>
                <a:cs typeface="+mn-cs"/>
              </a:rPr>
              <a:t>Prediction</a:t>
            </a:r>
            <a:endParaRPr kumimoji="0" lang="en-GB" sz="4000" b="0" i="1"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cxnSp>
        <p:nvCxnSpPr>
          <p:cNvPr id="137" name="Straight Connector 136">
            <a:extLst>
              <a:ext uri="{FF2B5EF4-FFF2-40B4-BE49-F238E27FC236}">
                <a16:creationId xmlns:a16="http://schemas.microsoft.com/office/drawing/2014/main" id="{E8F36B73-16B5-4DD2-934A-0844352389EF}"/>
              </a:ext>
            </a:extLst>
          </p:cNvPr>
          <p:cNvCxnSpPr>
            <a:cxnSpLocks/>
          </p:cNvCxnSpPr>
          <p:nvPr/>
        </p:nvCxnSpPr>
        <p:spPr>
          <a:xfrm>
            <a:off x="6491584" y="4293096"/>
            <a:ext cx="0" cy="1152128"/>
          </a:xfrm>
          <a:prstGeom prst="line">
            <a:avLst/>
          </a:prstGeom>
          <a:ln w="38100">
            <a:solidFill>
              <a:srgbClr val="006FBA"/>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6F8E7E0-0F9B-4C59-9914-9DB7095BAC98}"/>
              </a:ext>
            </a:extLst>
          </p:cNvPr>
          <p:cNvCxnSpPr>
            <a:cxnSpLocks/>
          </p:cNvCxnSpPr>
          <p:nvPr/>
        </p:nvCxnSpPr>
        <p:spPr>
          <a:xfrm>
            <a:off x="6456040" y="2636912"/>
            <a:ext cx="0" cy="639688"/>
          </a:xfrm>
          <a:prstGeom prst="line">
            <a:avLst/>
          </a:prstGeom>
          <a:ln w="38100">
            <a:solidFill>
              <a:srgbClr val="006FB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0562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500"/>
                                        <p:tgtEl>
                                          <p:spTgt spid="8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par>
                                <p:cTn id="14" presetID="10" presetClass="entr" presetSubtype="0" fill="hold" nodeType="withEffect">
                                  <p:stCondLst>
                                    <p:cond delay="0"/>
                                  </p:stCondLst>
                                  <p:childTnLst>
                                    <p:set>
                                      <p:cBhvr>
                                        <p:cTn id="15" dur="1" fill="hold">
                                          <p:stCondLst>
                                            <p:cond delay="0"/>
                                          </p:stCondLst>
                                        </p:cTn>
                                        <p:tgtEl>
                                          <p:spTgt spid="90"/>
                                        </p:tgtEl>
                                        <p:attrNameLst>
                                          <p:attrName>style.visibility</p:attrName>
                                        </p:attrNameLst>
                                      </p:cBhvr>
                                      <p:to>
                                        <p:strVal val="visible"/>
                                      </p:to>
                                    </p:set>
                                    <p:animEffect transition="in" filter="fade">
                                      <p:cBhvr>
                                        <p:cTn id="16" dur="500"/>
                                        <p:tgtEl>
                                          <p:spTgt spid="90"/>
                                        </p:tgtEl>
                                      </p:cBhvr>
                                    </p:animEffect>
                                  </p:childTnLst>
                                </p:cTn>
                              </p:par>
                              <p:par>
                                <p:cTn id="17" presetID="10" presetClass="entr" presetSubtype="0" fill="hold" nodeType="with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fade">
                                      <p:cBhvr>
                                        <p:cTn id="19" dur="500"/>
                                        <p:tgtEl>
                                          <p:spTgt spid="91"/>
                                        </p:tgtEl>
                                      </p:cBhvr>
                                    </p:animEffect>
                                  </p:childTnLst>
                                </p:cTn>
                              </p:par>
                              <p:par>
                                <p:cTn id="20" presetID="10" presetClass="entr" presetSubtype="0" fill="hold" nodeType="with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500"/>
                                        <p:tgtEl>
                                          <p:spTgt spid="92"/>
                                        </p:tgtEl>
                                      </p:cBhvr>
                                    </p:animEffect>
                                  </p:childTnLst>
                                </p:cTn>
                              </p:par>
                              <p:par>
                                <p:cTn id="23" presetID="10" presetClass="entr" presetSubtype="0" fill="hold" nodeType="with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fade">
                                      <p:cBhvr>
                                        <p:cTn id="25" dur="500"/>
                                        <p:tgtEl>
                                          <p:spTgt spid="93"/>
                                        </p:tgtEl>
                                      </p:cBhvr>
                                    </p:animEffect>
                                  </p:childTnLst>
                                </p:cTn>
                              </p:par>
                              <p:par>
                                <p:cTn id="26" presetID="10" presetClass="entr" presetSubtype="0" fill="hold" nodeType="withEffect">
                                  <p:stCondLst>
                                    <p:cond delay="0"/>
                                  </p:stCondLst>
                                  <p:childTnLst>
                                    <p:set>
                                      <p:cBhvr>
                                        <p:cTn id="27" dur="1" fill="hold">
                                          <p:stCondLst>
                                            <p:cond delay="0"/>
                                          </p:stCondLst>
                                        </p:cTn>
                                        <p:tgtEl>
                                          <p:spTgt spid="94"/>
                                        </p:tgtEl>
                                        <p:attrNameLst>
                                          <p:attrName>style.visibility</p:attrName>
                                        </p:attrNameLst>
                                      </p:cBhvr>
                                      <p:to>
                                        <p:strVal val="visible"/>
                                      </p:to>
                                    </p:set>
                                    <p:animEffect transition="in" filter="fade">
                                      <p:cBhvr>
                                        <p:cTn id="28" dur="500"/>
                                        <p:tgtEl>
                                          <p:spTgt spid="94"/>
                                        </p:tgtEl>
                                      </p:cBhvr>
                                    </p:animEffect>
                                  </p:childTnLst>
                                </p:cTn>
                              </p:par>
                              <p:par>
                                <p:cTn id="29" presetID="10" presetClass="entr" presetSubtype="0" fill="hold" nodeType="withEffect">
                                  <p:stCondLst>
                                    <p:cond delay="0"/>
                                  </p:stCondLst>
                                  <p:childTnLst>
                                    <p:set>
                                      <p:cBhvr>
                                        <p:cTn id="30" dur="1" fill="hold">
                                          <p:stCondLst>
                                            <p:cond delay="0"/>
                                          </p:stCondLst>
                                        </p:cTn>
                                        <p:tgtEl>
                                          <p:spTgt spid="123"/>
                                        </p:tgtEl>
                                        <p:attrNameLst>
                                          <p:attrName>style.visibility</p:attrName>
                                        </p:attrNameLst>
                                      </p:cBhvr>
                                      <p:to>
                                        <p:strVal val="visible"/>
                                      </p:to>
                                    </p:set>
                                    <p:animEffect transition="in" filter="fade">
                                      <p:cBhvr>
                                        <p:cTn id="31" dur="500"/>
                                        <p:tgtEl>
                                          <p:spTgt spid="1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38"/>
                                        </p:tgtEl>
                                        <p:attrNameLst>
                                          <p:attrName>style.visibility</p:attrName>
                                        </p:attrNameLst>
                                      </p:cBhvr>
                                      <p:to>
                                        <p:strVal val="visible"/>
                                      </p:to>
                                    </p:set>
                                    <p:animEffect transition="in" filter="fade">
                                      <p:cBhvr>
                                        <p:cTn id="38" dur="500"/>
                                        <p:tgtEl>
                                          <p:spTgt spid="138"/>
                                        </p:tgtEl>
                                      </p:cBhvr>
                                    </p:animEffect>
                                  </p:childTnLst>
                                </p:cTn>
                              </p:par>
                            </p:childTnLst>
                          </p:cTn>
                        </p:par>
                        <p:par>
                          <p:cTn id="39" fill="hold">
                            <p:stCondLst>
                              <p:cond delay="1000"/>
                            </p:stCondLst>
                            <p:childTnLst>
                              <p:par>
                                <p:cTn id="40" presetID="10" presetClass="entr" presetSubtype="0" fill="hold" nodeType="afterEffect">
                                  <p:stCondLst>
                                    <p:cond delay="0"/>
                                  </p:stCondLst>
                                  <p:childTnLst>
                                    <p:set>
                                      <p:cBhvr>
                                        <p:cTn id="41" dur="1" fill="hold">
                                          <p:stCondLst>
                                            <p:cond delay="0"/>
                                          </p:stCondLst>
                                        </p:cTn>
                                        <p:tgtEl>
                                          <p:spTgt spid="137"/>
                                        </p:tgtEl>
                                        <p:attrNameLst>
                                          <p:attrName>style.visibility</p:attrName>
                                        </p:attrNameLst>
                                      </p:cBhvr>
                                      <p:to>
                                        <p:strVal val="visible"/>
                                      </p:to>
                                    </p:set>
                                    <p:animEffect transition="in" filter="fade">
                                      <p:cBhvr>
                                        <p:cTn id="42" dur="500"/>
                                        <p:tgtEl>
                                          <p:spTgt spid="137"/>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nodeType="clickEffect">
                                  <p:stCondLst>
                                    <p:cond delay="0"/>
                                  </p:stCondLst>
                                  <p:childTnLst>
                                    <p:animMotion origin="layout" path="M -1.25E-6 -3.33333E-6 L 0.00039 0.83473 " pathEditMode="relative" rAng="0" ptsTypes="AA">
                                      <p:cBhvr>
                                        <p:cTn id="46" dur="2000" fill="hold"/>
                                        <p:tgtEl>
                                          <p:spTgt spid="88"/>
                                        </p:tgtEl>
                                        <p:attrNameLst>
                                          <p:attrName>ppt_x</p:attrName>
                                          <p:attrName>ppt_y</p:attrName>
                                        </p:attrNameLst>
                                      </p:cBhvr>
                                      <p:rCtr x="13" y="41736"/>
                                    </p:animMotion>
                                  </p:childTnLst>
                                </p:cTn>
                              </p:par>
                            </p:childTnLst>
                          </p:cTn>
                        </p:par>
                        <p:par>
                          <p:cTn id="47" fill="hold">
                            <p:stCondLst>
                              <p:cond delay="2000"/>
                            </p:stCondLst>
                            <p:childTnLst>
                              <p:par>
                                <p:cTn id="48" presetID="10" presetClass="exit" presetSubtype="0" fill="hold" nodeType="afterEffect">
                                  <p:stCondLst>
                                    <p:cond delay="0"/>
                                  </p:stCondLst>
                                  <p:childTnLst>
                                    <p:animEffect transition="out" filter="fade">
                                      <p:cBhvr>
                                        <p:cTn id="49" dur="500"/>
                                        <p:tgtEl>
                                          <p:spTgt spid="88"/>
                                        </p:tgtEl>
                                      </p:cBhvr>
                                    </p:animEffect>
                                    <p:set>
                                      <p:cBhvr>
                                        <p:cTn id="50" dur="1" fill="hold">
                                          <p:stCondLst>
                                            <p:cond delay="499"/>
                                          </p:stCondLst>
                                        </p:cTn>
                                        <p:tgtEl>
                                          <p:spTgt spid="88"/>
                                        </p:tgtEl>
                                        <p:attrNameLst>
                                          <p:attrName>style.visibility</p:attrName>
                                        </p:attrNameLst>
                                      </p:cBhvr>
                                      <p:to>
                                        <p:strVal val="hidden"/>
                                      </p:to>
                                    </p:set>
                                  </p:childTnLst>
                                </p:cTn>
                              </p:par>
                            </p:childTnLst>
                          </p:cTn>
                        </p:par>
                        <p:par>
                          <p:cTn id="51" fill="hold">
                            <p:stCondLst>
                              <p:cond delay="2500"/>
                            </p:stCondLst>
                            <p:childTnLst>
                              <p:par>
                                <p:cTn id="52" presetID="10" presetClass="entr" presetSubtype="0" fill="hold" grpId="0" nodeType="afterEffect">
                                  <p:stCondLst>
                                    <p:cond delay="0"/>
                                  </p:stCondLst>
                                  <p:childTnLst>
                                    <p:set>
                                      <p:cBhvr>
                                        <p:cTn id="53" dur="1" fill="hold">
                                          <p:stCondLst>
                                            <p:cond delay="0"/>
                                          </p:stCondLst>
                                        </p:cTn>
                                        <p:tgtEl>
                                          <p:spTgt spid="136"/>
                                        </p:tgtEl>
                                        <p:attrNameLst>
                                          <p:attrName>style.visibility</p:attrName>
                                        </p:attrNameLst>
                                      </p:cBhvr>
                                      <p:to>
                                        <p:strVal val="visible"/>
                                      </p:to>
                                    </p:set>
                                    <p:animEffect transition="in" filter="fade">
                                      <p:cBhvr>
                                        <p:cTn id="54" dur="500"/>
                                        <p:tgtEl>
                                          <p:spTgt spid="136"/>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1.25E-6 -4.81481E-6 L 0.00117 0.7926 " pathEditMode="relative" rAng="0" ptsTypes="AA">
                                      <p:cBhvr>
                                        <p:cTn id="58" dur="2000" fill="hold"/>
                                        <p:tgtEl>
                                          <p:spTgt spid="89"/>
                                        </p:tgtEl>
                                        <p:attrNameLst>
                                          <p:attrName>ppt_x</p:attrName>
                                          <p:attrName>ppt_y</p:attrName>
                                        </p:attrNameLst>
                                      </p:cBhvr>
                                      <p:rCtr x="52" y="39630"/>
                                    </p:animMotion>
                                  </p:childTnLst>
                                </p:cTn>
                              </p:par>
                            </p:childTnLst>
                          </p:cTn>
                        </p:par>
                        <p:par>
                          <p:cTn id="59" fill="hold">
                            <p:stCondLst>
                              <p:cond delay="2000"/>
                            </p:stCondLst>
                            <p:childTnLst>
                              <p:par>
                                <p:cTn id="60" presetID="10" presetClass="exit" presetSubtype="0" fill="hold" nodeType="afterEffect">
                                  <p:stCondLst>
                                    <p:cond delay="0"/>
                                  </p:stCondLst>
                                  <p:childTnLst>
                                    <p:animEffect transition="out" filter="fade">
                                      <p:cBhvr>
                                        <p:cTn id="61" dur="500"/>
                                        <p:tgtEl>
                                          <p:spTgt spid="89"/>
                                        </p:tgtEl>
                                      </p:cBhvr>
                                    </p:animEffect>
                                    <p:set>
                                      <p:cBhvr>
                                        <p:cTn id="62" dur="1" fill="hold">
                                          <p:stCondLst>
                                            <p:cond delay="499"/>
                                          </p:stCondLst>
                                        </p:cTn>
                                        <p:tgtEl>
                                          <p:spTgt spid="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134" grpId="0"/>
      <p:bldP spid="13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31DECA-BCC3-4061-A2F8-AB583A273644}"/>
              </a:ext>
            </a:extLst>
          </p:cNvPr>
          <p:cNvPicPr>
            <a:picLocks noChangeAspect="1"/>
          </p:cNvPicPr>
          <p:nvPr/>
        </p:nvPicPr>
        <p:blipFill>
          <a:blip r:embed="rId4"/>
          <a:stretch>
            <a:fillRect/>
          </a:stretch>
        </p:blipFill>
        <p:spPr>
          <a:xfrm>
            <a:off x="-24680" y="0"/>
            <a:ext cx="12216680" cy="6957392"/>
          </a:xfrm>
          <a:prstGeom prst="rect">
            <a:avLst/>
          </a:prstGeom>
        </p:spPr>
      </p:pic>
      <p:sp>
        <p:nvSpPr>
          <p:cNvPr id="2" name="TextBox 1"/>
          <p:cNvSpPr txBox="1"/>
          <p:nvPr/>
        </p:nvSpPr>
        <p:spPr>
          <a:xfrm>
            <a:off x="2521544" y="2705725"/>
            <a:ext cx="7124232" cy="1446550"/>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You can pickle basically anything, including data</a:t>
            </a:r>
            <a:endParaRPr kumimoji="0" lang="en-GB" sz="44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p:txBody>
      </p:sp>
      <p:sp>
        <p:nvSpPr>
          <p:cNvPr id="4" name="TextBox 3"/>
          <p:cNvSpPr txBox="1"/>
          <p:nvPr/>
        </p:nvSpPr>
        <p:spPr>
          <a:xfrm>
            <a:off x="0" y="6487398"/>
            <a:ext cx="1925399" cy="338554"/>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lumMod val="85000"/>
                  </a:srgbClr>
                </a:solidFill>
                <a:effectLst>
                  <a:innerShdw blurRad="63500" dist="50800" dir="13500000">
                    <a:prstClr val="black">
                      <a:alpha val="50000"/>
                    </a:prstClr>
                  </a:innerShdw>
                </a:effectLst>
                <a:uLnTx/>
                <a:uFillTx/>
                <a:latin typeface="Segoe UI"/>
                <a:ea typeface="+mn-ea"/>
                <a:cs typeface="+mn-cs"/>
              </a:rPr>
              <a:t>Terry McCann 2018</a:t>
            </a:r>
          </a:p>
        </p:txBody>
      </p:sp>
    </p:spTree>
    <p:extLst>
      <p:ext uri="{BB962C8B-B14F-4D97-AF65-F5344CB8AC3E}">
        <p14:creationId xmlns:p14="http://schemas.microsoft.com/office/powerpoint/2010/main" val="347383122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261870" y="2688970"/>
            <a:ext cx="11668259"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Demo – Pickling Notebook</a:t>
            </a:r>
          </a:p>
        </p:txBody>
      </p:sp>
    </p:spTree>
    <p:extLst>
      <p:ext uri="{BB962C8B-B14F-4D97-AF65-F5344CB8AC3E}">
        <p14:creationId xmlns:p14="http://schemas.microsoft.com/office/powerpoint/2010/main" val="14621831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extBox 1"/>
          <p:cNvSpPr txBox="1"/>
          <p:nvPr/>
        </p:nvSpPr>
        <p:spPr>
          <a:xfrm>
            <a:off x="261870" y="2688970"/>
            <a:ext cx="11668259" cy="769441"/>
          </a:xfrm>
          <a:prstGeom prst="rect">
            <a:avLst/>
          </a:prstGeom>
          <a:noFill/>
        </p:spPr>
        <p:txBody>
          <a:bodyPr wrap="square" rtlCol="0">
            <a:spAutoFit/>
          </a:bodyPr>
          <a:lstStyle/>
          <a:p>
            <a:pPr lvl="0" algn="ctr" defTabSz="1219170">
              <a:defRPr/>
            </a:pPr>
            <a:r>
              <a:rPr lang="en-GB" sz="4400" b="1" dirty="0">
                <a:solidFill>
                  <a:srgbClr val="FFFFFF"/>
                </a:solidFill>
                <a:latin typeface="Segoe UI Light" panose="020B0502040204020203" pitchFamily="34" charset="0"/>
                <a:cs typeface="Segoe UI Light" panose="020B0502040204020203" pitchFamily="34" charset="0"/>
              </a:rPr>
              <a:t>Lab 2 - The basics of serialisation in Python</a:t>
            </a:r>
            <a:endParaRPr kumimoji="0" lang="en-GB" sz="4400" b="1"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p:txBody>
      </p:sp>
      <p:sp>
        <p:nvSpPr>
          <p:cNvPr id="3" name="TextBox 2">
            <a:extLst>
              <a:ext uri="{FF2B5EF4-FFF2-40B4-BE49-F238E27FC236}">
                <a16:creationId xmlns:a16="http://schemas.microsoft.com/office/drawing/2014/main" id="{18A071BE-A8C6-4F9A-9ED9-C55700FD88FF}"/>
              </a:ext>
            </a:extLst>
          </p:cNvPr>
          <p:cNvSpPr txBox="1"/>
          <p:nvPr/>
        </p:nvSpPr>
        <p:spPr>
          <a:xfrm>
            <a:off x="-110169" y="6041770"/>
            <a:ext cx="3048698"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10 minutes</a:t>
            </a:r>
          </a:p>
        </p:txBody>
      </p:sp>
    </p:spTree>
    <p:extLst>
      <p:ext uri="{BB962C8B-B14F-4D97-AF65-F5344CB8AC3E}">
        <p14:creationId xmlns:p14="http://schemas.microsoft.com/office/powerpoint/2010/main" val="25249284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Adatis">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txDef>
      <a:spPr>
        <a:noFill/>
      </a:spPr>
      <a:bodyPr wrap="square" rtlCol="0">
        <a:spAutoFit/>
      </a:bodyPr>
      <a:lstStyle>
        <a:defPPr>
          <a:defRPr sz="1200" dirty="0">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Adatis Slide Template.potx" id="{AAD682A2-7E95-4C5A-B92E-67D8383ECA79}" vid="{32ECD3AA-88AD-4654-836A-C6C3BB33A47B}"/>
    </a:ext>
  </a:extLst>
</a:theme>
</file>

<file path=ppt/theme/theme2.xml><?xml version="1.0" encoding="utf-8"?>
<a:theme xmlns:a="http://schemas.openxmlformats.org/drawingml/2006/main" name="Blank Accent Color">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dirty="0" smtClean="0">
            <a:solidFill>
              <a:srgbClr val="0072C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Adatis Slide Template.potx" id="{AAD682A2-7E95-4C5A-B92E-67D8383ECA79}" vid="{90475019-12C8-4EBB-B516-D8451C29C7A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2.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3.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4.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docProps/app.xml><?xml version="1.0" encoding="utf-8"?>
<Properties xmlns="http://schemas.openxmlformats.org/officeDocument/2006/extended-properties" xmlns:vt="http://schemas.openxmlformats.org/officeDocument/2006/docPropsVTypes">
  <Template/>
  <TotalTime>26433</TotalTime>
  <Words>240</Words>
  <Application>Microsoft Office PowerPoint</Application>
  <PresentationFormat>Widescreen</PresentationFormat>
  <Paragraphs>54</Paragraphs>
  <Slides>7</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Segoe UI</vt:lpstr>
      <vt:lpstr>Segoe UI Light</vt:lpstr>
      <vt:lpstr>Trebuchet MS</vt:lpstr>
      <vt:lpstr>Wingdings 3</vt:lpstr>
      <vt:lpstr>1_Adatis</vt:lpstr>
      <vt:lpstr>Blank Accent Color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Certifications  Why should I bother?    Terry McCann  @SQLShark     www.hyperbi.co.uk</dc:title>
  <dc:creator>Terry McCann</dc:creator>
  <cp:lastModifiedBy>Terry Mccann</cp:lastModifiedBy>
  <cp:revision>514</cp:revision>
  <dcterms:created xsi:type="dcterms:W3CDTF">2014-09-15T19:16:44Z</dcterms:created>
  <dcterms:modified xsi:type="dcterms:W3CDTF">2018-10-17T06:42:38Z</dcterms:modified>
</cp:coreProperties>
</file>