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7.xml" ContentType="application/vnd.openxmlformats-officedocument.themeOverride+xml"/>
  <Override PartName="/ppt/notesSlides/notesSlide10.xml" ContentType="application/vnd.openxmlformats-officedocument.presentationml.notesSlide+xml"/>
  <Override PartName="/ppt/theme/themeOverride8.xml" ContentType="application/vnd.openxmlformats-officedocument.themeOverride+xml"/>
  <Override PartName="/ppt/notesSlides/notesSlide11.xml" ContentType="application/vnd.openxmlformats-officedocument.presentationml.notesSlide+xml"/>
  <Override PartName="/ppt/theme/themeOverride9.xml" ContentType="application/vnd.openxmlformats-officedocument.themeOverride+xml"/>
  <Override PartName="/ppt/notesSlides/notesSlide12.xml" ContentType="application/vnd.openxmlformats-officedocument.presentationml.notesSlide+xml"/>
  <Override PartName="/ppt/theme/themeOverride10.xml" ContentType="application/vnd.openxmlformats-officedocument.themeOverride+xml"/>
  <Override PartName="/ppt/notesSlides/notesSlide13.xml" ContentType="application/vnd.openxmlformats-officedocument.presentationml.notesSlide+xml"/>
  <Override PartName="/ppt/theme/themeOverride11.xml" ContentType="application/vnd.openxmlformats-officedocument.themeOverride+xml"/>
  <Override PartName="/ppt/notesSlides/notesSlide14.xml" ContentType="application/vnd.openxmlformats-officedocument.presentationml.notesSlide+xml"/>
  <Override PartName="/ppt/theme/themeOverride12.xml" ContentType="application/vnd.openxmlformats-officedocument.themeOverride+xml"/>
  <Override PartName="/ppt/notesSlides/notesSlide15.xml" ContentType="application/vnd.openxmlformats-officedocument.presentationml.notesSlide+xml"/>
  <Override PartName="/ppt/theme/themeOverride13.xml" ContentType="application/vnd.openxmlformats-officedocument.themeOverride+xml"/>
  <Override PartName="/ppt/notesSlides/notesSlide16.xml" ContentType="application/vnd.openxmlformats-officedocument.presentationml.notesSlide+xml"/>
  <Override PartName="/ppt/theme/themeOverride14.xml" ContentType="application/vnd.openxmlformats-officedocument.themeOverride+xml"/>
  <Override PartName="/ppt/notesSlides/notesSlide17.xml" ContentType="application/vnd.openxmlformats-officedocument.presentationml.notesSlide+xml"/>
  <Override PartName="/ppt/theme/themeOverride15.xml" ContentType="application/vnd.openxmlformats-officedocument.themeOverride+xml"/>
  <Override PartName="/ppt/notesSlides/notesSlide18.xml" ContentType="application/vnd.openxmlformats-officedocument.presentationml.notesSlide+xml"/>
  <Override PartName="/ppt/theme/themeOverride16.xml" ContentType="application/vnd.openxmlformats-officedocument.themeOverride+xml"/>
  <Override PartName="/ppt/notesSlides/notesSlide19.xml" ContentType="application/vnd.openxmlformats-officedocument.presentationml.notesSlide+xml"/>
  <Override PartName="/ppt/theme/themeOverride17.xml" ContentType="application/vnd.openxmlformats-officedocument.themeOverride+xml"/>
  <Override PartName="/ppt/notesSlides/notesSlide20.xml" ContentType="application/vnd.openxmlformats-officedocument.presentationml.notesSlide+xml"/>
  <Override PartName="/ppt/theme/themeOverride18.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1" r:id="rId3"/>
    <p:sldMasterId id="2147483674" r:id="rId4"/>
  </p:sldMasterIdLst>
  <p:notesMasterIdLst>
    <p:notesMasterId r:id="rId28"/>
  </p:notesMasterIdLst>
  <p:handoutMasterIdLst>
    <p:handoutMasterId r:id="rId29"/>
  </p:handoutMasterIdLst>
  <p:sldIdLst>
    <p:sldId id="426" r:id="rId5"/>
    <p:sldId id="542" r:id="rId6"/>
    <p:sldId id="576" r:id="rId7"/>
    <p:sldId id="574" r:id="rId8"/>
    <p:sldId id="622" r:id="rId9"/>
    <p:sldId id="624" r:id="rId10"/>
    <p:sldId id="604" r:id="rId11"/>
    <p:sldId id="468" r:id="rId12"/>
    <p:sldId id="470" r:id="rId13"/>
    <p:sldId id="500" r:id="rId14"/>
    <p:sldId id="625" r:id="rId15"/>
    <p:sldId id="632" r:id="rId16"/>
    <p:sldId id="633" r:id="rId17"/>
    <p:sldId id="627" r:id="rId18"/>
    <p:sldId id="629" r:id="rId19"/>
    <p:sldId id="630" r:id="rId20"/>
    <p:sldId id="631" r:id="rId21"/>
    <p:sldId id="626" r:id="rId22"/>
    <p:sldId id="488" r:id="rId23"/>
    <p:sldId id="628" r:id="rId24"/>
    <p:sldId id="489" r:id="rId25"/>
    <p:sldId id="636" r:id="rId26"/>
    <p:sldId id="634" r:id="rId27"/>
  </p:sldIdLst>
  <p:sldSz cx="12192000" cy="6858000"/>
  <p:notesSz cx="9855200" cy="6718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503B"/>
    <a:srgbClr val="C7E293"/>
    <a:srgbClr val="D34A28"/>
    <a:srgbClr val="85E9B3"/>
    <a:srgbClr val="C34626"/>
    <a:srgbClr val="87E9B0"/>
    <a:srgbClr val="D2DF8D"/>
    <a:srgbClr val="3C3C3C"/>
    <a:srgbClr val="FFDB80"/>
    <a:srgbClr val="C4E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68618" autoAdjust="0"/>
  </p:normalViewPr>
  <p:slideViewPr>
    <p:cSldViewPr snapToGrid="0">
      <p:cViewPr varScale="1">
        <p:scale>
          <a:sx n="87" d="100"/>
          <a:sy n="87" d="100"/>
        </p:scale>
        <p:origin x="96" y="6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0587" cy="33591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82333" y="0"/>
            <a:ext cx="4270587" cy="335915"/>
          </a:xfrm>
          <a:prstGeom prst="rect">
            <a:avLst/>
          </a:prstGeom>
        </p:spPr>
        <p:txBody>
          <a:bodyPr vert="horz" lIns="91440" tIns="45720" rIns="91440" bIns="45720" rtlCol="0"/>
          <a:lstStyle>
            <a:lvl1pPr algn="r">
              <a:defRPr sz="1200"/>
            </a:lvl1pPr>
          </a:lstStyle>
          <a:p>
            <a:fld id="{817623F0-24A1-4017-BAC1-59B35B69DC24}" type="datetimeFigureOut">
              <a:rPr lang="en-GB" smtClean="0"/>
              <a:t>13/10/2018</a:t>
            </a:fld>
            <a:endParaRPr lang="en-GB"/>
          </a:p>
        </p:txBody>
      </p:sp>
      <p:sp>
        <p:nvSpPr>
          <p:cNvPr id="4" name="Footer Placeholder 3"/>
          <p:cNvSpPr>
            <a:spLocks noGrp="1"/>
          </p:cNvSpPr>
          <p:nvPr>
            <p:ph type="ftr" sz="quarter" idx="2"/>
          </p:nvPr>
        </p:nvSpPr>
        <p:spPr>
          <a:xfrm>
            <a:off x="0" y="6381219"/>
            <a:ext cx="4270587" cy="33591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82333" y="6381219"/>
            <a:ext cx="4270587" cy="335915"/>
          </a:xfrm>
          <a:prstGeom prst="rect">
            <a:avLst/>
          </a:prstGeom>
        </p:spPr>
        <p:txBody>
          <a:bodyPr vert="horz" lIns="91440" tIns="45720" rIns="91440" bIns="45720" rtlCol="0" anchor="b"/>
          <a:lstStyle>
            <a:lvl1pPr algn="r">
              <a:defRPr sz="1200"/>
            </a:lvl1pPr>
          </a:lstStyle>
          <a:p>
            <a:fld id="{78E908A9-C65E-4459-92FD-6385B15C5965}" type="slidenum">
              <a:rPr lang="en-GB" smtClean="0"/>
              <a:t>‹#›</a:t>
            </a:fld>
            <a:endParaRPr lang="en-GB"/>
          </a:p>
        </p:txBody>
      </p:sp>
    </p:spTree>
    <p:extLst>
      <p:ext uri="{BB962C8B-B14F-4D97-AF65-F5344CB8AC3E}">
        <p14:creationId xmlns:p14="http://schemas.microsoft.com/office/powerpoint/2010/main" val="3667931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0587" cy="337082"/>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5582333" y="0"/>
            <a:ext cx="4270587" cy="337082"/>
          </a:xfrm>
          <a:prstGeom prst="rect">
            <a:avLst/>
          </a:prstGeom>
        </p:spPr>
        <p:txBody>
          <a:bodyPr vert="horz" lIns="91440" tIns="45720" rIns="91440" bIns="45720" rtlCol="0"/>
          <a:lstStyle>
            <a:lvl1pPr algn="r">
              <a:defRPr sz="1200"/>
            </a:lvl1pPr>
          </a:lstStyle>
          <a:p>
            <a:fld id="{45C8BF1F-A622-4B26-8F26-F6526311D21D}" type="datetimeFigureOut">
              <a:rPr lang="en-GB" smtClean="0"/>
              <a:t>13/10/2018</a:t>
            </a:fld>
            <a:endParaRPr lang="en-GB" dirty="0"/>
          </a:p>
        </p:txBody>
      </p:sp>
      <p:sp>
        <p:nvSpPr>
          <p:cNvPr id="4" name="Slide Image Placeholder 3"/>
          <p:cNvSpPr>
            <a:spLocks noGrp="1" noRot="1" noChangeAspect="1"/>
          </p:cNvSpPr>
          <p:nvPr>
            <p:ph type="sldImg" idx="2"/>
          </p:nvPr>
        </p:nvSpPr>
        <p:spPr>
          <a:xfrm>
            <a:off x="2913063" y="839788"/>
            <a:ext cx="4029075" cy="22669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985520" y="3233181"/>
            <a:ext cx="7884160" cy="264533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381219"/>
            <a:ext cx="4270587" cy="337081"/>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5582333" y="6381219"/>
            <a:ext cx="4270587" cy="337081"/>
          </a:xfrm>
          <a:prstGeom prst="rect">
            <a:avLst/>
          </a:prstGeom>
        </p:spPr>
        <p:txBody>
          <a:bodyPr vert="horz" lIns="91440" tIns="45720" rIns="91440" bIns="45720" rtlCol="0" anchor="b"/>
          <a:lstStyle>
            <a:lvl1pPr algn="r">
              <a:defRPr sz="1200"/>
            </a:lvl1pPr>
          </a:lstStyle>
          <a:p>
            <a:fld id="{BFE86C52-F445-44F9-8033-6A03C97C342E}" type="slidenum">
              <a:rPr lang="en-GB" smtClean="0"/>
              <a:t>‹#›</a:t>
            </a:fld>
            <a:endParaRPr lang="en-GB" dirty="0"/>
          </a:p>
        </p:txBody>
      </p:sp>
    </p:spTree>
    <p:extLst>
      <p:ext uri="{BB962C8B-B14F-4D97-AF65-F5344CB8AC3E}">
        <p14:creationId xmlns:p14="http://schemas.microsoft.com/office/powerpoint/2010/main" val="625838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750" y="509588"/>
            <a:ext cx="4530725" cy="2549525"/>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a:ea typeface="+mn-ea"/>
                <a:cs typeface="+mn-cs"/>
              </a:rPr>
              <a:t>Immersion</a:t>
            </a: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2C91B0-451A-4B33-8CF6-5F449C330BB5}" type="datetime1">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10/13/2018</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9563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Meet a great bunch of people</a:t>
            </a:r>
          </a:p>
          <a:p>
            <a:r>
              <a:rPr lang="en-GB" sz="1200" kern="1200" dirty="0">
                <a:solidFill>
                  <a:schemeClr val="tx1"/>
                </a:solidFill>
                <a:effectLst/>
                <a:latin typeface="+mn-lt"/>
                <a:ea typeface="+mn-ea"/>
                <a:cs typeface="+mn-cs"/>
              </a:rPr>
              <a:t>You’re a point of authority</a:t>
            </a:r>
          </a:p>
          <a:p>
            <a:r>
              <a:rPr lang="en-GB" sz="1200" kern="1200" dirty="0">
                <a:solidFill>
                  <a:schemeClr val="tx1"/>
                </a:solidFill>
                <a:effectLst/>
                <a:latin typeface="+mn-lt"/>
                <a:ea typeface="+mn-ea"/>
                <a:cs typeface="+mn-cs"/>
              </a:rPr>
              <a:t>You get to shout at people</a:t>
            </a:r>
          </a:p>
          <a:p>
            <a:r>
              <a:rPr lang="en-GB" sz="1200" kern="1200" dirty="0">
                <a:solidFill>
                  <a:schemeClr val="tx1"/>
                </a:solidFill>
                <a:effectLst/>
                <a:latin typeface="+mn-lt"/>
                <a:ea typeface="+mn-ea"/>
                <a:cs typeface="+mn-cs"/>
              </a:rPr>
              <a:t>You get in for free (save a bit of money)</a:t>
            </a:r>
          </a:p>
          <a:p>
            <a:r>
              <a:rPr lang="en-GB" sz="1200" kern="1200" dirty="0">
                <a:solidFill>
                  <a:schemeClr val="tx1"/>
                </a:solidFill>
                <a:effectLst/>
                <a:latin typeface="+mn-lt"/>
                <a:ea typeface="+mn-ea"/>
                <a:cs typeface="+mn-cs"/>
              </a:rPr>
              <a:t>Free drinks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E86C52-F445-44F9-8033-6A03C97C342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3981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Meet a great bunch of people</a:t>
            </a:r>
          </a:p>
          <a:p>
            <a:r>
              <a:rPr lang="en-GB" sz="1200" kern="1200" dirty="0">
                <a:solidFill>
                  <a:schemeClr val="tx1"/>
                </a:solidFill>
                <a:effectLst/>
                <a:latin typeface="+mn-lt"/>
                <a:ea typeface="+mn-ea"/>
                <a:cs typeface="+mn-cs"/>
              </a:rPr>
              <a:t>You’re a point of authority</a:t>
            </a:r>
          </a:p>
          <a:p>
            <a:r>
              <a:rPr lang="en-GB" sz="1200" kern="1200" dirty="0">
                <a:solidFill>
                  <a:schemeClr val="tx1"/>
                </a:solidFill>
                <a:effectLst/>
                <a:latin typeface="+mn-lt"/>
                <a:ea typeface="+mn-ea"/>
                <a:cs typeface="+mn-cs"/>
              </a:rPr>
              <a:t>You get to shout at people</a:t>
            </a:r>
          </a:p>
          <a:p>
            <a:r>
              <a:rPr lang="en-GB" sz="1200" kern="1200" dirty="0">
                <a:solidFill>
                  <a:schemeClr val="tx1"/>
                </a:solidFill>
                <a:effectLst/>
                <a:latin typeface="+mn-lt"/>
                <a:ea typeface="+mn-ea"/>
                <a:cs typeface="+mn-cs"/>
              </a:rPr>
              <a:t>You get in for free (save a bit of money)</a:t>
            </a:r>
          </a:p>
          <a:p>
            <a:r>
              <a:rPr lang="en-GB" sz="1200" kern="1200" dirty="0">
                <a:solidFill>
                  <a:schemeClr val="tx1"/>
                </a:solidFill>
                <a:effectLst/>
                <a:latin typeface="+mn-lt"/>
                <a:ea typeface="+mn-ea"/>
                <a:cs typeface="+mn-cs"/>
              </a:rPr>
              <a:t>Free drinks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E86C52-F445-44F9-8033-6A03C97C342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9812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FE86C52-F445-44F9-8033-6A03C97C342E}" type="slidenum">
              <a:rPr lang="en-GB" smtClean="0">
                <a:solidFill>
                  <a:prstClr val="black"/>
                </a:solidFill>
              </a:rPr>
              <a:pPr/>
              <a:t>14</a:t>
            </a:fld>
            <a:endParaRPr lang="en-GB" dirty="0">
              <a:solidFill>
                <a:prstClr val="black"/>
              </a:solidFill>
            </a:endParaRPr>
          </a:p>
        </p:txBody>
      </p:sp>
    </p:spTree>
    <p:extLst>
      <p:ext uri="{BB962C8B-B14F-4D97-AF65-F5344CB8AC3E}">
        <p14:creationId xmlns:p14="http://schemas.microsoft.com/office/powerpoint/2010/main" val="1268271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FE86C52-F445-44F9-8033-6A03C97C342E}" type="slidenum">
              <a:rPr lang="en-GB" smtClean="0">
                <a:solidFill>
                  <a:prstClr val="black"/>
                </a:solidFill>
              </a:rPr>
              <a:pPr/>
              <a:t>15</a:t>
            </a:fld>
            <a:endParaRPr lang="en-GB" dirty="0">
              <a:solidFill>
                <a:prstClr val="black"/>
              </a:solidFill>
            </a:endParaRPr>
          </a:p>
        </p:txBody>
      </p:sp>
    </p:spTree>
    <p:extLst>
      <p:ext uri="{BB962C8B-B14F-4D97-AF65-F5344CB8AC3E}">
        <p14:creationId xmlns:p14="http://schemas.microsoft.com/office/powerpoint/2010/main" val="2091064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FE86C52-F445-44F9-8033-6A03C97C342E}" type="slidenum">
              <a:rPr lang="en-GB" smtClean="0">
                <a:solidFill>
                  <a:prstClr val="black"/>
                </a:solidFill>
              </a:rPr>
              <a:pPr/>
              <a:t>16</a:t>
            </a:fld>
            <a:endParaRPr lang="en-GB" dirty="0">
              <a:solidFill>
                <a:prstClr val="black"/>
              </a:solidFill>
            </a:endParaRPr>
          </a:p>
        </p:txBody>
      </p:sp>
    </p:spTree>
    <p:extLst>
      <p:ext uri="{BB962C8B-B14F-4D97-AF65-F5344CB8AC3E}">
        <p14:creationId xmlns:p14="http://schemas.microsoft.com/office/powerpoint/2010/main" val="567443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FE86C52-F445-44F9-8033-6A03C97C342E}" type="slidenum">
              <a:rPr lang="en-GB" smtClean="0">
                <a:solidFill>
                  <a:prstClr val="black"/>
                </a:solidFill>
              </a:rPr>
              <a:pPr/>
              <a:t>17</a:t>
            </a:fld>
            <a:endParaRPr lang="en-GB" dirty="0">
              <a:solidFill>
                <a:prstClr val="black"/>
              </a:solidFill>
            </a:endParaRPr>
          </a:p>
        </p:txBody>
      </p:sp>
    </p:spTree>
    <p:extLst>
      <p:ext uri="{BB962C8B-B14F-4D97-AF65-F5344CB8AC3E}">
        <p14:creationId xmlns:p14="http://schemas.microsoft.com/office/powerpoint/2010/main" val="1694072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Meet a great bunch of people</a:t>
            </a:r>
          </a:p>
          <a:p>
            <a:r>
              <a:rPr lang="en-GB" sz="1200" kern="1200" dirty="0">
                <a:solidFill>
                  <a:schemeClr val="tx1"/>
                </a:solidFill>
                <a:effectLst/>
                <a:latin typeface="+mn-lt"/>
                <a:ea typeface="+mn-ea"/>
                <a:cs typeface="+mn-cs"/>
              </a:rPr>
              <a:t>You’re a point of authority</a:t>
            </a:r>
          </a:p>
          <a:p>
            <a:r>
              <a:rPr lang="en-GB" sz="1200" kern="1200" dirty="0">
                <a:solidFill>
                  <a:schemeClr val="tx1"/>
                </a:solidFill>
                <a:effectLst/>
                <a:latin typeface="+mn-lt"/>
                <a:ea typeface="+mn-ea"/>
                <a:cs typeface="+mn-cs"/>
              </a:rPr>
              <a:t>You get to shout at people</a:t>
            </a:r>
          </a:p>
          <a:p>
            <a:r>
              <a:rPr lang="en-GB" sz="1200" kern="1200" dirty="0">
                <a:solidFill>
                  <a:schemeClr val="tx1"/>
                </a:solidFill>
                <a:effectLst/>
                <a:latin typeface="+mn-lt"/>
                <a:ea typeface="+mn-ea"/>
                <a:cs typeface="+mn-cs"/>
              </a:rPr>
              <a:t>You get in for free (save a bit of money)</a:t>
            </a:r>
          </a:p>
          <a:p>
            <a:r>
              <a:rPr lang="en-GB" sz="1200" kern="1200" dirty="0">
                <a:solidFill>
                  <a:schemeClr val="tx1"/>
                </a:solidFill>
                <a:effectLst/>
                <a:latin typeface="+mn-lt"/>
                <a:ea typeface="+mn-ea"/>
                <a:cs typeface="+mn-cs"/>
              </a:rPr>
              <a:t>Free drinks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E86C52-F445-44F9-8033-6A03C97C342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8538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Meet a great bunch of people</a:t>
            </a:r>
          </a:p>
          <a:p>
            <a:r>
              <a:rPr lang="en-GB" sz="1200" kern="1200" dirty="0">
                <a:solidFill>
                  <a:schemeClr val="tx1"/>
                </a:solidFill>
                <a:effectLst/>
                <a:latin typeface="+mn-lt"/>
                <a:ea typeface="+mn-ea"/>
                <a:cs typeface="+mn-cs"/>
              </a:rPr>
              <a:t>You’re a point of authority</a:t>
            </a:r>
          </a:p>
          <a:p>
            <a:r>
              <a:rPr lang="en-GB" sz="1200" kern="1200" dirty="0">
                <a:solidFill>
                  <a:schemeClr val="tx1"/>
                </a:solidFill>
                <a:effectLst/>
                <a:latin typeface="+mn-lt"/>
                <a:ea typeface="+mn-ea"/>
                <a:cs typeface="+mn-cs"/>
              </a:rPr>
              <a:t>You get to shout at people</a:t>
            </a:r>
          </a:p>
          <a:p>
            <a:r>
              <a:rPr lang="en-GB" sz="1200" kern="1200" dirty="0">
                <a:solidFill>
                  <a:schemeClr val="tx1"/>
                </a:solidFill>
                <a:effectLst/>
                <a:latin typeface="+mn-lt"/>
                <a:ea typeface="+mn-ea"/>
                <a:cs typeface="+mn-cs"/>
              </a:rPr>
              <a:t>You get in for free (save a bit of money)</a:t>
            </a:r>
          </a:p>
          <a:p>
            <a:r>
              <a:rPr lang="en-GB" sz="1200" kern="1200" dirty="0">
                <a:solidFill>
                  <a:schemeClr val="tx1"/>
                </a:solidFill>
                <a:effectLst/>
                <a:latin typeface="+mn-lt"/>
                <a:ea typeface="+mn-ea"/>
                <a:cs typeface="+mn-cs"/>
              </a:rPr>
              <a:t>Free drinks</a:t>
            </a:r>
          </a:p>
        </p:txBody>
      </p:sp>
      <p:sp>
        <p:nvSpPr>
          <p:cNvPr id="4" name="Slide Number Placeholder 3"/>
          <p:cNvSpPr>
            <a:spLocks noGrp="1"/>
          </p:cNvSpPr>
          <p:nvPr>
            <p:ph type="sldNum" sz="quarter" idx="10"/>
          </p:nvPr>
        </p:nvSpPr>
        <p:spPr/>
        <p:txBody>
          <a:bodyPr/>
          <a:lstStyle/>
          <a:p>
            <a:fld id="{BFE86C52-F445-44F9-8033-6A03C97C342E}" type="slidenum">
              <a:rPr lang="en-GB" smtClean="0">
                <a:solidFill>
                  <a:prstClr val="black"/>
                </a:solidFill>
              </a:rPr>
              <a:pPr/>
              <a:t>20</a:t>
            </a:fld>
            <a:endParaRPr lang="en-GB" dirty="0">
              <a:solidFill>
                <a:prstClr val="black"/>
              </a:solidFill>
            </a:endParaRPr>
          </a:p>
        </p:txBody>
      </p:sp>
    </p:spTree>
    <p:extLst>
      <p:ext uri="{BB962C8B-B14F-4D97-AF65-F5344CB8AC3E}">
        <p14:creationId xmlns:p14="http://schemas.microsoft.com/office/powerpoint/2010/main" val="137732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FE84A6-5E1D-4C0C-87CE-3921CB7DD1B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7127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Meet a great bunch of people</a:t>
            </a:r>
          </a:p>
          <a:p>
            <a:r>
              <a:rPr lang="en-GB" sz="1200" kern="1200" dirty="0">
                <a:solidFill>
                  <a:schemeClr val="tx1"/>
                </a:solidFill>
                <a:effectLst/>
                <a:latin typeface="+mn-lt"/>
                <a:ea typeface="+mn-ea"/>
                <a:cs typeface="+mn-cs"/>
              </a:rPr>
              <a:t>You’re a point of authority</a:t>
            </a:r>
          </a:p>
          <a:p>
            <a:r>
              <a:rPr lang="en-GB" sz="1200" kern="1200" dirty="0">
                <a:solidFill>
                  <a:schemeClr val="tx1"/>
                </a:solidFill>
                <a:effectLst/>
                <a:latin typeface="+mn-lt"/>
                <a:ea typeface="+mn-ea"/>
                <a:cs typeface="+mn-cs"/>
              </a:rPr>
              <a:t>You get to shout at people</a:t>
            </a:r>
          </a:p>
          <a:p>
            <a:r>
              <a:rPr lang="en-GB" sz="1200" kern="1200" dirty="0">
                <a:solidFill>
                  <a:schemeClr val="tx1"/>
                </a:solidFill>
                <a:effectLst/>
                <a:latin typeface="+mn-lt"/>
                <a:ea typeface="+mn-ea"/>
                <a:cs typeface="+mn-cs"/>
              </a:rPr>
              <a:t>You get in for free (save a bit of money)</a:t>
            </a:r>
          </a:p>
          <a:p>
            <a:r>
              <a:rPr lang="en-GB" sz="1200" kern="1200" dirty="0">
                <a:solidFill>
                  <a:schemeClr val="tx1"/>
                </a:solidFill>
                <a:effectLst/>
                <a:latin typeface="+mn-lt"/>
                <a:ea typeface="+mn-ea"/>
                <a:cs typeface="+mn-cs"/>
              </a:rPr>
              <a:t>Free drinks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E86C52-F445-44F9-8033-6A03C97C342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3872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Meet a great bunch of people</a:t>
            </a:r>
          </a:p>
          <a:p>
            <a:r>
              <a:rPr lang="en-GB" sz="1200" kern="1200" dirty="0">
                <a:solidFill>
                  <a:schemeClr val="tx1"/>
                </a:solidFill>
                <a:effectLst/>
                <a:latin typeface="+mn-lt"/>
                <a:ea typeface="+mn-ea"/>
                <a:cs typeface="+mn-cs"/>
              </a:rPr>
              <a:t>You’re a point of authority</a:t>
            </a:r>
          </a:p>
          <a:p>
            <a:r>
              <a:rPr lang="en-GB" sz="1200" kern="1200" dirty="0">
                <a:solidFill>
                  <a:schemeClr val="tx1"/>
                </a:solidFill>
                <a:effectLst/>
                <a:latin typeface="+mn-lt"/>
                <a:ea typeface="+mn-ea"/>
                <a:cs typeface="+mn-cs"/>
              </a:rPr>
              <a:t>You get to shout at people</a:t>
            </a:r>
          </a:p>
          <a:p>
            <a:r>
              <a:rPr lang="en-GB" sz="1200" kern="1200" dirty="0">
                <a:solidFill>
                  <a:schemeClr val="tx1"/>
                </a:solidFill>
                <a:effectLst/>
                <a:latin typeface="+mn-lt"/>
                <a:ea typeface="+mn-ea"/>
                <a:cs typeface="+mn-cs"/>
              </a:rPr>
              <a:t>You get in for free (save a bit of money)</a:t>
            </a:r>
          </a:p>
          <a:p>
            <a:r>
              <a:rPr lang="en-GB" sz="1200" kern="1200" dirty="0">
                <a:solidFill>
                  <a:schemeClr val="tx1"/>
                </a:solidFill>
                <a:effectLst/>
                <a:latin typeface="+mn-lt"/>
                <a:ea typeface="+mn-ea"/>
                <a:cs typeface="+mn-cs"/>
              </a:rPr>
              <a:t>Free drinks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E86C52-F445-44F9-8033-6A03C97C342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9145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FE86C52-F445-44F9-8033-6A03C97C342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32723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 How to Use the WHERE Clause</a:t>
            </a:r>
          </a:p>
          <a:p>
            <a:r>
              <a:rPr lang="en-GB" sz="1200" kern="1200" dirty="0">
                <a:solidFill>
                  <a:schemeClr val="tx1"/>
                </a:solidFill>
                <a:effectLst/>
                <a:latin typeface="+mn-lt"/>
                <a:ea typeface="+mn-ea"/>
                <a:cs typeface="+mn-cs"/>
              </a:rPr>
              <a:t>• Overview of Operators</a:t>
            </a:r>
          </a:p>
          <a:p>
            <a:r>
              <a:rPr lang="en-GB" sz="1200" kern="1200" dirty="0">
                <a:solidFill>
                  <a:schemeClr val="tx1"/>
                </a:solidFill>
                <a:effectLst/>
                <a:latin typeface="+mn-lt"/>
                <a:ea typeface="+mn-ea"/>
                <a:cs typeface="+mn-cs"/>
              </a:rPr>
              <a:t>• Filter Data by Using Comparison Operators</a:t>
            </a:r>
          </a:p>
          <a:p>
            <a:r>
              <a:rPr lang="en-GB" sz="1200" kern="1200" dirty="0">
                <a:solidFill>
                  <a:schemeClr val="tx1"/>
                </a:solidFill>
                <a:effectLst/>
                <a:latin typeface="+mn-lt"/>
                <a:ea typeface="+mn-ea"/>
                <a:cs typeface="+mn-cs"/>
              </a:rPr>
              <a:t>• Filter Data by Using String Comparisons</a:t>
            </a:r>
          </a:p>
          <a:p>
            <a:r>
              <a:rPr lang="en-GB" sz="1200" kern="1200" dirty="0">
                <a:solidFill>
                  <a:schemeClr val="tx1"/>
                </a:solidFill>
                <a:effectLst/>
                <a:latin typeface="+mn-lt"/>
                <a:ea typeface="+mn-ea"/>
                <a:cs typeface="+mn-cs"/>
              </a:rPr>
              <a:t>• Filter Data by Using Logical Operators</a:t>
            </a:r>
          </a:p>
          <a:p>
            <a:r>
              <a:rPr lang="en-GB" sz="1200" kern="1200" dirty="0">
                <a:solidFill>
                  <a:schemeClr val="tx1"/>
                </a:solidFill>
                <a:effectLst/>
                <a:latin typeface="+mn-lt"/>
                <a:ea typeface="+mn-ea"/>
                <a:cs typeface="+mn-cs"/>
              </a:rPr>
              <a:t>• Filter Data Using a Range of Values</a:t>
            </a:r>
          </a:p>
          <a:p>
            <a:r>
              <a:rPr lang="en-GB" sz="1200" kern="1200" dirty="0">
                <a:solidFill>
                  <a:schemeClr val="tx1"/>
                </a:solidFill>
                <a:effectLst/>
                <a:latin typeface="+mn-lt"/>
                <a:ea typeface="+mn-ea"/>
                <a:cs typeface="+mn-cs"/>
              </a:rPr>
              <a:t>• Filter Data Using a List of Values</a:t>
            </a:r>
          </a:p>
          <a:p>
            <a:r>
              <a:rPr lang="en-GB" sz="1200" kern="1200" dirty="0">
                <a:solidFill>
                  <a:schemeClr val="tx1"/>
                </a:solidFill>
                <a:effectLst/>
                <a:latin typeface="+mn-lt"/>
                <a:ea typeface="+mn-ea"/>
                <a:cs typeface="+mn-cs"/>
              </a:rPr>
              <a:t>• Working with NULL Values</a:t>
            </a:r>
          </a:p>
          <a:p>
            <a:r>
              <a:rPr lang="en-GB" sz="1200" kern="1200" dirty="0">
                <a:solidFill>
                  <a:schemeClr val="tx1"/>
                </a:solidFill>
                <a:effectLst/>
                <a:latin typeface="+mn-lt"/>
                <a:ea typeface="+mn-ea"/>
                <a:cs typeface="+mn-cs"/>
              </a:rPr>
              <a:t>• Introducing Native SQL Server Functions</a:t>
            </a:r>
          </a:p>
          <a:p>
            <a:r>
              <a:rPr lang="en-GB" sz="1200" kern="1200" dirty="0">
                <a:solidFill>
                  <a:schemeClr val="tx1"/>
                </a:solidFill>
                <a:effectLst/>
                <a:latin typeface="+mn-lt"/>
                <a:ea typeface="+mn-ea"/>
                <a:cs typeface="+mn-cs"/>
              </a:rPr>
              <a:t>• Functions Relating to NULL Values</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FE86C52-F445-44F9-8033-6A03C97C342E}"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70465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Meet a great bunch of people</a:t>
            </a:r>
          </a:p>
          <a:p>
            <a:r>
              <a:rPr lang="en-GB" sz="1200" kern="1200" dirty="0">
                <a:solidFill>
                  <a:schemeClr val="tx1"/>
                </a:solidFill>
                <a:effectLst/>
                <a:latin typeface="+mn-lt"/>
                <a:ea typeface="+mn-ea"/>
                <a:cs typeface="+mn-cs"/>
              </a:rPr>
              <a:t>You’re a point of authority</a:t>
            </a:r>
          </a:p>
          <a:p>
            <a:r>
              <a:rPr lang="en-GB" sz="1200" kern="1200" dirty="0">
                <a:solidFill>
                  <a:schemeClr val="tx1"/>
                </a:solidFill>
                <a:effectLst/>
                <a:latin typeface="+mn-lt"/>
                <a:ea typeface="+mn-ea"/>
                <a:cs typeface="+mn-cs"/>
              </a:rPr>
              <a:t>You get to shout at people</a:t>
            </a:r>
          </a:p>
          <a:p>
            <a:r>
              <a:rPr lang="en-GB" sz="1200" kern="1200" dirty="0">
                <a:solidFill>
                  <a:schemeClr val="tx1"/>
                </a:solidFill>
                <a:effectLst/>
                <a:latin typeface="+mn-lt"/>
                <a:ea typeface="+mn-ea"/>
                <a:cs typeface="+mn-cs"/>
              </a:rPr>
              <a:t>You get in for free (save a bit of money)</a:t>
            </a:r>
          </a:p>
          <a:p>
            <a:r>
              <a:rPr lang="en-GB" sz="1200" kern="1200" dirty="0">
                <a:solidFill>
                  <a:schemeClr val="tx1"/>
                </a:solidFill>
                <a:effectLst/>
                <a:latin typeface="+mn-lt"/>
                <a:ea typeface="+mn-ea"/>
                <a:cs typeface="+mn-cs"/>
              </a:rPr>
              <a:t>Free drinks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E86C52-F445-44F9-8033-6A03C97C342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8357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Meet a great bunch of people</a:t>
            </a:r>
          </a:p>
          <a:p>
            <a:r>
              <a:rPr lang="en-GB" sz="1200" kern="1200" dirty="0">
                <a:solidFill>
                  <a:schemeClr val="tx1"/>
                </a:solidFill>
                <a:effectLst/>
                <a:latin typeface="+mn-lt"/>
                <a:ea typeface="+mn-ea"/>
                <a:cs typeface="+mn-cs"/>
              </a:rPr>
              <a:t>You’re a point of authority</a:t>
            </a:r>
          </a:p>
          <a:p>
            <a:r>
              <a:rPr lang="en-GB" sz="1200" kern="1200" dirty="0">
                <a:solidFill>
                  <a:schemeClr val="tx1"/>
                </a:solidFill>
                <a:effectLst/>
                <a:latin typeface="+mn-lt"/>
                <a:ea typeface="+mn-ea"/>
                <a:cs typeface="+mn-cs"/>
              </a:rPr>
              <a:t>You get to shout at people</a:t>
            </a:r>
          </a:p>
          <a:p>
            <a:r>
              <a:rPr lang="en-GB" sz="1200" kern="1200" dirty="0">
                <a:solidFill>
                  <a:schemeClr val="tx1"/>
                </a:solidFill>
                <a:effectLst/>
                <a:latin typeface="+mn-lt"/>
                <a:ea typeface="+mn-ea"/>
                <a:cs typeface="+mn-cs"/>
              </a:rPr>
              <a:t>You get in for free (save a bit of money)</a:t>
            </a:r>
          </a:p>
          <a:p>
            <a:r>
              <a:rPr lang="en-GB" sz="1200" kern="1200" dirty="0">
                <a:solidFill>
                  <a:schemeClr val="tx1"/>
                </a:solidFill>
                <a:effectLst/>
                <a:latin typeface="+mn-lt"/>
                <a:ea typeface="+mn-ea"/>
                <a:cs typeface="+mn-cs"/>
              </a:rPr>
              <a:t>Free drinks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E86C52-F445-44F9-8033-6A03C97C342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5921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Meet a great bunch of people</a:t>
            </a:r>
          </a:p>
          <a:p>
            <a:r>
              <a:rPr lang="en-GB" sz="1200" kern="1200" dirty="0">
                <a:solidFill>
                  <a:schemeClr val="tx1"/>
                </a:solidFill>
                <a:effectLst/>
                <a:latin typeface="+mn-lt"/>
                <a:ea typeface="+mn-ea"/>
                <a:cs typeface="+mn-cs"/>
              </a:rPr>
              <a:t>You’re a point of authority</a:t>
            </a:r>
          </a:p>
          <a:p>
            <a:r>
              <a:rPr lang="en-GB" sz="1200" kern="1200" dirty="0">
                <a:solidFill>
                  <a:schemeClr val="tx1"/>
                </a:solidFill>
                <a:effectLst/>
                <a:latin typeface="+mn-lt"/>
                <a:ea typeface="+mn-ea"/>
                <a:cs typeface="+mn-cs"/>
              </a:rPr>
              <a:t>You get to shout at people</a:t>
            </a:r>
          </a:p>
          <a:p>
            <a:r>
              <a:rPr lang="en-GB" sz="1200" kern="1200" dirty="0">
                <a:solidFill>
                  <a:schemeClr val="tx1"/>
                </a:solidFill>
                <a:effectLst/>
                <a:latin typeface="+mn-lt"/>
                <a:ea typeface="+mn-ea"/>
                <a:cs typeface="+mn-cs"/>
              </a:rPr>
              <a:t>You get in for free (save a bit of money)</a:t>
            </a:r>
          </a:p>
          <a:p>
            <a:r>
              <a:rPr lang="en-GB" sz="1200" kern="1200" dirty="0">
                <a:solidFill>
                  <a:schemeClr val="tx1"/>
                </a:solidFill>
                <a:effectLst/>
                <a:latin typeface="+mn-lt"/>
                <a:ea typeface="+mn-ea"/>
                <a:cs typeface="+mn-cs"/>
              </a:rPr>
              <a:t>Free drinks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E86C52-F445-44F9-8033-6A03C97C342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1566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13/10/2018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3885408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13/10/2018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392633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13/10/2018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2025998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2192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8" y="2700868"/>
            <a:ext cx="8596667"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8" y="4527448"/>
            <a:ext cx="8596667" cy="860400"/>
          </a:xfrm>
        </p:spPr>
        <p:txBody>
          <a:bodyPr anchor="t"/>
          <a:lstStyle>
            <a:lvl1pPr marL="0" indent="0" algn="l">
              <a:buNone/>
              <a:defRPr sz="2000">
                <a:solidFill>
                  <a:schemeClr val="tx1">
                    <a:lumMod val="50000"/>
                    <a:lumOff val="50000"/>
                  </a:schemeClr>
                </a:solidFill>
              </a:defRPr>
            </a:lvl1pPr>
            <a:lvl2pPr marL="457100" indent="0">
              <a:buNone/>
              <a:defRPr sz="1800">
                <a:solidFill>
                  <a:schemeClr val="tx1">
                    <a:tint val="75000"/>
                  </a:schemeClr>
                </a:solidFill>
              </a:defRPr>
            </a:lvl2pPr>
            <a:lvl3pPr marL="914202" indent="0">
              <a:buNone/>
              <a:defRPr sz="1600">
                <a:solidFill>
                  <a:schemeClr val="tx1">
                    <a:tint val="75000"/>
                  </a:schemeClr>
                </a:solidFill>
              </a:defRPr>
            </a:lvl3pPr>
            <a:lvl4pPr marL="1371302" indent="0">
              <a:buNone/>
              <a:defRPr sz="1400">
                <a:solidFill>
                  <a:schemeClr val="tx1">
                    <a:tint val="75000"/>
                  </a:schemeClr>
                </a:solidFill>
              </a:defRPr>
            </a:lvl4pPr>
            <a:lvl5pPr marL="1828404" indent="0">
              <a:buNone/>
              <a:defRPr sz="1400">
                <a:solidFill>
                  <a:schemeClr val="tx1">
                    <a:tint val="75000"/>
                  </a:schemeClr>
                </a:solidFill>
              </a:defRPr>
            </a:lvl5pPr>
            <a:lvl6pPr marL="2285504" indent="0">
              <a:buNone/>
              <a:defRPr sz="1400">
                <a:solidFill>
                  <a:schemeClr val="tx1">
                    <a:tint val="75000"/>
                  </a:schemeClr>
                </a:solidFill>
              </a:defRPr>
            </a:lvl6pPr>
            <a:lvl7pPr marL="2742605" indent="0">
              <a:buNone/>
              <a:defRPr sz="1400">
                <a:solidFill>
                  <a:schemeClr val="tx1">
                    <a:tint val="75000"/>
                  </a:schemeClr>
                </a:solidFill>
              </a:defRPr>
            </a:lvl7pPr>
            <a:lvl8pPr marL="3199706" indent="0">
              <a:buNone/>
              <a:defRPr sz="1400">
                <a:solidFill>
                  <a:schemeClr val="tx1">
                    <a:tint val="75000"/>
                  </a:schemeClr>
                </a:solidFill>
              </a:defRPr>
            </a:lvl8pPr>
            <a:lvl9pPr marL="3656806"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76746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1"/>
            <a:ext cx="4184035"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1369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8" y="2160983"/>
            <a:ext cx="4185622" cy="576262"/>
          </a:xfrm>
        </p:spPr>
        <p:txBody>
          <a:bodyPr anchor="b">
            <a:noAutofit/>
          </a:bodyPr>
          <a:lstStyle>
            <a:lvl1pPr marL="0" indent="0">
              <a:buNone/>
              <a:defRPr sz="2400" b="0"/>
            </a:lvl1pPr>
            <a:lvl2pPr marL="457100" indent="0">
              <a:buNone/>
              <a:defRPr sz="2000" b="1"/>
            </a:lvl2pPr>
            <a:lvl3pPr marL="914202" indent="0">
              <a:buNone/>
              <a:defRPr sz="1800" b="1"/>
            </a:lvl3pPr>
            <a:lvl4pPr marL="1371302" indent="0">
              <a:buNone/>
              <a:defRPr sz="1600" b="1"/>
            </a:lvl4pPr>
            <a:lvl5pPr marL="1828404" indent="0">
              <a:buNone/>
              <a:defRPr sz="1600" b="1"/>
            </a:lvl5pPr>
            <a:lvl6pPr marL="2285504" indent="0">
              <a:buNone/>
              <a:defRPr sz="1600" b="1"/>
            </a:lvl6pPr>
            <a:lvl7pPr marL="2742605" indent="0">
              <a:buNone/>
              <a:defRPr sz="1600" b="1"/>
            </a:lvl7pPr>
            <a:lvl8pPr marL="3199706" indent="0">
              <a:buNone/>
              <a:defRPr sz="1600" b="1"/>
            </a:lvl8pPr>
            <a:lvl9pPr marL="3656806"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8" y="2737250"/>
            <a:ext cx="418562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4" y="2160983"/>
            <a:ext cx="4185618" cy="576262"/>
          </a:xfrm>
        </p:spPr>
        <p:txBody>
          <a:bodyPr anchor="b">
            <a:noAutofit/>
          </a:bodyPr>
          <a:lstStyle>
            <a:lvl1pPr marL="0" indent="0">
              <a:buNone/>
              <a:defRPr sz="2400" b="0"/>
            </a:lvl1pPr>
            <a:lvl2pPr marL="457100" indent="0">
              <a:buNone/>
              <a:defRPr sz="2000" b="1"/>
            </a:lvl2pPr>
            <a:lvl3pPr marL="914202" indent="0">
              <a:buNone/>
              <a:defRPr sz="1800" b="1"/>
            </a:lvl3pPr>
            <a:lvl4pPr marL="1371302" indent="0">
              <a:buNone/>
              <a:defRPr sz="1600" b="1"/>
            </a:lvl4pPr>
            <a:lvl5pPr marL="1828404" indent="0">
              <a:buNone/>
              <a:defRPr sz="1600" b="1"/>
            </a:lvl5pPr>
            <a:lvl6pPr marL="2285504" indent="0">
              <a:buNone/>
              <a:defRPr sz="1600" b="1"/>
            </a:lvl6pPr>
            <a:lvl7pPr marL="2742605" indent="0">
              <a:buNone/>
              <a:defRPr sz="1600" b="1"/>
            </a:lvl7pPr>
            <a:lvl8pPr marL="3199706" indent="0">
              <a:buNone/>
              <a:defRPr sz="1600" b="1"/>
            </a:lvl8pPr>
            <a:lvl9pPr marL="365680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5" y="2737250"/>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2255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8" y="609600"/>
            <a:ext cx="8596667" cy="609600"/>
          </a:xfrm>
        </p:spPr>
        <p:txBody>
          <a:bodyPr/>
          <a:lstStyle/>
          <a:p>
            <a:r>
              <a:rPr lang="en-US"/>
              <a:t>Click to edit Master title style</a:t>
            </a:r>
            <a:endParaRPr lang="en-US" dirty="0"/>
          </a:p>
        </p:txBody>
      </p:sp>
    </p:spTree>
    <p:extLst>
      <p:ext uri="{BB962C8B-B14F-4D97-AF65-F5344CB8AC3E}">
        <p14:creationId xmlns:p14="http://schemas.microsoft.com/office/powerpoint/2010/main" val="254950716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40583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8" y="1498608"/>
            <a:ext cx="3854527"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4"/>
            <a:ext cx="4513542"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8" y="2777070"/>
            <a:ext cx="3854527" cy="2584449"/>
          </a:xfrm>
        </p:spPr>
        <p:txBody>
          <a:bodyPr>
            <a:normAutofit/>
          </a:bodyPr>
          <a:lstStyle>
            <a:lvl1pPr marL="0" indent="0">
              <a:buNone/>
              <a:defRPr sz="1400"/>
            </a:lvl1pPr>
            <a:lvl2pPr marL="456965" indent="0">
              <a:buNone/>
              <a:defRPr sz="1400"/>
            </a:lvl2pPr>
            <a:lvl3pPr marL="913928" indent="0">
              <a:buNone/>
              <a:defRPr sz="1200"/>
            </a:lvl3pPr>
            <a:lvl4pPr marL="1370892" indent="0">
              <a:buNone/>
              <a:defRPr sz="1000"/>
            </a:lvl4pPr>
            <a:lvl5pPr marL="1827854" indent="0">
              <a:buNone/>
              <a:defRPr sz="1000"/>
            </a:lvl5pPr>
            <a:lvl6pPr marL="2284819" indent="0">
              <a:buNone/>
              <a:defRPr sz="1000"/>
            </a:lvl6pPr>
            <a:lvl7pPr marL="2741781" indent="0">
              <a:buNone/>
              <a:defRPr sz="1000"/>
            </a:lvl7pPr>
            <a:lvl8pPr marL="3198745" indent="0">
              <a:buNone/>
              <a:defRPr sz="1000"/>
            </a:lvl8pPr>
            <a:lvl9pPr marL="3655709" indent="0">
              <a:buNone/>
              <a:defRPr sz="1000"/>
            </a:lvl9pPr>
          </a:lstStyle>
          <a:p>
            <a:pPr lvl="0"/>
            <a:r>
              <a:rPr lang="en-US"/>
              <a:t>Click to edit Master text styles</a:t>
            </a:r>
          </a:p>
        </p:txBody>
      </p:sp>
    </p:spTree>
    <p:extLst>
      <p:ext uri="{BB962C8B-B14F-4D97-AF65-F5344CB8AC3E}">
        <p14:creationId xmlns:p14="http://schemas.microsoft.com/office/powerpoint/2010/main" val="19424709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8"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8" y="609600"/>
            <a:ext cx="8596667" cy="3845718"/>
          </a:xfrm>
        </p:spPr>
        <p:txBody>
          <a:bodyPr anchor="t">
            <a:normAutofit/>
          </a:bodyPr>
          <a:lstStyle>
            <a:lvl1pPr marL="0" indent="0" algn="ctr">
              <a:buNone/>
              <a:defRPr sz="1600"/>
            </a:lvl1pPr>
            <a:lvl2pPr marL="457100" indent="0">
              <a:buNone/>
              <a:defRPr sz="1600"/>
            </a:lvl2pPr>
            <a:lvl3pPr marL="914202" indent="0">
              <a:buNone/>
              <a:defRPr sz="1600"/>
            </a:lvl3pPr>
            <a:lvl4pPr marL="1371302" indent="0">
              <a:buNone/>
              <a:defRPr sz="1600"/>
            </a:lvl4pPr>
            <a:lvl5pPr marL="1828404" indent="0">
              <a:buNone/>
              <a:defRPr sz="1600"/>
            </a:lvl5pPr>
            <a:lvl6pPr marL="2285504" indent="0">
              <a:buNone/>
              <a:defRPr sz="1600"/>
            </a:lvl6pPr>
            <a:lvl7pPr marL="2742605" indent="0">
              <a:buNone/>
              <a:defRPr sz="1600"/>
            </a:lvl7pPr>
            <a:lvl8pPr marL="3199706" indent="0">
              <a:buNone/>
              <a:defRPr sz="1600"/>
            </a:lvl8pPr>
            <a:lvl9pPr marL="3656806"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8" y="5367338"/>
            <a:ext cx="8596667" cy="674024"/>
          </a:xfrm>
        </p:spPr>
        <p:txBody>
          <a:bodyPr>
            <a:normAutofit/>
          </a:bodyPr>
          <a:lstStyle>
            <a:lvl1pPr marL="0" indent="0">
              <a:buNone/>
              <a:defRPr sz="1200"/>
            </a:lvl1pPr>
            <a:lvl2pPr marL="457100" indent="0">
              <a:buNone/>
              <a:defRPr sz="1200"/>
            </a:lvl2pPr>
            <a:lvl3pPr marL="914202" indent="0">
              <a:buNone/>
              <a:defRPr sz="1000"/>
            </a:lvl3pPr>
            <a:lvl4pPr marL="1371302" indent="0">
              <a:buNone/>
              <a:defRPr sz="900"/>
            </a:lvl4pPr>
            <a:lvl5pPr marL="1828404" indent="0">
              <a:buNone/>
              <a:defRPr sz="900"/>
            </a:lvl5pPr>
            <a:lvl6pPr marL="2285504" indent="0">
              <a:buNone/>
              <a:defRPr sz="900"/>
            </a:lvl6pPr>
            <a:lvl7pPr marL="2742605" indent="0">
              <a:buNone/>
              <a:defRPr sz="900"/>
            </a:lvl7pPr>
            <a:lvl8pPr marL="3199706" indent="0">
              <a:buNone/>
              <a:defRPr sz="900"/>
            </a:lvl8pPr>
            <a:lvl9pPr marL="3656806" indent="0">
              <a:buNone/>
              <a:defRPr sz="900"/>
            </a:lvl9pPr>
          </a:lstStyle>
          <a:p>
            <a:pPr lvl="0"/>
            <a:r>
              <a:rPr lang="en-US"/>
              <a:t>Click to edit Master text styles</a:t>
            </a:r>
          </a:p>
        </p:txBody>
      </p:sp>
    </p:spTree>
    <p:extLst>
      <p:ext uri="{BB962C8B-B14F-4D97-AF65-F5344CB8AC3E}">
        <p14:creationId xmlns:p14="http://schemas.microsoft.com/office/powerpoint/2010/main" val="3397162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13/10/2018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25824302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3" y="4013205"/>
            <a:ext cx="8596669" cy="514248"/>
          </a:xfrm>
        </p:spPr>
        <p:txBody>
          <a:bodyPr anchor="b">
            <a:noAutofit/>
          </a:bodyPr>
          <a:lstStyle>
            <a:lvl1pPr marL="0" indent="0">
              <a:buFontTx/>
              <a:buNone/>
              <a:defRPr sz="2400">
                <a:solidFill>
                  <a:schemeClr val="tx1">
                    <a:lumMod val="75000"/>
                    <a:lumOff val="25000"/>
                  </a:schemeClr>
                </a:solidFill>
              </a:defRPr>
            </a:lvl1pPr>
            <a:lvl2pPr marL="457100" indent="0">
              <a:buFontTx/>
              <a:buNone/>
              <a:defRPr/>
            </a:lvl2pPr>
            <a:lvl3pPr marL="914202" indent="0">
              <a:buFontTx/>
              <a:buNone/>
              <a:defRPr/>
            </a:lvl3pPr>
            <a:lvl4pPr marL="1371302" indent="0">
              <a:buFontTx/>
              <a:buNone/>
              <a:defRPr/>
            </a:lvl4pPr>
            <a:lvl5pPr marL="182840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8" y="4527448"/>
            <a:ext cx="8596667" cy="1513914"/>
          </a:xfrm>
        </p:spPr>
        <p:txBody>
          <a:bodyPr anchor="t">
            <a:normAutofit/>
          </a:bodyPr>
          <a:lstStyle>
            <a:lvl1pPr marL="0" indent="0" algn="l">
              <a:buNone/>
              <a:defRPr sz="1800">
                <a:solidFill>
                  <a:schemeClr val="tx1">
                    <a:lumMod val="50000"/>
                    <a:lumOff val="50000"/>
                  </a:schemeClr>
                </a:solidFill>
              </a:defRPr>
            </a:lvl1pPr>
            <a:lvl2pPr marL="457100" indent="0">
              <a:buNone/>
              <a:defRPr sz="1800">
                <a:solidFill>
                  <a:schemeClr val="tx1">
                    <a:tint val="75000"/>
                  </a:schemeClr>
                </a:solidFill>
              </a:defRPr>
            </a:lvl2pPr>
            <a:lvl3pPr marL="914202" indent="0">
              <a:buNone/>
              <a:defRPr sz="1600">
                <a:solidFill>
                  <a:schemeClr val="tx1">
                    <a:tint val="75000"/>
                  </a:schemeClr>
                </a:solidFill>
              </a:defRPr>
            </a:lvl3pPr>
            <a:lvl4pPr marL="1371302" indent="0">
              <a:buNone/>
              <a:defRPr sz="1400">
                <a:solidFill>
                  <a:schemeClr val="tx1">
                    <a:tint val="75000"/>
                  </a:schemeClr>
                </a:solidFill>
              </a:defRPr>
            </a:lvl4pPr>
            <a:lvl5pPr marL="1828404" indent="0">
              <a:buNone/>
              <a:defRPr sz="1400">
                <a:solidFill>
                  <a:schemeClr val="tx1">
                    <a:tint val="75000"/>
                  </a:schemeClr>
                </a:solidFill>
              </a:defRPr>
            </a:lvl5pPr>
            <a:lvl6pPr marL="2285504" indent="0">
              <a:buNone/>
              <a:defRPr sz="1400">
                <a:solidFill>
                  <a:schemeClr val="tx1">
                    <a:tint val="75000"/>
                  </a:schemeClr>
                </a:solidFill>
              </a:defRPr>
            </a:lvl6pPr>
            <a:lvl7pPr marL="2742605" indent="0">
              <a:buNone/>
              <a:defRPr sz="1400">
                <a:solidFill>
                  <a:schemeClr val="tx1">
                    <a:tint val="75000"/>
                  </a:schemeClr>
                </a:solidFill>
              </a:defRPr>
            </a:lvl7pPr>
            <a:lvl8pPr marL="3199706" indent="0">
              <a:buNone/>
              <a:defRPr sz="1400">
                <a:solidFill>
                  <a:schemeClr val="tx1">
                    <a:tint val="75000"/>
                  </a:schemeClr>
                </a:solidFill>
              </a:defRPr>
            </a:lvl8pPr>
            <a:lvl9pPr marL="3656806" indent="0">
              <a:buNone/>
              <a:defRPr sz="1400">
                <a:solidFill>
                  <a:schemeClr val="tx1">
                    <a:tint val="75000"/>
                  </a:schemeClr>
                </a:solidFill>
              </a:defRPr>
            </a:lvl9pPr>
          </a:lstStyle>
          <a:p>
            <a:pPr lvl="0"/>
            <a:r>
              <a:rPr lang="en-US"/>
              <a:t>Click to edit Master text styles</a:t>
            </a:r>
          </a:p>
        </p:txBody>
      </p:sp>
      <p:sp>
        <p:nvSpPr>
          <p:cNvPr id="24" name="TextBox 23"/>
          <p:cNvSpPr txBox="1"/>
          <p:nvPr/>
        </p:nvSpPr>
        <p:spPr>
          <a:xfrm>
            <a:off x="541870" y="790383"/>
            <a:ext cx="609600" cy="584776"/>
          </a:xfrm>
          <a:prstGeom prst="rect">
            <a:avLst/>
          </a:prstGeom>
        </p:spPr>
        <p:txBody>
          <a:bodyPr vert="horz" lIns="91427" tIns="45713" rIns="91427" bIns="45713" rtlCol="0" anchor="ctr">
            <a:noAutofit/>
          </a:bodyPr>
          <a:lstStyle/>
          <a:p>
            <a:pPr defTabSz="1218905"/>
            <a:r>
              <a:rPr lang="en-US" sz="7997" dirty="0">
                <a:ln w="3175" cmpd="sng">
                  <a:noFill/>
                </a:ln>
                <a:solidFill>
                  <a:srgbClr val="002855"/>
                </a:solidFill>
                <a:latin typeface="Arial"/>
              </a:rPr>
              <a:t>“</a:t>
            </a:r>
          </a:p>
        </p:txBody>
      </p:sp>
      <p:sp>
        <p:nvSpPr>
          <p:cNvPr id="25" name="TextBox 24"/>
          <p:cNvSpPr txBox="1"/>
          <p:nvPr/>
        </p:nvSpPr>
        <p:spPr>
          <a:xfrm>
            <a:off x="8893011" y="2886560"/>
            <a:ext cx="609600" cy="584776"/>
          </a:xfrm>
          <a:prstGeom prst="rect">
            <a:avLst/>
          </a:prstGeom>
        </p:spPr>
        <p:txBody>
          <a:bodyPr vert="horz" lIns="91427" tIns="45713" rIns="91427" bIns="45713" rtlCol="0" anchor="ctr">
            <a:noAutofit/>
          </a:bodyPr>
          <a:lstStyle/>
          <a:p>
            <a:pPr defTabSz="1218905"/>
            <a:r>
              <a:rPr lang="en-US" sz="7997" dirty="0">
                <a:ln w="3175" cmpd="sng">
                  <a:noFill/>
                </a:ln>
                <a:solidFill>
                  <a:srgbClr val="002855"/>
                </a:solidFill>
                <a:latin typeface="Arial"/>
              </a:rPr>
              <a:t>”</a:t>
            </a:r>
          </a:p>
        </p:txBody>
      </p:sp>
    </p:spTree>
    <p:extLst>
      <p:ext uri="{BB962C8B-B14F-4D97-AF65-F5344CB8AC3E}">
        <p14:creationId xmlns:p14="http://schemas.microsoft.com/office/powerpoint/2010/main" val="11339605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2" y="1905001"/>
            <a:ext cx="10058401" cy="2593975"/>
          </a:xfrm>
        </p:spPr>
        <p:txBody>
          <a:bodyPr anchor="b"/>
          <a:lstStyle>
            <a:lvl1pPr>
              <a:defRPr sz="7919">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1" y="4572005"/>
            <a:ext cx="8615680" cy="1066800"/>
          </a:xfrm>
        </p:spPr>
        <p:txBody>
          <a:bodyPr anchor="t">
            <a:normAutofit/>
          </a:bodyPr>
          <a:lstStyle>
            <a:lvl1pPr marL="0" indent="0" algn="l">
              <a:buNone/>
              <a:defRPr sz="2400">
                <a:solidFill>
                  <a:schemeClr val="tx1">
                    <a:tint val="75000"/>
                  </a:schemeClr>
                </a:solidFill>
              </a:defRPr>
            </a:lvl1pPr>
            <a:lvl2pPr marL="548521" indent="0" algn="ctr">
              <a:buNone/>
              <a:defRPr>
                <a:solidFill>
                  <a:schemeClr val="tx1">
                    <a:tint val="75000"/>
                  </a:schemeClr>
                </a:solidFill>
              </a:defRPr>
            </a:lvl2pPr>
            <a:lvl3pPr marL="1097042" indent="0" algn="ctr">
              <a:buNone/>
              <a:defRPr>
                <a:solidFill>
                  <a:schemeClr val="tx1">
                    <a:tint val="75000"/>
                  </a:schemeClr>
                </a:solidFill>
              </a:defRPr>
            </a:lvl3pPr>
            <a:lvl4pPr marL="1645563" indent="0" algn="ctr">
              <a:buNone/>
              <a:defRPr>
                <a:solidFill>
                  <a:schemeClr val="tx1">
                    <a:tint val="75000"/>
                  </a:schemeClr>
                </a:solidFill>
              </a:defRPr>
            </a:lvl4pPr>
            <a:lvl5pPr marL="2194084" indent="0" algn="ctr">
              <a:buNone/>
              <a:defRPr>
                <a:solidFill>
                  <a:schemeClr val="tx1">
                    <a:tint val="75000"/>
                  </a:schemeClr>
                </a:solidFill>
              </a:defRPr>
            </a:lvl5pPr>
            <a:lvl6pPr marL="2742605" indent="0" algn="ctr">
              <a:buNone/>
              <a:defRPr>
                <a:solidFill>
                  <a:schemeClr val="tx1">
                    <a:tint val="75000"/>
                  </a:schemeClr>
                </a:solidFill>
              </a:defRPr>
            </a:lvl6pPr>
            <a:lvl7pPr marL="3291126" indent="0" algn="ctr">
              <a:buNone/>
              <a:defRPr>
                <a:solidFill>
                  <a:schemeClr val="tx1">
                    <a:tint val="75000"/>
                  </a:schemeClr>
                </a:solidFill>
              </a:defRPr>
            </a:lvl7pPr>
            <a:lvl8pPr marL="3839647" indent="0" algn="ctr">
              <a:buNone/>
              <a:defRPr>
                <a:solidFill>
                  <a:schemeClr val="tx1">
                    <a:tint val="75000"/>
                  </a:schemeClr>
                </a:solidFill>
              </a:defRPr>
            </a:lvl8pPr>
            <a:lvl9pPr marL="4388167"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16200000">
            <a:off x="10474874" y="1584961"/>
            <a:ext cx="2438399" cy="487681"/>
          </a:xfrm>
          <a:prstGeom prst="rect">
            <a:avLst/>
          </a:prstGeom>
        </p:spPr>
        <p:txBody>
          <a:bodyPr/>
          <a:lstStyle/>
          <a:p>
            <a:pPr defTabSz="1218905"/>
            <a:fld id="{7EFF92D8-AF22-411E-B9AE-E6F431A2EF75}" type="datetimeFigureOut">
              <a:rPr lang="en-GB" smtClean="0">
                <a:solidFill>
                  <a:prstClr val="black"/>
                </a:solidFill>
              </a:rPr>
              <a:pPr defTabSz="1218905"/>
              <a:t>13/10/2018</a:t>
            </a:fld>
            <a:endParaRPr lang="en-GB">
              <a:solidFill>
                <a:prstClr val="black"/>
              </a:solidFill>
            </a:endParaRPr>
          </a:p>
        </p:txBody>
      </p:sp>
      <p:sp>
        <p:nvSpPr>
          <p:cNvPr id="5" name="Footer Placeholder 4"/>
          <p:cNvSpPr>
            <a:spLocks noGrp="1"/>
          </p:cNvSpPr>
          <p:nvPr>
            <p:ph type="ftr" sz="quarter" idx="11"/>
          </p:nvPr>
        </p:nvSpPr>
        <p:spPr>
          <a:xfrm rot="16200000">
            <a:off x="10510432" y="3987801"/>
            <a:ext cx="2367281" cy="487681"/>
          </a:xfrm>
          <a:prstGeom prst="rect">
            <a:avLst/>
          </a:prstGeom>
        </p:spPr>
        <p:txBody>
          <a:bodyPr/>
          <a:lstStyle/>
          <a:p>
            <a:pPr defTabSz="1218905"/>
            <a:endParaRPr lang="en-GB">
              <a:solidFill>
                <a:prstClr val="black"/>
              </a:solidFill>
            </a:endParaRPr>
          </a:p>
        </p:txBody>
      </p:sp>
      <p:sp>
        <p:nvSpPr>
          <p:cNvPr id="6" name="Slide Number Placeholder 5"/>
          <p:cNvSpPr>
            <a:spLocks noGrp="1"/>
          </p:cNvSpPr>
          <p:nvPr>
            <p:ph type="sldNum" sz="quarter" idx="12"/>
          </p:nvPr>
        </p:nvSpPr>
        <p:spPr>
          <a:xfrm>
            <a:off x="11375718" y="5648960"/>
            <a:ext cx="731520" cy="396240"/>
          </a:xfrm>
          <a:prstGeom prst="bracketPair">
            <a:avLst>
              <a:gd name="adj" fmla="val 17949"/>
            </a:avLst>
          </a:prstGeom>
        </p:spPr>
        <p:txBody>
          <a:bodyPr/>
          <a:lstStyle/>
          <a:p>
            <a:pPr defTabSz="1218905"/>
            <a:fld id="{4F07C48C-936C-4CCD-8D54-35BE3E65F304}" type="slidenum">
              <a:rPr lang="en-GB" smtClean="0">
                <a:solidFill>
                  <a:prstClr val="black"/>
                </a:solidFill>
              </a:rPr>
              <a:pPr defTabSz="1218905"/>
              <a:t>‹#›</a:t>
            </a:fld>
            <a:endParaRPr lang="en-GB">
              <a:solidFill>
                <a:prstClr val="black"/>
              </a:solidFill>
            </a:endParaRPr>
          </a:p>
        </p:txBody>
      </p:sp>
    </p:spTree>
    <p:extLst>
      <p:ext uri="{BB962C8B-B14F-4D97-AF65-F5344CB8AC3E}">
        <p14:creationId xmlns:p14="http://schemas.microsoft.com/office/powerpoint/2010/main" val="3981197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277200" y="453600"/>
            <a:ext cx="8596668" cy="609600"/>
          </a:xfrm>
          <a:prstGeom prst="rect">
            <a:avLst/>
          </a:prstGeom>
        </p:spPr>
        <p:txBody>
          <a:bodyPr>
            <a:normAutofit/>
          </a:bodyPr>
          <a:lstStyle>
            <a:lvl1pPr>
              <a:defRPr sz="32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2444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1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Blue Demo">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35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lank Accent Color Blue Demo">
    <p:bg>
      <p:bgPr>
        <a:solidFill>
          <a:schemeClr val="accent1"/>
        </a:solidFill>
        <a:effectLst/>
      </p:bgPr>
    </p:bg>
    <p:spTree>
      <p:nvGrpSpPr>
        <p:cNvPr id="1" name=""/>
        <p:cNvGrpSpPr/>
        <p:nvPr/>
      </p:nvGrpSpPr>
      <p:grpSpPr>
        <a:xfrm>
          <a:off x="0" y="0"/>
          <a:ext cx="0" cy="0"/>
          <a:chOff x="0" y="0"/>
          <a:chExt cx="0" cy="0"/>
        </a:xfrm>
      </p:grpSpPr>
      <p:sp>
        <p:nvSpPr>
          <p:cNvPr id="7"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107295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Blue">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1626" y="6237312"/>
            <a:ext cx="1710351" cy="428153"/>
          </a:xfrm>
          <a:prstGeom prst="rect">
            <a:avLst/>
          </a:prstGeom>
        </p:spPr>
      </p:pic>
    </p:spTree>
    <p:extLst>
      <p:ext uri="{BB962C8B-B14F-4D97-AF65-F5344CB8AC3E}">
        <p14:creationId xmlns:p14="http://schemas.microsoft.com/office/powerpoint/2010/main" val="105435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Blue Logo">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57657" y="3018873"/>
            <a:ext cx="3276689" cy="820255"/>
          </a:xfrm>
          <a:prstGeom prst="rect">
            <a:avLst/>
          </a:prstGeom>
        </p:spPr>
      </p:pic>
    </p:spTree>
    <p:extLst>
      <p:ext uri="{BB962C8B-B14F-4D97-AF65-F5344CB8AC3E}">
        <p14:creationId xmlns:p14="http://schemas.microsoft.com/office/powerpoint/2010/main" val="28133593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nk Accent Color Blue">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11977" y="6237400"/>
            <a:ext cx="1710000" cy="428065"/>
          </a:xfrm>
          <a:prstGeom prst="rect">
            <a:avLst/>
          </a:prstGeom>
        </p:spPr>
      </p:pic>
    </p:spTree>
    <p:extLst>
      <p:ext uri="{BB962C8B-B14F-4D97-AF65-F5344CB8AC3E}">
        <p14:creationId xmlns:p14="http://schemas.microsoft.com/office/powerpoint/2010/main" val="158782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Teal Demo">
    <p:bg>
      <p:bgPr>
        <a:solidFill>
          <a:schemeClr val="accent2"/>
        </a:solidFill>
        <a:effectLst/>
      </p:bgPr>
    </p:bg>
    <p:spTree>
      <p:nvGrpSpPr>
        <p:cNvPr id="1" name=""/>
        <p:cNvGrpSpPr/>
        <p:nvPr/>
      </p:nvGrpSpPr>
      <p:grpSpPr>
        <a:xfrm>
          <a:off x="0" y="0"/>
          <a:ext cx="0" cy="0"/>
          <a:chOff x="0" y="0"/>
          <a:chExt cx="0" cy="0"/>
        </a:xfrm>
      </p:grpSpPr>
      <p:sp>
        <p:nvSpPr>
          <p:cNvPr id="5"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1586050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C97CF4-16F1-4F22-B78C-E10587E26689}" type="datetimeFigureOut">
              <a:rPr lang="en-GB" smtClean="0"/>
              <a:t>13/10/2018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10202937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Teal">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2294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Orange Demo">
    <p:bg>
      <p:bgPr>
        <a:solidFill>
          <a:schemeClr val="accent4"/>
        </a:solidFill>
        <a:effectLst/>
      </p:bgPr>
    </p:bg>
    <p:spTree>
      <p:nvGrpSpPr>
        <p:cNvPr id="1" name=""/>
        <p:cNvGrpSpPr/>
        <p:nvPr/>
      </p:nvGrpSpPr>
      <p:grpSpPr>
        <a:xfrm>
          <a:off x="0" y="0"/>
          <a:ext cx="0" cy="0"/>
          <a:chOff x="0" y="0"/>
          <a:chExt cx="0" cy="0"/>
        </a:xfrm>
      </p:grpSpPr>
      <p:sp>
        <p:nvSpPr>
          <p:cNvPr id="6"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24050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Orang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837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Blank Accent Color Purple Demo">
    <p:bg>
      <p:bgPr>
        <a:solidFill>
          <a:schemeClr val="accent3"/>
        </a:solidFill>
        <a:effectLst/>
      </p:bgPr>
    </p:bg>
    <p:spTree>
      <p:nvGrpSpPr>
        <p:cNvPr id="1" name=""/>
        <p:cNvGrpSpPr/>
        <p:nvPr/>
      </p:nvGrpSpPr>
      <p:grpSpPr>
        <a:xfrm>
          <a:off x="0" y="0"/>
          <a:ext cx="0" cy="0"/>
          <a:chOff x="0" y="0"/>
          <a:chExt cx="0" cy="0"/>
        </a:xfrm>
      </p:grpSpPr>
      <p:sp>
        <p:nvSpPr>
          <p:cNvPr id="3"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rPr>
              <a:t>Demo</a:t>
            </a:r>
          </a:p>
        </p:txBody>
      </p:sp>
    </p:spTree>
    <p:extLst>
      <p:ext uri="{BB962C8B-B14F-4D97-AF65-F5344CB8AC3E}">
        <p14:creationId xmlns:p14="http://schemas.microsoft.com/office/powerpoint/2010/main" val="708588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Purpl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121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Black Demo">
    <p:bg>
      <p:bgPr>
        <a:solidFill>
          <a:srgbClr val="000000"/>
        </a:solidFill>
        <a:effectLst/>
      </p:bgPr>
    </p:bg>
    <p:spTree>
      <p:nvGrpSpPr>
        <p:cNvPr id="1" name=""/>
        <p:cNvGrpSpPr/>
        <p:nvPr/>
      </p:nvGrpSpPr>
      <p:grpSpPr>
        <a:xfrm>
          <a:off x="0" y="0"/>
          <a:ext cx="0" cy="0"/>
          <a:chOff x="0" y="0"/>
          <a:chExt cx="0" cy="0"/>
        </a:xfrm>
      </p:grpSpPr>
      <p:sp>
        <p:nvSpPr>
          <p:cNvPr id="5" name="Title"/>
          <p:cNvSpPr txBox="1">
            <a:spLocks/>
          </p:cNvSpPr>
          <p:nvPr userDrawn="1"/>
        </p:nvSpPr>
        <p:spPr>
          <a:xfrm>
            <a:off x="269239" y="2084173"/>
            <a:ext cx="9860673" cy="1793104"/>
          </a:xfrm>
          <a:prstGeom prst="rect">
            <a:avLst/>
          </a:prstGeom>
        </p:spPr>
        <p:txBody>
          <a:bodyPr/>
          <a:lstStyle>
            <a:lvl1pPr marL="0" indent="0" algn="l" defTabSz="896386" rtl="0" eaLnBrk="1" latinLnBrk="0" hangingPunct="1">
              <a:spcBef>
                <a:spcPct val="20000"/>
              </a:spcBef>
              <a:buFont typeface="Arial" pitchFamily="34" charset="0"/>
              <a:buNone/>
              <a:defRPr sz="16273" kern="1200">
                <a:gradFill>
                  <a:gsLst>
                    <a:gs pos="2917">
                      <a:schemeClr val="bg1"/>
                    </a:gs>
                    <a:gs pos="100000">
                      <a:schemeClr val="bg1"/>
                    </a:gs>
                  </a:gsLst>
                  <a:lin ang="5400000" scaled="0"/>
                </a:gradFill>
                <a:latin typeface="+mj-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j-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j-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j-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896386" rtl="0" eaLnBrk="1" fontAlgn="auto" latinLnBrk="0" hangingPunct="1">
              <a:lnSpc>
                <a:spcPct val="100000"/>
              </a:lnSpc>
              <a:spcBef>
                <a:spcPct val="20000"/>
              </a:spcBef>
              <a:spcAft>
                <a:spcPts val="0"/>
              </a:spcAft>
              <a:buClrTx/>
              <a:buSzTx/>
              <a:buFont typeface="Arial" pitchFamily="34" charset="0"/>
              <a:buNone/>
              <a:tabLst/>
              <a:defRPr/>
            </a:pPr>
            <a:r>
              <a:rPr kumimoji="0" lang="en-US" sz="16273" b="0" i="0" u="none" strike="noStrike" kern="1200" cap="none" spc="0" normalizeH="0" baseline="0" noProof="0">
                <a:ln>
                  <a:noFill/>
                </a:ln>
                <a:gradFill>
                  <a:gsLst>
                    <a:gs pos="2917">
                      <a:srgbClr val="FFFFFF"/>
                    </a:gs>
                    <a:gs pos="100000">
                      <a:srgbClr val="FFFFFF"/>
                    </a:gs>
                  </a:gsLst>
                  <a:lin ang="5400000" scaled="0"/>
                </a:gradFill>
                <a:effectLst/>
                <a:uLnTx/>
                <a:uFillTx/>
                <a:latin typeface="Segoe UI Light"/>
                <a:ea typeface="+mn-ea"/>
                <a:cs typeface="+mn-cs"/>
              </a:rPr>
              <a:t>Demo</a:t>
            </a:r>
            <a:endParaRPr kumimoji="0" lang="en-US" sz="16273" b="0" i="0" u="none" strike="noStrike" kern="1200" cap="none" spc="0" normalizeH="0" baseline="0" noProof="0" dirty="0">
              <a:ln>
                <a:noFill/>
              </a:ln>
              <a:gradFill>
                <a:gsLst>
                  <a:gs pos="2917">
                    <a:srgbClr val="FFFFFF"/>
                  </a:gs>
                  <a:gs pos="100000">
                    <a:srgbClr val="FFFFFF"/>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24970075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Accent Color Black">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78779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13/10/2018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40095569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5C97CF4-16F1-4F22-B78C-E10587E26689}" type="datetimeFigureOut">
              <a:rPr lang="en-GB" smtClean="0"/>
              <a:t>13/10/2018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2258921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5C97CF4-16F1-4F22-B78C-E10587E26689}" type="datetimeFigureOut">
              <a:rPr lang="en-GB" smtClean="0"/>
              <a:t>13/10/2018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4273276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5C97CF4-16F1-4F22-B78C-E10587E26689}" type="datetimeFigureOut">
              <a:rPr lang="en-GB" smtClean="0"/>
              <a:t>13/10/2018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215569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5C97CF4-16F1-4F22-B78C-E10587E26689}" type="datetimeFigureOut">
              <a:rPr lang="en-GB" smtClean="0"/>
              <a:t>13/10/2018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3468620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97CF4-16F1-4F22-B78C-E10587E26689}" type="datetimeFigureOut">
              <a:rPr lang="en-GB" smtClean="0"/>
              <a:t>13/10/2018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3276223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C97CF4-16F1-4F22-B78C-E10587E26689}" type="datetimeFigureOut">
              <a:rPr lang="en-GB" smtClean="0"/>
              <a:t>13/10/2018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381412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C97CF4-16F1-4F22-B78C-E10587E26689}" type="datetimeFigureOut">
              <a:rPr lang="en-GB" smtClean="0"/>
              <a:t>13/10/2018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9C3ADED-1E69-417A-9B48-888EEA2A20F8}" type="slidenum">
              <a:rPr lang="en-GB" smtClean="0"/>
              <a:t>‹#›</a:t>
            </a:fld>
            <a:endParaRPr lang="en-GB" dirty="0"/>
          </a:p>
        </p:txBody>
      </p:sp>
    </p:spTree>
    <p:extLst>
      <p:ext uri="{BB962C8B-B14F-4D97-AF65-F5344CB8AC3E}">
        <p14:creationId xmlns:p14="http://schemas.microsoft.com/office/powerpoint/2010/main" val="2212228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theme" Target="../theme/theme4.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97CF4-16F1-4F22-B78C-E10587E26689}" type="datetimeFigureOut">
              <a:rPr lang="en-GB" smtClean="0"/>
              <a:t>13/10/2018</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3ADED-1E69-417A-9B48-888EEA2A20F8}" type="slidenum">
              <a:rPr lang="en-GB" smtClean="0"/>
              <a:t>‹#›</a:t>
            </a:fld>
            <a:endParaRPr lang="en-GB" dirty="0"/>
          </a:p>
        </p:txBody>
      </p:sp>
    </p:spTree>
    <p:extLst>
      <p:ext uri="{BB962C8B-B14F-4D97-AF65-F5344CB8AC3E}">
        <p14:creationId xmlns:p14="http://schemas.microsoft.com/office/powerpoint/2010/main" val="60771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8" y="609600"/>
            <a:ext cx="8596667" cy="609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8" y="2160591"/>
            <a:ext cx="8596667"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150897" y="5766607"/>
            <a:ext cx="2202903" cy="551454"/>
          </a:xfrm>
          <a:prstGeom prst="rect">
            <a:avLst/>
          </a:prstGeom>
        </p:spPr>
      </p:pic>
    </p:spTree>
    <p:extLst>
      <p:ext uri="{BB962C8B-B14F-4D97-AF65-F5344CB8AC3E}">
        <p14:creationId xmlns:p14="http://schemas.microsoft.com/office/powerpoint/2010/main" val="1009292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fade/>
  </p:transition>
  <p:txStyles>
    <p:titleStyle>
      <a:lvl1pPr algn="l" defTabSz="457100" rtl="0" eaLnBrk="1" latinLnBrk="0" hangingPunct="1">
        <a:spcBef>
          <a:spcPct val="0"/>
        </a:spcBef>
        <a:buNone/>
        <a:defRPr sz="3600" kern="1200">
          <a:solidFill>
            <a:srgbClr val="0057B8"/>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26" indent="-342826" algn="l" defTabSz="4571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742789" indent="-285688" algn="l" defTabSz="4571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Segoe UI" panose="020B0502040204020203" pitchFamily="34" charset="0"/>
          <a:ea typeface="+mn-ea"/>
          <a:cs typeface="Segoe UI" panose="020B0502040204020203" pitchFamily="34" charset="0"/>
        </a:defRPr>
      </a:lvl2pPr>
      <a:lvl3pPr marL="1142752" indent="-228551" algn="l" defTabSz="4571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3pPr>
      <a:lvl4pPr marL="1599853" indent="-228551" algn="l" defTabSz="4571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egoe UI" panose="020B0502040204020203" pitchFamily="34" charset="0"/>
          <a:ea typeface="+mn-ea"/>
          <a:cs typeface="Segoe UI" panose="020B0502040204020203" pitchFamily="34" charset="0"/>
        </a:defRPr>
      </a:lvl4pPr>
      <a:lvl5pPr marL="2056953" indent="-228551" algn="l" defTabSz="4571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egoe UI" panose="020B0502040204020203" pitchFamily="34" charset="0"/>
          <a:ea typeface="+mn-ea"/>
          <a:cs typeface="Segoe UI" panose="020B0502040204020203" pitchFamily="34" charset="0"/>
        </a:defRPr>
      </a:lvl5pPr>
      <a:lvl6pPr marL="2514055" indent="-228551" algn="l" defTabSz="4571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155" indent="-228551" algn="l" defTabSz="4571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256" indent="-228551" algn="l" defTabSz="4571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356" indent="-228551" algn="l" defTabSz="4571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00" rtl="0" eaLnBrk="1" latinLnBrk="0" hangingPunct="1">
        <a:defRPr sz="1800" kern="1200">
          <a:solidFill>
            <a:schemeClr val="tx1"/>
          </a:solidFill>
          <a:latin typeface="+mn-lt"/>
          <a:ea typeface="+mn-ea"/>
          <a:cs typeface="+mn-cs"/>
        </a:defRPr>
      </a:lvl1pPr>
      <a:lvl2pPr marL="457100" algn="l" defTabSz="457100" rtl="0" eaLnBrk="1" latinLnBrk="0" hangingPunct="1">
        <a:defRPr sz="1800" kern="1200">
          <a:solidFill>
            <a:schemeClr val="tx1"/>
          </a:solidFill>
          <a:latin typeface="+mn-lt"/>
          <a:ea typeface="+mn-ea"/>
          <a:cs typeface="+mn-cs"/>
        </a:defRPr>
      </a:lvl2pPr>
      <a:lvl3pPr marL="914202" algn="l" defTabSz="457100" rtl="0" eaLnBrk="1" latinLnBrk="0" hangingPunct="1">
        <a:defRPr sz="1800" kern="1200">
          <a:solidFill>
            <a:schemeClr val="tx1"/>
          </a:solidFill>
          <a:latin typeface="+mn-lt"/>
          <a:ea typeface="+mn-ea"/>
          <a:cs typeface="+mn-cs"/>
        </a:defRPr>
      </a:lvl3pPr>
      <a:lvl4pPr marL="1371302" algn="l" defTabSz="457100" rtl="0" eaLnBrk="1" latinLnBrk="0" hangingPunct="1">
        <a:defRPr sz="1800" kern="1200">
          <a:solidFill>
            <a:schemeClr val="tx1"/>
          </a:solidFill>
          <a:latin typeface="+mn-lt"/>
          <a:ea typeface="+mn-ea"/>
          <a:cs typeface="+mn-cs"/>
        </a:defRPr>
      </a:lvl4pPr>
      <a:lvl5pPr marL="1828404" algn="l" defTabSz="457100" rtl="0" eaLnBrk="1" latinLnBrk="0" hangingPunct="1">
        <a:defRPr sz="1800" kern="1200">
          <a:solidFill>
            <a:schemeClr val="tx1"/>
          </a:solidFill>
          <a:latin typeface="+mn-lt"/>
          <a:ea typeface="+mn-ea"/>
          <a:cs typeface="+mn-cs"/>
        </a:defRPr>
      </a:lvl5pPr>
      <a:lvl6pPr marL="2285504" algn="l" defTabSz="457100" rtl="0" eaLnBrk="1" latinLnBrk="0" hangingPunct="1">
        <a:defRPr sz="1800" kern="1200">
          <a:solidFill>
            <a:schemeClr val="tx1"/>
          </a:solidFill>
          <a:latin typeface="+mn-lt"/>
          <a:ea typeface="+mn-ea"/>
          <a:cs typeface="+mn-cs"/>
        </a:defRPr>
      </a:lvl6pPr>
      <a:lvl7pPr marL="2742605" algn="l" defTabSz="457100" rtl="0" eaLnBrk="1" latinLnBrk="0" hangingPunct="1">
        <a:defRPr sz="1800" kern="1200">
          <a:solidFill>
            <a:schemeClr val="tx1"/>
          </a:solidFill>
          <a:latin typeface="+mn-lt"/>
          <a:ea typeface="+mn-ea"/>
          <a:cs typeface="+mn-cs"/>
        </a:defRPr>
      </a:lvl7pPr>
      <a:lvl8pPr marL="3199706" algn="l" defTabSz="457100" rtl="0" eaLnBrk="1" latinLnBrk="0" hangingPunct="1">
        <a:defRPr sz="1800" kern="1200">
          <a:solidFill>
            <a:schemeClr val="tx1"/>
          </a:solidFill>
          <a:latin typeface="+mn-lt"/>
          <a:ea typeface="+mn-ea"/>
          <a:cs typeface="+mn-cs"/>
        </a:defRPr>
      </a:lvl8pPr>
      <a:lvl9pPr marL="3656806" algn="l" defTabSz="4571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1"/>
            <a:ext cx="12192000" cy="1207915"/>
          </a:xfrm>
          <a:prstGeom prst="rect">
            <a:avLst/>
          </a:prstGeom>
          <a:solidFill>
            <a:srgbClr val="006F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50896" y="5766607"/>
            <a:ext cx="2202904" cy="551454"/>
          </a:xfrm>
          <a:prstGeom prst="rect">
            <a:avLst/>
          </a:prstGeom>
        </p:spPr>
      </p:pic>
    </p:spTree>
    <p:extLst>
      <p:ext uri="{BB962C8B-B14F-4D97-AF65-F5344CB8AC3E}">
        <p14:creationId xmlns:p14="http://schemas.microsoft.com/office/powerpoint/2010/main" val="2625656217"/>
      </p:ext>
    </p:extLst>
  </p:cSld>
  <p:clrMap bg1="lt1" tx1="dk1" bg2="lt2" tx2="dk2" accent1="accent1" accent2="accent2" accent3="accent3" accent4="accent4" accent5="accent5" accent6="accent6" hlink="hlink" folHlink="folHlink"/>
  <p:sldLayoutIdLst>
    <p:sldLayoutId id="2147483672" r:id="rId1"/>
    <p:sldLayoutId id="21474836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rgbClr val="0057B8"/>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Segoe UI" panose="020B0502040204020203" pitchFamily="34" charset="0"/>
          <a:ea typeface="+mn-ea"/>
          <a:cs typeface="Segoe UI" panose="020B0502040204020203" pitchFamily="34"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egoe UI" panose="020B0502040204020203" pitchFamily="34" charset="0"/>
          <a:ea typeface="+mn-ea"/>
          <a:cs typeface="Segoe UI" panose="020B0502040204020203" pitchFamily="34"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egoe UI" panose="020B0502040204020203" pitchFamily="34" charset="0"/>
          <a:ea typeface="+mn-ea"/>
          <a:cs typeface="Segoe UI" panose="020B0502040204020203" pitchFamily="34"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06FB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303421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896386" rtl="0" eaLnBrk="1" latinLnBrk="0" hangingPunct="1">
        <a:spcBef>
          <a:spcPct val="0"/>
        </a:spcBef>
        <a:buNone/>
        <a:defRPr sz="4313" kern="1200">
          <a:solidFill>
            <a:schemeClr val="tx1"/>
          </a:solidFill>
          <a:latin typeface="+mj-lt"/>
          <a:ea typeface="+mj-ea"/>
          <a:cs typeface="+mj-cs"/>
        </a:defRPr>
      </a:lvl1pPr>
    </p:titleStyle>
    <p:bodyStyle>
      <a:lvl1pPr marL="336145" indent="-336145" algn="l" defTabSz="896386" rtl="0" eaLnBrk="1" latinLnBrk="0" hangingPunct="1">
        <a:spcBef>
          <a:spcPct val="20000"/>
        </a:spcBef>
        <a:buFont typeface="Arial" pitchFamily="34" charset="0"/>
        <a:buChar char="•"/>
        <a:defRPr sz="3137" kern="1200">
          <a:solidFill>
            <a:schemeClr val="tx1"/>
          </a:solidFill>
          <a:latin typeface="+mn-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n-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n-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386" rtl="0" eaLnBrk="1" latinLnBrk="0" hangingPunct="1">
        <a:defRPr sz="1765" kern="1200">
          <a:solidFill>
            <a:schemeClr val="tx1"/>
          </a:solidFill>
          <a:latin typeface="+mn-lt"/>
          <a:ea typeface="+mn-ea"/>
          <a:cs typeface="+mn-cs"/>
        </a:defRPr>
      </a:lvl1pPr>
      <a:lvl2pPr marL="448193" algn="l" defTabSz="896386" rtl="0" eaLnBrk="1" latinLnBrk="0" hangingPunct="1">
        <a:defRPr sz="1765" kern="1200">
          <a:solidFill>
            <a:schemeClr val="tx1"/>
          </a:solidFill>
          <a:latin typeface="+mn-lt"/>
          <a:ea typeface="+mn-ea"/>
          <a:cs typeface="+mn-cs"/>
        </a:defRPr>
      </a:lvl2pPr>
      <a:lvl3pPr marL="896386" algn="l" defTabSz="896386" rtl="0" eaLnBrk="1" latinLnBrk="0" hangingPunct="1">
        <a:defRPr sz="1765" kern="1200">
          <a:solidFill>
            <a:schemeClr val="tx1"/>
          </a:solidFill>
          <a:latin typeface="+mn-lt"/>
          <a:ea typeface="+mn-ea"/>
          <a:cs typeface="+mn-cs"/>
        </a:defRPr>
      </a:lvl3pPr>
      <a:lvl4pPr marL="1344579" algn="l" defTabSz="896386" rtl="0" eaLnBrk="1" latinLnBrk="0" hangingPunct="1">
        <a:defRPr sz="1765" kern="1200">
          <a:solidFill>
            <a:schemeClr val="tx1"/>
          </a:solidFill>
          <a:latin typeface="+mn-lt"/>
          <a:ea typeface="+mn-ea"/>
          <a:cs typeface="+mn-cs"/>
        </a:defRPr>
      </a:lvl4pPr>
      <a:lvl5pPr marL="1792773" algn="l" defTabSz="896386" rtl="0" eaLnBrk="1" latinLnBrk="0" hangingPunct="1">
        <a:defRPr sz="1765" kern="1200">
          <a:solidFill>
            <a:schemeClr val="tx1"/>
          </a:solidFill>
          <a:latin typeface="+mn-lt"/>
          <a:ea typeface="+mn-ea"/>
          <a:cs typeface="+mn-cs"/>
        </a:defRPr>
      </a:lvl5pPr>
      <a:lvl6pPr marL="2240966" algn="l" defTabSz="896386" rtl="0" eaLnBrk="1" latinLnBrk="0" hangingPunct="1">
        <a:defRPr sz="1765" kern="1200">
          <a:solidFill>
            <a:schemeClr val="tx1"/>
          </a:solidFill>
          <a:latin typeface="+mn-lt"/>
          <a:ea typeface="+mn-ea"/>
          <a:cs typeface="+mn-cs"/>
        </a:defRPr>
      </a:lvl6pPr>
      <a:lvl7pPr marL="2689159" algn="l" defTabSz="896386" rtl="0" eaLnBrk="1" latinLnBrk="0" hangingPunct="1">
        <a:defRPr sz="1765" kern="1200">
          <a:solidFill>
            <a:schemeClr val="tx1"/>
          </a:solidFill>
          <a:latin typeface="+mn-lt"/>
          <a:ea typeface="+mn-ea"/>
          <a:cs typeface="+mn-cs"/>
        </a:defRPr>
      </a:lvl7pPr>
      <a:lvl8pPr marL="3137352" algn="l" defTabSz="896386" rtl="0" eaLnBrk="1" latinLnBrk="0" hangingPunct="1">
        <a:defRPr sz="1765" kern="1200">
          <a:solidFill>
            <a:schemeClr val="tx1"/>
          </a:solidFill>
          <a:latin typeface="+mn-lt"/>
          <a:ea typeface="+mn-ea"/>
          <a:cs typeface="+mn-cs"/>
        </a:defRPr>
      </a:lvl8pPr>
      <a:lvl9pPr marL="3585545" algn="l" defTabSz="896386"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73">
          <p15:clr>
            <a:srgbClr val="547EBF"/>
          </p15:clr>
        </p15:guide>
        <p15:guide id="2" orient="horz" pos="187">
          <p15:clr>
            <a:srgbClr val="547EBF"/>
          </p15:clr>
        </p15:guide>
        <p15:guide id="3" orient="horz" pos="4219">
          <p15:clr>
            <a:srgbClr val="547EBF"/>
          </p15:clr>
        </p15:guide>
        <p15:guide id="4" pos="7661">
          <p15:clr>
            <a:srgbClr val="547EBF"/>
          </p15:clr>
        </p15:guide>
        <p15:guide id="5" orient="horz" pos="763">
          <p15:clr>
            <a:srgbClr val="A4A3A4"/>
          </p15:clr>
        </p15:guide>
        <p15:guide id="6" orient="horz" pos="1339">
          <p15:clr>
            <a:srgbClr val="A4A3A4"/>
          </p15:clr>
        </p15:guide>
        <p15:guide id="7" orient="horz" pos="1915">
          <p15:clr>
            <a:srgbClr val="A4A3A4"/>
          </p15:clr>
        </p15:guide>
        <p15:guide id="8" orient="horz" pos="2491">
          <p15:clr>
            <a:srgbClr val="A4A3A4"/>
          </p15:clr>
        </p15:guide>
        <p15:guide id="9" orient="horz" pos="3067">
          <p15:clr>
            <a:srgbClr val="A4A3A4"/>
          </p15:clr>
        </p15:guide>
        <p15:guide id="10" orient="horz" pos="3643">
          <p15:clr>
            <a:srgbClr val="A4A3A4"/>
          </p15:clr>
        </p15:guide>
        <p15:guide id="11" pos="749">
          <p15:clr>
            <a:srgbClr val="A4A3A4"/>
          </p15:clr>
        </p15:guide>
        <p15:guide id="12" pos="1325">
          <p15:clr>
            <a:srgbClr val="A4A3A4"/>
          </p15:clr>
        </p15:guide>
        <p15:guide id="13" pos="1901">
          <p15:clr>
            <a:srgbClr val="A4A3A4"/>
          </p15:clr>
        </p15:guide>
        <p15:guide id="14" pos="2477">
          <p15:clr>
            <a:srgbClr val="A4A3A4"/>
          </p15:clr>
        </p15:guide>
        <p15:guide id="15" pos="3053">
          <p15:clr>
            <a:srgbClr val="A4A3A4"/>
          </p15:clr>
        </p15:guide>
        <p15:guide id="16" pos="3629">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708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3.xml"/><Relationship Id="rId5" Type="http://schemas.openxmlformats.org/officeDocument/2006/relationships/image" Target="../media/image7.pn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7.xml"/><Relationship Id="rId1" Type="http://schemas.openxmlformats.org/officeDocument/2006/relationships/themeOverride" Target="../theme/themeOverride7.xml"/><Relationship Id="rId4" Type="http://schemas.openxmlformats.org/officeDocument/2006/relationships/image" Target="../media/image26.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7.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7.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7.xml"/><Relationship Id="rId1" Type="http://schemas.openxmlformats.org/officeDocument/2006/relationships/themeOverride" Target="../theme/themeOverride10.xml"/><Relationship Id="rId4" Type="http://schemas.openxmlformats.org/officeDocument/2006/relationships/image" Target="../media/image27.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7.xml"/><Relationship Id="rId1" Type="http://schemas.openxmlformats.org/officeDocument/2006/relationships/themeOverride" Target="../theme/themeOverride11.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7.xml"/><Relationship Id="rId1" Type="http://schemas.openxmlformats.org/officeDocument/2006/relationships/themeOverride" Target="../theme/themeOverride12.xml"/><Relationship Id="rId6" Type="http://schemas.openxmlformats.org/officeDocument/2006/relationships/image" Target="../media/image29.jpg"/><Relationship Id="rId5" Type="http://schemas.openxmlformats.org/officeDocument/2006/relationships/image" Target="../media/image28.emf"/><Relationship Id="rId4" Type="http://schemas.openxmlformats.org/officeDocument/2006/relationships/image" Target="../media/image27.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7.xml"/><Relationship Id="rId1" Type="http://schemas.openxmlformats.org/officeDocument/2006/relationships/themeOverride" Target="../theme/themeOverride13.xml"/><Relationship Id="rId5" Type="http://schemas.openxmlformats.org/officeDocument/2006/relationships/image" Target="../media/image28.emf"/><Relationship Id="rId4" Type="http://schemas.openxmlformats.org/officeDocument/2006/relationships/image" Target="../media/image27.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7.xml"/><Relationship Id="rId1" Type="http://schemas.openxmlformats.org/officeDocument/2006/relationships/themeOverride" Target="../theme/themeOverride14.xml"/><Relationship Id="rId5" Type="http://schemas.openxmlformats.org/officeDocument/2006/relationships/image" Target="../media/image28.emf"/><Relationship Id="rId4" Type="http://schemas.openxmlformats.org/officeDocument/2006/relationships/image" Target="../media/image27.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7.xml"/><Relationship Id="rId1" Type="http://schemas.openxmlformats.org/officeDocument/2006/relationships/themeOverride" Target="../theme/themeOverride15.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19.xml"/><Relationship Id="rId7" Type="http://schemas.openxmlformats.org/officeDocument/2006/relationships/image" Target="../media/image33.png"/><Relationship Id="rId2" Type="http://schemas.openxmlformats.org/officeDocument/2006/relationships/slideLayout" Target="../slideLayouts/slideLayout37.xml"/><Relationship Id="rId1" Type="http://schemas.openxmlformats.org/officeDocument/2006/relationships/themeOverride" Target="../theme/themeOverride1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hyperlink" Target="https://modelmanagement.visualstudio.com/DundeeDataScience/"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7.xml"/><Relationship Id="rId1" Type="http://schemas.openxmlformats.org/officeDocument/2006/relationships/themeOverride" Target="../theme/themeOverride17.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7.xml"/><Relationship Id="rId1" Type="http://schemas.openxmlformats.org/officeDocument/2006/relationships/themeOverride" Target="../theme/themeOverride18.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8.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7.xml"/><Relationship Id="rId1" Type="http://schemas.openxmlformats.org/officeDocument/2006/relationships/themeOverride" Target="../theme/themeOverride1.xml"/><Relationship Id="rId5" Type="http://schemas.openxmlformats.org/officeDocument/2006/relationships/image" Target="../media/image15.jpe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7.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7.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7.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7.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7.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767408" y="1838815"/>
            <a:ext cx="11161240" cy="2187703"/>
          </a:xfrm>
          <a:prstGeom prst="rect">
            <a:avLst/>
          </a:prstGeom>
          <a:noFill/>
        </p:spPr>
        <p:txBody>
          <a:bodyPr vert="horz" wrap="square" lIns="143428" tIns="89642" rIns="143428" bIns="89642" rtlCol="0" anchor="t" anchorCtr="0">
            <a:noAutofit/>
          </a:bodyPr>
          <a:lstStyle>
            <a:lvl1pPr algn="l" defTabSz="932578" rtl="0" eaLnBrk="1" latinLnBrk="0" hangingPunct="1">
              <a:lnSpc>
                <a:spcPct val="90000"/>
              </a:lnSpc>
              <a:spcBef>
                <a:spcPct val="0"/>
              </a:spcBef>
              <a:buNone/>
              <a:defRPr lang="en-US" sz="5999" b="0" kern="1200" cap="none" spc="-100" baseline="0">
                <a:ln w="3175">
                  <a:noFill/>
                </a:ln>
                <a:gradFill>
                  <a:gsLst>
                    <a:gs pos="3333">
                      <a:schemeClr val="tx1"/>
                    </a:gs>
                    <a:gs pos="39000">
                      <a:schemeClr val="tx1"/>
                    </a:gs>
                  </a:gsLst>
                  <a:lin ang="5400000" scaled="0"/>
                </a:gradFill>
                <a:effectLst/>
                <a:latin typeface="+mj-lt"/>
                <a:ea typeface="+mn-ea"/>
                <a:cs typeface="Segoe UI" pitchFamily="34" charset="0"/>
              </a:defRPr>
            </a:lvl1pPr>
          </a:lstStyle>
          <a:p>
            <a:pPr marL="0" marR="0" lvl="0" indent="0" algn="l" defTabSz="932578" rtl="0" eaLnBrk="1" fontAlgn="auto" latinLnBrk="0" hangingPunct="1">
              <a:lnSpc>
                <a:spcPct val="90000"/>
              </a:lnSpc>
              <a:spcBef>
                <a:spcPts val="1200"/>
              </a:spcBef>
              <a:spcAft>
                <a:spcPts val="1200"/>
              </a:spcAft>
              <a:buClrTx/>
              <a:buSzTx/>
              <a:buFontTx/>
              <a:buNone/>
              <a:tabLst/>
              <a:defRPr/>
            </a:pPr>
            <a:r>
              <a:rPr kumimoji="0" lang="en-GB" sz="5400" b="0" i="0" u="none" strike="noStrike" kern="1200" cap="none" spc="-100" normalizeH="0" baseline="0" noProof="0" dirty="0">
                <a:ln w="3175">
                  <a:noFill/>
                </a:ln>
                <a:solidFill>
                  <a:srgbClr val="002C5C"/>
                </a:solidFill>
                <a:effectLst/>
                <a:uLnTx/>
                <a:uFillTx/>
                <a:latin typeface="Segoe UI Light"/>
                <a:ea typeface="+mn-ea"/>
                <a:cs typeface="Segoe UI" pitchFamily="34" charset="0"/>
              </a:rPr>
              <a:t>DevOps for Data Science (</a:t>
            </a:r>
            <a:r>
              <a:rPr kumimoji="0" lang="en-GB" sz="5400" b="0" i="0" u="none" strike="noStrike" kern="1200" cap="none" spc="-100" normalizeH="0" baseline="0" noProof="0" dirty="0" err="1">
                <a:ln w="3175">
                  <a:noFill/>
                </a:ln>
                <a:solidFill>
                  <a:srgbClr val="002C5C"/>
                </a:solidFill>
                <a:effectLst/>
                <a:uLnTx/>
                <a:uFillTx/>
                <a:latin typeface="Segoe UI Light"/>
                <a:ea typeface="+mn-ea"/>
                <a:cs typeface="Segoe UI" pitchFamily="34" charset="0"/>
              </a:rPr>
              <a:t>DataOps</a:t>
            </a:r>
            <a:r>
              <a:rPr kumimoji="0" lang="en-GB" sz="5400" b="0" i="0" u="none" strike="noStrike" kern="1200" cap="none" spc="-100" normalizeH="0" baseline="0" noProof="0" dirty="0">
                <a:ln w="3175">
                  <a:noFill/>
                </a:ln>
                <a:solidFill>
                  <a:srgbClr val="002C5C"/>
                </a:solidFill>
                <a:effectLst/>
                <a:uLnTx/>
                <a:uFillTx/>
                <a:latin typeface="Segoe UI Light"/>
                <a:ea typeface="+mn-ea"/>
                <a:cs typeface="Segoe UI" pitchFamily="34" charset="0"/>
              </a:rPr>
              <a:t>)</a:t>
            </a:r>
          </a:p>
          <a:p>
            <a:pPr marL="0" marR="0" lvl="0" indent="0" algn="l" defTabSz="932578" rtl="0" eaLnBrk="1" fontAlgn="auto" latinLnBrk="0" hangingPunct="1">
              <a:lnSpc>
                <a:spcPct val="90000"/>
              </a:lnSpc>
              <a:spcBef>
                <a:spcPts val="1200"/>
              </a:spcBef>
              <a:spcAft>
                <a:spcPts val="1200"/>
              </a:spcAft>
              <a:buClrTx/>
              <a:buSzTx/>
              <a:buFontTx/>
              <a:buNone/>
              <a:tabLst/>
              <a:defRPr/>
            </a:pPr>
            <a:r>
              <a:rPr kumimoji="0" lang="en-GB" sz="3600" b="0" i="0" u="none" strike="noStrike" kern="1200" cap="none" spc="-100" normalizeH="0" baseline="0" noProof="0" dirty="0">
                <a:ln w="3175">
                  <a:noFill/>
                </a:ln>
                <a:solidFill>
                  <a:srgbClr val="002C5C"/>
                </a:solidFill>
                <a:effectLst/>
                <a:uLnTx/>
                <a:uFillTx/>
                <a:latin typeface="Segoe UI Light"/>
                <a:ea typeface="+mn-ea"/>
                <a:cs typeface="Segoe UI" pitchFamily="34" charset="0"/>
              </a:rPr>
              <a:t>With Azure DevOps, Docker and Kubernetes</a:t>
            </a:r>
            <a:endParaRPr kumimoji="0" lang="en-GB" sz="2000" b="0" i="0" u="none" strike="noStrike" kern="1200" cap="none" spc="-100" normalizeH="0" baseline="0" noProof="0" dirty="0">
              <a:ln w="3175">
                <a:noFill/>
              </a:ln>
              <a:solidFill>
                <a:srgbClr val="006FBA"/>
              </a:solidFill>
              <a:effectLst/>
              <a:uLnTx/>
              <a:uFillTx/>
              <a:latin typeface="Segoe UI Light"/>
              <a:ea typeface="+mn-ea"/>
              <a:cs typeface="Segoe UI" pitchFamily="34" charset="0"/>
            </a:endParaRPr>
          </a:p>
        </p:txBody>
      </p:sp>
      <p:sp>
        <p:nvSpPr>
          <p:cNvPr id="6" name="Text Placeholder 1"/>
          <p:cNvSpPr txBox="1">
            <a:spLocks/>
          </p:cNvSpPr>
          <p:nvPr/>
        </p:nvSpPr>
        <p:spPr>
          <a:xfrm>
            <a:off x="1219904" y="4010858"/>
            <a:ext cx="8785274" cy="1146334"/>
          </a:xfrm>
          <a:prstGeom prst="rect">
            <a:avLst/>
          </a:prstGeom>
          <a:noFill/>
        </p:spPr>
        <p:txBody>
          <a:bodyPr vert="horz" wrap="square" lIns="179285" tIns="143428" rIns="179285" bIns="143428" rtlCol="0">
            <a:noAutofit/>
          </a:bodyPr>
          <a:lstStyle>
            <a:lvl1pPr marL="0" marR="0" indent="0" algn="l" defTabSz="932578" rtl="0" eaLnBrk="1" fontAlgn="auto" latinLnBrk="0" hangingPunct="1">
              <a:lnSpc>
                <a:spcPct val="90000"/>
              </a:lnSpc>
              <a:spcBef>
                <a:spcPts val="0"/>
              </a:spcBef>
              <a:spcAft>
                <a:spcPts val="0"/>
              </a:spcAft>
              <a:buClrTx/>
              <a:buSzPct val="90000"/>
              <a:buFont typeface="Arial" pitchFamily="34" charset="0"/>
              <a:buNone/>
              <a:tabLst/>
              <a:defRPr sz="3599" kern="1200" spc="0" baseline="0">
                <a:gradFill>
                  <a:gsLst>
                    <a:gs pos="0">
                      <a:schemeClr val="tx1"/>
                    </a:gs>
                    <a:gs pos="100000">
                      <a:schemeClr val="tx1"/>
                    </a:gs>
                  </a:gsLst>
                  <a:lin ang="5400000" scaled="0"/>
                </a:gradFill>
                <a:latin typeface="+mj-lt"/>
                <a:ea typeface="+mn-ea"/>
                <a:cs typeface="+mn-cs"/>
              </a:defRPr>
            </a:lvl1pPr>
            <a:lvl2pPr marL="584098" marR="0" indent="-241257" algn="l" defTabSz="93257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59"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19"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80" marR="0" indent="-228560" algn="l" defTabSz="93257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88"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76"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66"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57" indent="-233145" algn="l" defTabSz="93257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78" rtl="0" eaLnBrk="1" fontAlgn="auto" latinLnBrk="0" hangingPunct="1">
              <a:lnSpc>
                <a:spcPct val="90000"/>
              </a:lnSpc>
              <a:spcBef>
                <a:spcPts val="0"/>
              </a:spcBef>
              <a:spcAft>
                <a:spcPts val="0"/>
              </a:spcAft>
              <a:buClrTx/>
              <a:buSzPct val="90000"/>
              <a:buFont typeface="Arial" pitchFamily="34" charset="0"/>
              <a:buNone/>
              <a:tabLst/>
              <a:defRPr/>
            </a:pPr>
            <a:r>
              <a:rPr kumimoji="0" lang="en-US" sz="3528"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Light"/>
                <a:ea typeface="+mn-ea"/>
                <a:cs typeface="+mn-cs"/>
              </a:rPr>
              <a:t>Terry McCann </a:t>
            </a:r>
            <a:r>
              <a:rPr kumimoji="0" lang="en-US" sz="3528" b="0" i="0" u="none" strike="noStrike" kern="1200" cap="none" spc="0" normalizeH="0" baseline="0" noProof="0" dirty="0">
                <a:ln>
                  <a:noFill/>
                </a:ln>
                <a:solidFill>
                  <a:srgbClr val="92D050"/>
                </a:solidFill>
                <a:effectLst/>
                <a:uLnTx/>
                <a:uFillTx/>
                <a:latin typeface="Segoe UI Light"/>
                <a:ea typeface="+mn-ea"/>
                <a:cs typeface="+mn-cs"/>
              </a:rPr>
              <a:t>|</a:t>
            </a:r>
            <a:r>
              <a:rPr kumimoji="0" lang="en-US" sz="3528"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Light"/>
                <a:ea typeface="+mn-ea"/>
                <a:cs typeface="+mn-cs"/>
              </a:rPr>
              <a:t> </a:t>
            </a:r>
            <a:r>
              <a:rPr kumimoji="0" lang="en-US" sz="2745" b="0" i="0" u="none" strike="noStrike" kern="1200" cap="none" spc="0" normalizeH="0" baseline="0" noProof="0" dirty="0">
                <a:ln>
                  <a:noFill/>
                </a:ln>
                <a:solidFill>
                  <a:srgbClr val="006FBA"/>
                </a:solidFill>
                <a:effectLst/>
                <a:uLnTx/>
                <a:uFillTx/>
                <a:latin typeface="Segoe UI Light"/>
                <a:ea typeface="+mn-ea"/>
                <a:cs typeface="+mn-cs"/>
              </a:rPr>
              <a:t>@</a:t>
            </a:r>
            <a:r>
              <a:rPr kumimoji="0" lang="en-US" sz="2745" b="0" i="0" u="none" strike="noStrike" kern="1200" cap="none" spc="0" normalizeH="0" baseline="0" noProof="0" dirty="0" err="1">
                <a:ln>
                  <a:noFill/>
                </a:ln>
                <a:solidFill>
                  <a:srgbClr val="006FBA"/>
                </a:solidFill>
                <a:effectLst/>
                <a:uLnTx/>
                <a:uFillTx/>
                <a:latin typeface="Segoe UI Light"/>
                <a:ea typeface="+mn-ea"/>
                <a:cs typeface="+mn-cs"/>
              </a:rPr>
              <a:t>SQLShark</a:t>
            </a:r>
            <a:endParaRPr kumimoji="0" lang="en-US" sz="2745" b="0" i="0" u="none" strike="noStrike" kern="1200" cap="none" spc="0" normalizeH="0" baseline="0" noProof="0" dirty="0">
              <a:ln>
                <a:noFill/>
              </a:ln>
              <a:solidFill>
                <a:srgbClr val="006FBA"/>
              </a:solidFill>
              <a:effectLst/>
              <a:uLnTx/>
              <a:uFillTx/>
              <a:latin typeface="Segoe UI Light"/>
              <a:ea typeface="+mn-ea"/>
              <a:cs typeface="+mn-cs"/>
            </a:endParaRPr>
          </a:p>
        </p:txBody>
      </p:sp>
      <p:sp>
        <p:nvSpPr>
          <p:cNvPr id="7" name="Rectangle 6"/>
          <p:cNvSpPr/>
          <p:nvPr/>
        </p:nvSpPr>
        <p:spPr bwMode="auto">
          <a:xfrm>
            <a:off x="851" y="489"/>
            <a:ext cx="12191151" cy="1184170"/>
          </a:xfrm>
          <a:prstGeom prst="rect">
            <a:avLst/>
          </a:prstGeom>
          <a:solidFill>
            <a:srgbClr val="006FBA"/>
          </a:solidFill>
        </p:spPr>
        <p:txBody>
          <a:bodyPr wrap="square" lIns="175735" tIns="131802" rtlCol="0">
            <a:noAutofit/>
          </a:bodyPr>
          <a:lstStyle/>
          <a:p>
            <a:pPr marL="0" marR="0" lvl="0" indent="0" algn="l" defTabSz="895750" rtl="0" eaLnBrk="1" fontAlgn="auto" latinLnBrk="0" hangingPunct="1">
              <a:lnSpc>
                <a:spcPts val="2883"/>
              </a:lnSpc>
              <a:spcBef>
                <a:spcPts val="0"/>
              </a:spcBef>
              <a:spcAft>
                <a:spcPts val="0"/>
              </a:spcAft>
              <a:buClrTx/>
              <a:buSzTx/>
              <a:buFontTx/>
              <a:buNone/>
              <a:tabLst/>
              <a:defRPr/>
            </a:pPr>
            <a:endParaRPr kumimoji="0" lang="en-US" sz="1765" b="0" i="0" u="none" strike="noStrike" kern="0" cap="none" spc="0" normalizeH="0" baseline="0" noProof="0" dirty="0" err="1">
              <a:ln>
                <a:noFill/>
              </a:ln>
              <a:solidFill>
                <a:srgbClr val="FFFFFF"/>
              </a:solidFill>
              <a:effectLst/>
              <a:uLnTx/>
              <a:uFillTx/>
              <a:latin typeface="Segoe UI Light"/>
              <a:ea typeface="+mn-ea"/>
              <a:cs typeface="+mn-cs"/>
            </a:endParaRPr>
          </a:p>
        </p:txBody>
      </p:sp>
      <p:pic>
        <p:nvPicPr>
          <p:cNvPr id="9" name="Picture 8" descr="cid:image004.jpg@01D35EBA.0EB41FD0">
            <a:extLst>
              <a:ext uri="{FF2B5EF4-FFF2-40B4-BE49-F238E27FC236}">
                <a16:creationId xmlns:a16="http://schemas.microsoft.com/office/drawing/2014/main" id="{C0D6FF3C-0CE1-4619-8053-420D3CA1BE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42650" y="5013176"/>
            <a:ext cx="2045038" cy="1080120"/>
          </a:xfrm>
          <a:prstGeom prst="rect">
            <a:avLst/>
          </a:prstGeom>
          <a:noFill/>
          <a:ln>
            <a:noFill/>
          </a:ln>
        </p:spPr>
      </p:pic>
      <p:pic>
        <p:nvPicPr>
          <p:cNvPr id="10" name="Picture 9" descr="MVP_Logo_Horizontal_Secondary_Black_RGB_300ppi">
            <a:extLst>
              <a:ext uri="{FF2B5EF4-FFF2-40B4-BE49-F238E27FC236}">
                <a16:creationId xmlns:a16="http://schemas.microsoft.com/office/drawing/2014/main" id="{72407470-1A3A-4DB4-B4E8-EC813D0191F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254414" y="5157192"/>
            <a:ext cx="1905482" cy="792088"/>
          </a:xfrm>
          <a:prstGeom prst="rect">
            <a:avLst/>
          </a:prstGeom>
          <a:noFill/>
          <a:ln>
            <a:noFill/>
          </a:ln>
        </p:spPr>
      </p:pic>
      <p:pic>
        <p:nvPicPr>
          <p:cNvPr id="8" name="Picture 2" descr="https://avatars3.githubusercontent.com/u/12963406?s=460&amp;v=4">
            <a:extLst>
              <a:ext uri="{FF2B5EF4-FFF2-40B4-BE49-F238E27FC236}">
                <a16:creationId xmlns:a16="http://schemas.microsoft.com/office/drawing/2014/main" id="{FE39FFA3-C99D-4C37-93DE-785EEB4325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76516">
            <a:off x="9325516" y="3132425"/>
            <a:ext cx="2055354" cy="2055354"/>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38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02705B-6229-4594-8B86-CC2363FD988B}"/>
              </a:ext>
            </a:extLst>
          </p:cNvPr>
          <p:cNvPicPr>
            <a:picLocks noChangeAspect="1"/>
          </p:cNvPicPr>
          <p:nvPr/>
        </p:nvPicPr>
        <p:blipFill>
          <a:blip r:embed="rId4"/>
          <a:stretch>
            <a:fillRect/>
          </a:stretch>
        </p:blipFill>
        <p:spPr>
          <a:xfrm>
            <a:off x="-1" y="-97866"/>
            <a:ext cx="12517396" cy="7054719"/>
          </a:xfrm>
          <a:prstGeom prst="rect">
            <a:avLst/>
          </a:prstGeom>
        </p:spPr>
      </p:pic>
      <p:sp>
        <p:nvSpPr>
          <p:cNvPr id="6" name="TextBox 5"/>
          <p:cNvSpPr txBox="1"/>
          <p:nvPr/>
        </p:nvSpPr>
        <p:spPr>
          <a:xfrm>
            <a:off x="2063579" y="2531081"/>
            <a:ext cx="7574692"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But why?</a:t>
            </a:r>
          </a:p>
        </p:txBody>
      </p:sp>
      <p:pic>
        <p:nvPicPr>
          <p:cNvPr id="5" name="Picture 4">
            <a:extLst>
              <a:ext uri="{FF2B5EF4-FFF2-40B4-BE49-F238E27FC236}">
                <a16:creationId xmlns:a16="http://schemas.microsoft.com/office/drawing/2014/main" id="{61A1DF1F-F429-483E-AC58-B1DA7C03F4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993" y="1113271"/>
            <a:ext cx="1885757" cy="1417810"/>
          </a:xfrm>
          <a:prstGeom prst="rect">
            <a:avLst/>
          </a:prstGeom>
        </p:spPr>
      </p:pic>
      <p:pic>
        <p:nvPicPr>
          <p:cNvPr id="8" name="Picture 7">
            <a:extLst>
              <a:ext uri="{FF2B5EF4-FFF2-40B4-BE49-F238E27FC236}">
                <a16:creationId xmlns:a16="http://schemas.microsoft.com/office/drawing/2014/main" id="{965674D7-761C-4A9C-8889-56BA59079C2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70330" y="1113271"/>
            <a:ext cx="1618735" cy="1618735"/>
          </a:xfrm>
          <a:prstGeom prst="rect">
            <a:avLst/>
          </a:prstGeom>
        </p:spPr>
      </p:pic>
      <p:pic>
        <p:nvPicPr>
          <p:cNvPr id="10" name="Picture 9">
            <a:extLst>
              <a:ext uri="{FF2B5EF4-FFF2-40B4-BE49-F238E27FC236}">
                <a16:creationId xmlns:a16="http://schemas.microsoft.com/office/drawing/2014/main" id="{09988724-CE5A-4047-B358-2F0C98AF461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25102" y="876436"/>
            <a:ext cx="2952731" cy="1996608"/>
          </a:xfrm>
          <a:prstGeom prst="rect">
            <a:avLst/>
          </a:prstGeom>
        </p:spPr>
      </p:pic>
      <p:pic>
        <p:nvPicPr>
          <p:cNvPr id="12" name="Picture 11">
            <a:extLst>
              <a:ext uri="{FF2B5EF4-FFF2-40B4-BE49-F238E27FC236}">
                <a16:creationId xmlns:a16="http://schemas.microsoft.com/office/drawing/2014/main" id="{76AB4AF5-E7A1-4B2F-B6B3-A3994734BE6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551" y="3283901"/>
            <a:ext cx="4514850" cy="2533650"/>
          </a:xfrm>
          <a:prstGeom prst="rect">
            <a:avLst/>
          </a:prstGeom>
        </p:spPr>
      </p:pic>
      <p:pic>
        <p:nvPicPr>
          <p:cNvPr id="14" name="Picture 13">
            <a:extLst>
              <a:ext uri="{FF2B5EF4-FFF2-40B4-BE49-F238E27FC236}">
                <a16:creationId xmlns:a16="http://schemas.microsoft.com/office/drawing/2014/main" id="{B03AE5E4-E425-44E3-B156-9CAAF371EA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96506" y="3572542"/>
            <a:ext cx="4514850" cy="2362200"/>
          </a:xfrm>
          <a:prstGeom prst="rect">
            <a:avLst/>
          </a:prstGeom>
        </p:spPr>
      </p:pic>
      <p:pic>
        <p:nvPicPr>
          <p:cNvPr id="16" name="Picture 15">
            <a:extLst>
              <a:ext uri="{FF2B5EF4-FFF2-40B4-BE49-F238E27FC236}">
                <a16:creationId xmlns:a16="http://schemas.microsoft.com/office/drawing/2014/main" id="{CC7E7A88-8D2E-4B64-BF27-20757CCAC98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26235" y="3360002"/>
            <a:ext cx="7466666" cy="2958730"/>
          </a:xfrm>
          <a:prstGeom prst="rect">
            <a:avLst/>
          </a:prstGeom>
        </p:spPr>
      </p:pic>
    </p:spTree>
    <p:extLst>
      <p:ext uri="{BB962C8B-B14F-4D97-AF65-F5344CB8AC3E}">
        <p14:creationId xmlns:p14="http://schemas.microsoft.com/office/powerpoint/2010/main" val="2913159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33FDDD-58F7-4991-80AD-84A50C7C1F13}"/>
              </a:ext>
            </a:extLst>
          </p:cNvPr>
          <p:cNvPicPr>
            <a:picLocks noChangeAspect="1"/>
          </p:cNvPicPr>
          <p:nvPr/>
        </p:nvPicPr>
        <p:blipFill rotWithShape="1">
          <a:blip r:embed="rId4"/>
          <a:srcRect r="41669" b="46768"/>
          <a:stretch/>
        </p:blipFill>
        <p:spPr>
          <a:xfrm>
            <a:off x="45720" y="1856232"/>
            <a:ext cx="2880858" cy="5001768"/>
          </a:xfrm>
          <a:prstGeom prst="rect">
            <a:avLst/>
          </a:prstGeom>
        </p:spPr>
      </p:pic>
      <p:sp>
        <p:nvSpPr>
          <p:cNvPr id="5" name="TextBox 4">
            <a:extLst>
              <a:ext uri="{FF2B5EF4-FFF2-40B4-BE49-F238E27FC236}">
                <a16:creationId xmlns:a16="http://schemas.microsoft.com/office/drawing/2014/main" id="{4FC076A8-0AEE-4929-83C1-FD5D6107EC11}"/>
              </a:ext>
            </a:extLst>
          </p:cNvPr>
          <p:cNvSpPr txBox="1"/>
          <p:nvPr/>
        </p:nvSpPr>
        <p:spPr>
          <a:xfrm>
            <a:off x="143234" y="191347"/>
            <a:ext cx="4428766" cy="923330"/>
          </a:xfrm>
          <a:prstGeom prst="rect">
            <a:avLst/>
          </a:prstGeom>
          <a:noFill/>
        </p:spPr>
        <p:txBody>
          <a:bodyPr wrap="square" rtlCol="0">
            <a:spAutoFit/>
          </a:bodyPr>
          <a:lstStyle/>
          <a:p>
            <a:r>
              <a:rPr lang="en-GB" sz="5400" dirty="0">
                <a:latin typeface="Segoe UI Light" panose="020B0502040204020203" pitchFamily="34" charset="0"/>
                <a:cs typeface="Segoe UI Light" panose="020B0502040204020203" pitchFamily="34" charset="0"/>
              </a:rPr>
              <a:t>Data Scientist</a:t>
            </a:r>
          </a:p>
        </p:txBody>
      </p:sp>
      <p:sp>
        <p:nvSpPr>
          <p:cNvPr id="6" name="TextBox 5">
            <a:extLst>
              <a:ext uri="{FF2B5EF4-FFF2-40B4-BE49-F238E27FC236}">
                <a16:creationId xmlns:a16="http://schemas.microsoft.com/office/drawing/2014/main" id="{556A6B68-209D-4BE7-8815-A597FDF2EFAD}"/>
              </a:ext>
            </a:extLst>
          </p:cNvPr>
          <p:cNvSpPr txBox="1"/>
          <p:nvPr/>
        </p:nvSpPr>
        <p:spPr>
          <a:xfrm>
            <a:off x="3724712" y="1315845"/>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Highly Academic</a:t>
            </a:r>
          </a:p>
        </p:txBody>
      </p:sp>
      <p:sp>
        <p:nvSpPr>
          <p:cNvPr id="7" name="TextBox 6">
            <a:extLst>
              <a:ext uri="{FF2B5EF4-FFF2-40B4-BE49-F238E27FC236}">
                <a16:creationId xmlns:a16="http://schemas.microsoft.com/office/drawing/2014/main" id="{15B65971-7F83-4A03-8D3B-42ECD3FAB262}"/>
              </a:ext>
            </a:extLst>
          </p:cNvPr>
          <p:cNvSpPr txBox="1"/>
          <p:nvPr/>
        </p:nvSpPr>
        <p:spPr>
          <a:xfrm>
            <a:off x="3724712" y="1966414"/>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Statistically minded</a:t>
            </a:r>
          </a:p>
        </p:txBody>
      </p:sp>
      <p:sp>
        <p:nvSpPr>
          <p:cNvPr id="8" name="TextBox 7">
            <a:extLst>
              <a:ext uri="{FF2B5EF4-FFF2-40B4-BE49-F238E27FC236}">
                <a16:creationId xmlns:a16="http://schemas.microsoft.com/office/drawing/2014/main" id="{30282CB5-786B-4547-982D-246034EF698A}"/>
              </a:ext>
            </a:extLst>
          </p:cNvPr>
          <p:cNvSpPr txBox="1"/>
          <p:nvPr/>
        </p:nvSpPr>
        <p:spPr>
          <a:xfrm>
            <a:off x="3724712" y="2616983"/>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Particularly strong in ML languages</a:t>
            </a:r>
          </a:p>
        </p:txBody>
      </p:sp>
      <p:sp>
        <p:nvSpPr>
          <p:cNvPr id="9" name="TextBox 8">
            <a:extLst>
              <a:ext uri="{FF2B5EF4-FFF2-40B4-BE49-F238E27FC236}">
                <a16:creationId xmlns:a16="http://schemas.microsoft.com/office/drawing/2014/main" id="{3089762A-6CF7-46C0-9EFF-1B1D37A90CBC}"/>
              </a:ext>
            </a:extLst>
          </p:cNvPr>
          <p:cNvSpPr txBox="1"/>
          <p:nvPr/>
        </p:nvSpPr>
        <p:spPr>
          <a:xfrm>
            <a:off x="3724712" y="3267552"/>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Not from a software background </a:t>
            </a:r>
          </a:p>
        </p:txBody>
      </p:sp>
      <p:sp>
        <p:nvSpPr>
          <p:cNvPr id="10" name="TextBox 9">
            <a:extLst>
              <a:ext uri="{FF2B5EF4-FFF2-40B4-BE49-F238E27FC236}">
                <a16:creationId xmlns:a16="http://schemas.microsoft.com/office/drawing/2014/main" id="{58158DA4-4F31-439B-ABC8-67EB8970A319}"/>
              </a:ext>
            </a:extLst>
          </p:cNvPr>
          <p:cNvSpPr txBox="1"/>
          <p:nvPr/>
        </p:nvSpPr>
        <p:spPr>
          <a:xfrm>
            <a:off x="3724712" y="3918121"/>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Thinks testing is hard</a:t>
            </a:r>
          </a:p>
        </p:txBody>
      </p:sp>
      <p:sp>
        <p:nvSpPr>
          <p:cNvPr id="11" name="TextBox 10">
            <a:extLst>
              <a:ext uri="{FF2B5EF4-FFF2-40B4-BE49-F238E27FC236}">
                <a16:creationId xmlns:a16="http://schemas.microsoft.com/office/drawing/2014/main" id="{F5395B00-F39F-4F2B-BCB9-3D2367C9AC58}"/>
              </a:ext>
            </a:extLst>
          </p:cNvPr>
          <p:cNvSpPr txBox="1"/>
          <p:nvPr/>
        </p:nvSpPr>
        <p:spPr>
          <a:xfrm>
            <a:off x="3724712" y="5311376"/>
            <a:ext cx="8555758" cy="1446550"/>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Thinks deployments are the responsibility of another team</a:t>
            </a:r>
          </a:p>
        </p:txBody>
      </p:sp>
      <p:sp>
        <p:nvSpPr>
          <p:cNvPr id="12" name="TextBox 11">
            <a:extLst>
              <a:ext uri="{FF2B5EF4-FFF2-40B4-BE49-F238E27FC236}">
                <a16:creationId xmlns:a16="http://schemas.microsoft.com/office/drawing/2014/main" id="{6FD42168-11C6-4DC8-B149-B72520C959E4}"/>
              </a:ext>
            </a:extLst>
          </p:cNvPr>
          <p:cNvSpPr txBox="1"/>
          <p:nvPr/>
        </p:nvSpPr>
        <p:spPr>
          <a:xfrm>
            <a:off x="3724712" y="4604655"/>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Doesn’t use source control</a:t>
            </a:r>
          </a:p>
        </p:txBody>
      </p:sp>
    </p:spTree>
    <p:extLst>
      <p:ext uri="{BB962C8B-B14F-4D97-AF65-F5344CB8AC3E}">
        <p14:creationId xmlns:p14="http://schemas.microsoft.com/office/powerpoint/2010/main" val="29937391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p:cNvSpPr txBox="1"/>
          <p:nvPr/>
        </p:nvSpPr>
        <p:spPr>
          <a:xfrm>
            <a:off x="2063579" y="2531081"/>
            <a:ext cx="7574692"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Models are not in production</a:t>
            </a:r>
          </a:p>
        </p:txBody>
      </p:sp>
    </p:spTree>
    <p:extLst>
      <p:ext uri="{BB962C8B-B14F-4D97-AF65-F5344CB8AC3E}">
        <p14:creationId xmlns:p14="http://schemas.microsoft.com/office/powerpoint/2010/main" val="62355368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p:cNvSpPr txBox="1"/>
          <p:nvPr/>
        </p:nvSpPr>
        <p:spPr>
          <a:xfrm>
            <a:off x="2063579" y="2531081"/>
            <a:ext cx="7574692"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How do we fix this problem?</a:t>
            </a:r>
          </a:p>
        </p:txBody>
      </p:sp>
    </p:spTree>
    <p:extLst>
      <p:ext uri="{BB962C8B-B14F-4D97-AF65-F5344CB8AC3E}">
        <p14:creationId xmlns:p14="http://schemas.microsoft.com/office/powerpoint/2010/main" val="355360604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7DBFE2-DABD-4ED2-B7B1-007FDAA66F31}"/>
              </a:ext>
            </a:extLst>
          </p:cNvPr>
          <p:cNvPicPr>
            <a:picLocks noChangeAspect="1"/>
          </p:cNvPicPr>
          <p:nvPr/>
        </p:nvPicPr>
        <p:blipFill rotWithShape="1">
          <a:blip r:embed="rId4"/>
          <a:srcRect b="42826"/>
          <a:stretch/>
        </p:blipFill>
        <p:spPr>
          <a:xfrm>
            <a:off x="353343" y="1439632"/>
            <a:ext cx="2951920" cy="5418368"/>
          </a:xfrm>
          <a:prstGeom prst="rect">
            <a:avLst/>
          </a:prstGeom>
        </p:spPr>
      </p:pic>
      <p:sp>
        <p:nvSpPr>
          <p:cNvPr id="9" name="TextBox 8">
            <a:extLst>
              <a:ext uri="{FF2B5EF4-FFF2-40B4-BE49-F238E27FC236}">
                <a16:creationId xmlns:a16="http://schemas.microsoft.com/office/drawing/2014/main" id="{919B3DE1-18AC-4F57-BFA0-4AC76C5D4811}"/>
              </a:ext>
            </a:extLst>
          </p:cNvPr>
          <p:cNvSpPr txBox="1"/>
          <p:nvPr/>
        </p:nvSpPr>
        <p:spPr>
          <a:xfrm>
            <a:off x="143234" y="191347"/>
            <a:ext cx="3581478" cy="923330"/>
          </a:xfrm>
          <a:prstGeom prst="rect">
            <a:avLst/>
          </a:prstGeom>
          <a:noFill/>
        </p:spPr>
        <p:txBody>
          <a:bodyPr wrap="square" rtlCol="0">
            <a:spAutoFit/>
          </a:bodyPr>
          <a:lstStyle/>
          <a:p>
            <a:r>
              <a:rPr lang="en-GB" sz="5400" dirty="0">
                <a:latin typeface="Segoe UI Light" panose="020B0502040204020203" pitchFamily="34" charset="0"/>
                <a:cs typeface="Segoe UI Light" panose="020B0502040204020203" pitchFamily="34" charset="0"/>
              </a:rPr>
              <a:t>Developer</a:t>
            </a:r>
          </a:p>
        </p:txBody>
      </p:sp>
      <p:sp>
        <p:nvSpPr>
          <p:cNvPr id="10" name="TextBox 9">
            <a:extLst>
              <a:ext uri="{FF2B5EF4-FFF2-40B4-BE49-F238E27FC236}">
                <a16:creationId xmlns:a16="http://schemas.microsoft.com/office/drawing/2014/main" id="{29DD9999-2C51-4621-88E4-C6E2658CAC05}"/>
              </a:ext>
            </a:extLst>
          </p:cNvPr>
          <p:cNvSpPr txBox="1"/>
          <p:nvPr/>
        </p:nvSpPr>
        <p:spPr>
          <a:xfrm>
            <a:off x="3724712" y="1114677"/>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I write code in Python </a:t>
            </a:r>
          </a:p>
        </p:txBody>
      </p:sp>
      <p:sp>
        <p:nvSpPr>
          <p:cNvPr id="11" name="TextBox 10">
            <a:extLst>
              <a:ext uri="{FF2B5EF4-FFF2-40B4-BE49-F238E27FC236}">
                <a16:creationId xmlns:a16="http://schemas.microsoft.com/office/drawing/2014/main" id="{86164019-87D7-4788-AD53-37481F00FBA8}"/>
              </a:ext>
            </a:extLst>
          </p:cNvPr>
          <p:cNvSpPr txBox="1"/>
          <p:nvPr/>
        </p:nvSpPr>
        <p:spPr>
          <a:xfrm>
            <a:off x="3724712" y="1798986"/>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I write new features</a:t>
            </a:r>
          </a:p>
        </p:txBody>
      </p:sp>
      <p:sp>
        <p:nvSpPr>
          <p:cNvPr id="12" name="TextBox 11">
            <a:extLst>
              <a:ext uri="{FF2B5EF4-FFF2-40B4-BE49-F238E27FC236}">
                <a16:creationId xmlns:a16="http://schemas.microsoft.com/office/drawing/2014/main" id="{54336D5E-A52F-4004-870D-ACFE7BF1F573}"/>
              </a:ext>
            </a:extLst>
          </p:cNvPr>
          <p:cNvSpPr txBox="1"/>
          <p:nvPr/>
        </p:nvSpPr>
        <p:spPr>
          <a:xfrm>
            <a:off x="3724712" y="2483295"/>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I fix old code &amp; Bugs</a:t>
            </a:r>
          </a:p>
        </p:txBody>
      </p:sp>
      <p:sp>
        <p:nvSpPr>
          <p:cNvPr id="13" name="TextBox 12">
            <a:extLst>
              <a:ext uri="{FF2B5EF4-FFF2-40B4-BE49-F238E27FC236}">
                <a16:creationId xmlns:a16="http://schemas.microsoft.com/office/drawing/2014/main" id="{7BDA792C-BC65-4FD2-B6B3-F336D6099EB4}"/>
              </a:ext>
            </a:extLst>
          </p:cNvPr>
          <p:cNvSpPr txBox="1"/>
          <p:nvPr/>
        </p:nvSpPr>
        <p:spPr>
          <a:xfrm>
            <a:off x="3724712" y="3167604"/>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I wait weeks to deploy my code </a:t>
            </a:r>
          </a:p>
        </p:txBody>
      </p:sp>
      <p:sp>
        <p:nvSpPr>
          <p:cNvPr id="14" name="TextBox 13">
            <a:extLst>
              <a:ext uri="{FF2B5EF4-FFF2-40B4-BE49-F238E27FC236}">
                <a16:creationId xmlns:a16="http://schemas.microsoft.com/office/drawing/2014/main" id="{AA0FC345-CF87-43F3-8B1A-A1E11544D89F}"/>
              </a:ext>
            </a:extLst>
          </p:cNvPr>
          <p:cNvSpPr txBox="1"/>
          <p:nvPr/>
        </p:nvSpPr>
        <p:spPr>
          <a:xfrm>
            <a:off x="3724712" y="3851913"/>
            <a:ext cx="8555758" cy="1446550"/>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Time to market for my products is suffering</a:t>
            </a:r>
          </a:p>
        </p:txBody>
      </p:sp>
      <p:sp>
        <p:nvSpPr>
          <p:cNvPr id="15" name="TextBox 14">
            <a:extLst>
              <a:ext uri="{FF2B5EF4-FFF2-40B4-BE49-F238E27FC236}">
                <a16:creationId xmlns:a16="http://schemas.microsoft.com/office/drawing/2014/main" id="{E4D76AC5-C09D-4ABA-942D-17C95256B3F8}"/>
              </a:ext>
            </a:extLst>
          </p:cNvPr>
          <p:cNvSpPr txBox="1"/>
          <p:nvPr/>
        </p:nvSpPr>
        <p:spPr>
          <a:xfrm>
            <a:off x="3724712" y="5213331"/>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My customers are </a:t>
            </a:r>
            <a:r>
              <a:rPr lang="en-GB" sz="4400" b="1" dirty="0">
                <a:latin typeface="Segoe UI Light" panose="020B0502040204020203" pitchFamily="34" charset="0"/>
                <a:cs typeface="Segoe UI Light" panose="020B0502040204020203" pitchFamily="34" charset="0"/>
              </a:rPr>
              <a:t>not</a:t>
            </a:r>
            <a:r>
              <a:rPr lang="en-GB" sz="4400" dirty="0">
                <a:latin typeface="Segoe UI Light" panose="020B0502040204020203" pitchFamily="34" charset="0"/>
                <a:cs typeface="Segoe UI Light" panose="020B0502040204020203" pitchFamily="34" charset="0"/>
              </a:rPr>
              <a:t> happy!</a:t>
            </a:r>
          </a:p>
        </p:txBody>
      </p:sp>
      <p:sp>
        <p:nvSpPr>
          <p:cNvPr id="16" name="TextBox 15">
            <a:extLst>
              <a:ext uri="{FF2B5EF4-FFF2-40B4-BE49-F238E27FC236}">
                <a16:creationId xmlns:a16="http://schemas.microsoft.com/office/drawing/2014/main" id="{E4644691-B36C-412E-845C-B6956C13CA5E}"/>
              </a:ext>
            </a:extLst>
          </p:cNvPr>
          <p:cNvSpPr txBox="1"/>
          <p:nvPr/>
        </p:nvSpPr>
        <p:spPr>
          <a:xfrm>
            <a:off x="3724712" y="5897640"/>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Operations are too slow!</a:t>
            </a:r>
          </a:p>
        </p:txBody>
      </p:sp>
    </p:spTree>
    <p:extLst>
      <p:ext uri="{BB962C8B-B14F-4D97-AF65-F5344CB8AC3E}">
        <p14:creationId xmlns:p14="http://schemas.microsoft.com/office/powerpoint/2010/main" val="34025797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0A73E8-F3E8-42AC-9997-A2FE0BC167B5}"/>
              </a:ext>
            </a:extLst>
          </p:cNvPr>
          <p:cNvPicPr>
            <a:picLocks noChangeAspect="1"/>
          </p:cNvPicPr>
          <p:nvPr/>
        </p:nvPicPr>
        <p:blipFill rotWithShape="1">
          <a:blip r:embed="rId4"/>
          <a:srcRect b="50000"/>
          <a:stretch/>
        </p:blipFill>
        <p:spPr>
          <a:xfrm>
            <a:off x="8898145" y="1634604"/>
            <a:ext cx="3293855" cy="5223396"/>
          </a:xfrm>
          <a:prstGeom prst="rect">
            <a:avLst/>
          </a:prstGeom>
        </p:spPr>
      </p:pic>
      <p:sp>
        <p:nvSpPr>
          <p:cNvPr id="4" name="TextBox 3">
            <a:extLst>
              <a:ext uri="{FF2B5EF4-FFF2-40B4-BE49-F238E27FC236}">
                <a16:creationId xmlns:a16="http://schemas.microsoft.com/office/drawing/2014/main" id="{33C1F19D-0910-4D8D-8B95-7B75EB1AF9DA}"/>
              </a:ext>
            </a:extLst>
          </p:cNvPr>
          <p:cNvSpPr txBox="1"/>
          <p:nvPr/>
        </p:nvSpPr>
        <p:spPr>
          <a:xfrm>
            <a:off x="8163109" y="216514"/>
            <a:ext cx="3581478" cy="923330"/>
          </a:xfrm>
          <a:prstGeom prst="rect">
            <a:avLst/>
          </a:prstGeom>
          <a:noFill/>
        </p:spPr>
        <p:txBody>
          <a:bodyPr wrap="square" rtlCol="0">
            <a:spAutoFit/>
          </a:bodyPr>
          <a:lstStyle/>
          <a:p>
            <a:pPr algn="r"/>
            <a:r>
              <a:rPr lang="en-GB" sz="5400" dirty="0">
                <a:latin typeface="Segoe UI Light" panose="020B0502040204020203" pitchFamily="34" charset="0"/>
                <a:cs typeface="Segoe UI Light" panose="020B0502040204020203" pitchFamily="34" charset="0"/>
              </a:rPr>
              <a:t>Operations</a:t>
            </a:r>
          </a:p>
        </p:txBody>
      </p:sp>
      <p:sp>
        <p:nvSpPr>
          <p:cNvPr id="5" name="TextBox 4">
            <a:extLst>
              <a:ext uri="{FF2B5EF4-FFF2-40B4-BE49-F238E27FC236}">
                <a16:creationId xmlns:a16="http://schemas.microsoft.com/office/drawing/2014/main" id="{9AD1E4E5-9E89-4E14-868E-83519ED23DDE}"/>
              </a:ext>
            </a:extLst>
          </p:cNvPr>
          <p:cNvSpPr txBox="1"/>
          <p:nvPr/>
        </p:nvSpPr>
        <p:spPr>
          <a:xfrm>
            <a:off x="342386" y="1039610"/>
            <a:ext cx="9077035"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I manage Production code in Java</a:t>
            </a:r>
          </a:p>
        </p:txBody>
      </p:sp>
      <p:sp>
        <p:nvSpPr>
          <p:cNvPr id="6" name="TextBox 5">
            <a:extLst>
              <a:ext uri="{FF2B5EF4-FFF2-40B4-BE49-F238E27FC236}">
                <a16:creationId xmlns:a16="http://schemas.microsoft.com/office/drawing/2014/main" id="{2B584F33-C85B-4530-B57A-8A45D1F5B022}"/>
              </a:ext>
            </a:extLst>
          </p:cNvPr>
          <p:cNvSpPr txBox="1"/>
          <p:nvPr/>
        </p:nvSpPr>
        <p:spPr>
          <a:xfrm>
            <a:off x="342387" y="1723919"/>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Our environments != the same</a:t>
            </a:r>
          </a:p>
        </p:txBody>
      </p:sp>
      <p:sp>
        <p:nvSpPr>
          <p:cNvPr id="7" name="TextBox 6">
            <a:extLst>
              <a:ext uri="{FF2B5EF4-FFF2-40B4-BE49-F238E27FC236}">
                <a16:creationId xmlns:a16="http://schemas.microsoft.com/office/drawing/2014/main" id="{282F86F4-CF10-4D34-AA17-CE306F605F0A}"/>
              </a:ext>
            </a:extLst>
          </p:cNvPr>
          <p:cNvSpPr txBox="1"/>
          <p:nvPr/>
        </p:nvSpPr>
        <p:spPr>
          <a:xfrm>
            <a:off x="342387" y="2408228"/>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I am responsible for 99.9% uptime</a:t>
            </a:r>
          </a:p>
        </p:txBody>
      </p:sp>
      <p:sp>
        <p:nvSpPr>
          <p:cNvPr id="8" name="TextBox 7">
            <a:extLst>
              <a:ext uri="{FF2B5EF4-FFF2-40B4-BE49-F238E27FC236}">
                <a16:creationId xmlns:a16="http://schemas.microsoft.com/office/drawing/2014/main" id="{A78F1909-CB2F-48C0-9B41-2233DD320104}"/>
              </a:ext>
            </a:extLst>
          </p:cNvPr>
          <p:cNvSpPr txBox="1"/>
          <p:nvPr/>
        </p:nvSpPr>
        <p:spPr>
          <a:xfrm>
            <a:off x="342387" y="3092537"/>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I manage hundreds of servers</a:t>
            </a:r>
          </a:p>
        </p:txBody>
      </p:sp>
      <p:sp>
        <p:nvSpPr>
          <p:cNvPr id="9" name="TextBox 8">
            <a:extLst>
              <a:ext uri="{FF2B5EF4-FFF2-40B4-BE49-F238E27FC236}">
                <a16:creationId xmlns:a16="http://schemas.microsoft.com/office/drawing/2014/main" id="{5134532E-1BDA-42C4-98BC-2F05F6F7C873}"/>
              </a:ext>
            </a:extLst>
          </p:cNvPr>
          <p:cNvSpPr txBox="1"/>
          <p:nvPr/>
        </p:nvSpPr>
        <p:spPr>
          <a:xfrm>
            <a:off x="342387" y="3776846"/>
            <a:ext cx="8555758" cy="1446550"/>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Our company is growing fast and so is my </a:t>
            </a:r>
            <a:r>
              <a:rPr lang="en-GB" sz="4400" dirty="0" err="1">
                <a:latin typeface="Segoe UI Light" panose="020B0502040204020203" pitchFamily="34" charset="0"/>
                <a:cs typeface="Segoe UI Light" panose="020B0502040204020203" pitchFamily="34" charset="0"/>
              </a:rPr>
              <a:t>responsibilty</a:t>
            </a:r>
            <a:endParaRPr lang="en-GB" sz="4400" dirty="0">
              <a:latin typeface="Segoe UI Light" panose="020B0502040204020203" pitchFamily="34" charset="0"/>
              <a:cs typeface="Segoe UI Light" panose="020B0502040204020203" pitchFamily="34" charset="0"/>
            </a:endParaRPr>
          </a:p>
        </p:txBody>
      </p:sp>
      <p:sp>
        <p:nvSpPr>
          <p:cNvPr id="10" name="TextBox 9">
            <a:extLst>
              <a:ext uri="{FF2B5EF4-FFF2-40B4-BE49-F238E27FC236}">
                <a16:creationId xmlns:a16="http://schemas.microsoft.com/office/drawing/2014/main" id="{F21CFC76-B5A6-46C4-B851-071BAABF6740}"/>
              </a:ext>
            </a:extLst>
          </p:cNvPr>
          <p:cNvSpPr txBox="1"/>
          <p:nvPr/>
        </p:nvSpPr>
        <p:spPr>
          <a:xfrm>
            <a:off x="342387" y="5138264"/>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I own the bugs from deployments</a:t>
            </a:r>
          </a:p>
        </p:txBody>
      </p:sp>
      <p:sp>
        <p:nvSpPr>
          <p:cNvPr id="11" name="TextBox 10">
            <a:extLst>
              <a:ext uri="{FF2B5EF4-FFF2-40B4-BE49-F238E27FC236}">
                <a16:creationId xmlns:a16="http://schemas.microsoft.com/office/drawing/2014/main" id="{170763B5-C75F-49FA-B751-A49ADFEA0298}"/>
              </a:ext>
            </a:extLst>
          </p:cNvPr>
          <p:cNvSpPr txBox="1"/>
          <p:nvPr/>
        </p:nvSpPr>
        <p:spPr>
          <a:xfrm>
            <a:off x="342386" y="5822573"/>
            <a:ext cx="9213093"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Developers don’t care about uptime!</a:t>
            </a:r>
          </a:p>
        </p:txBody>
      </p:sp>
    </p:spTree>
    <p:extLst>
      <p:ext uri="{BB962C8B-B14F-4D97-AF65-F5344CB8AC3E}">
        <p14:creationId xmlns:p14="http://schemas.microsoft.com/office/powerpoint/2010/main" val="34439464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7DBFE2-DABD-4ED2-B7B1-007FDAA66F31}"/>
              </a:ext>
            </a:extLst>
          </p:cNvPr>
          <p:cNvPicPr>
            <a:picLocks noChangeAspect="1"/>
          </p:cNvPicPr>
          <p:nvPr/>
        </p:nvPicPr>
        <p:blipFill rotWithShape="1">
          <a:blip r:embed="rId4"/>
          <a:srcRect b="42826"/>
          <a:stretch/>
        </p:blipFill>
        <p:spPr>
          <a:xfrm>
            <a:off x="353343" y="1439632"/>
            <a:ext cx="2951920" cy="5418368"/>
          </a:xfrm>
          <a:prstGeom prst="rect">
            <a:avLst/>
          </a:prstGeom>
        </p:spPr>
      </p:pic>
      <p:pic>
        <p:nvPicPr>
          <p:cNvPr id="2" name="Picture 1">
            <a:extLst>
              <a:ext uri="{FF2B5EF4-FFF2-40B4-BE49-F238E27FC236}">
                <a16:creationId xmlns:a16="http://schemas.microsoft.com/office/drawing/2014/main" id="{1A0A73E8-F3E8-42AC-9997-A2FE0BC167B5}"/>
              </a:ext>
            </a:extLst>
          </p:cNvPr>
          <p:cNvPicPr>
            <a:picLocks noChangeAspect="1"/>
          </p:cNvPicPr>
          <p:nvPr/>
        </p:nvPicPr>
        <p:blipFill rotWithShape="1">
          <a:blip r:embed="rId5"/>
          <a:srcRect b="50000"/>
          <a:stretch/>
        </p:blipFill>
        <p:spPr>
          <a:xfrm>
            <a:off x="8898145" y="1634604"/>
            <a:ext cx="3293855" cy="5223396"/>
          </a:xfrm>
          <a:prstGeom prst="rect">
            <a:avLst/>
          </a:prstGeom>
        </p:spPr>
      </p:pic>
      <p:sp>
        <p:nvSpPr>
          <p:cNvPr id="4" name="TextBox 3">
            <a:extLst>
              <a:ext uri="{FF2B5EF4-FFF2-40B4-BE49-F238E27FC236}">
                <a16:creationId xmlns:a16="http://schemas.microsoft.com/office/drawing/2014/main" id="{4B2835A0-A445-4046-B434-D245A9B46410}"/>
              </a:ext>
            </a:extLst>
          </p:cNvPr>
          <p:cNvSpPr txBox="1"/>
          <p:nvPr/>
        </p:nvSpPr>
        <p:spPr>
          <a:xfrm>
            <a:off x="143234" y="191347"/>
            <a:ext cx="3581478" cy="923330"/>
          </a:xfrm>
          <a:prstGeom prst="rect">
            <a:avLst/>
          </a:prstGeom>
          <a:noFill/>
        </p:spPr>
        <p:txBody>
          <a:bodyPr wrap="square" rtlCol="0">
            <a:spAutoFit/>
          </a:bodyPr>
          <a:lstStyle/>
          <a:p>
            <a:r>
              <a:rPr lang="en-GB" sz="5400" dirty="0">
                <a:latin typeface="Segoe UI Light" panose="020B0502040204020203" pitchFamily="34" charset="0"/>
                <a:cs typeface="Segoe UI Light" panose="020B0502040204020203" pitchFamily="34" charset="0"/>
              </a:rPr>
              <a:t>Developer</a:t>
            </a:r>
          </a:p>
        </p:txBody>
      </p:sp>
      <p:sp>
        <p:nvSpPr>
          <p:cNvPr id="5" name="TextBox 4">
            <a:extLst>
              <a:ext uri="{FF2B5EF4-FFF2-40B4-BE49-F238E27FC236}">
                <a16:creationId xmlns:a16="http://schemas.microsoft.com/office/drawing/2014/main" id="{9D69D522-0F11-4446-9F42-D8623AE8E656}"/>
              </a:ext>
            </a:extLst>
          </p:cNvPr>
          <p:cNvSpPr txBox="1"/>
          <p:nvPr/>
        </p:nvSpPr>
        <p:spPr>
          <a:xfrm>
            <a:off x="8163109" y="216514"/>
            <a:ext cx="3581478" cy="923330"/>
          </a:xfrm>
          <a:prstGeom prst="rect">
            <a:avLst/>
          </a:prstGeom>
          <a:noFill/>
        </p:spPr>
        <p:txBody>
          <a:bodyPr wrap="square" rtlCol="0">
            <a:spAutoFit/>
          </a:bodyPr>
          <a:lstStyle/>
          <a:p>
            <a:pPr algn="r"/>
            <a:r>
              <a:rPr lang="en-GB" sz="5400" dirty="0">
                <a:latin typeface="Segoe UI Light" panose="020B0502040204020203" pitchFamily="34" charset="0"/>
                <a:cs typeface="Segoe UI Light" panose="020B0502040204020203" pitchFamily="34" charset="0"/>
              </a:rPr>
              <a:t>Operations</a:t>
            </a:r>
          </a:p>
        </p:txBody>
      </p:sp>
      <p:pic>
        <p:nvPicPr>
          <p:cNvPr id="9" name="Picture 8">
            <a:extLst>
              <a:ext uri="{FF2B5EF4-FFF2-40B4-BE49-F238E27FC236}">
                <a16:creationId xmlns:a16="http://schemas.microsoft.com/office/drawing/2014/main" id="{51CE994D-D1CD-4E97-950B-136890756C8A}"/>
              </a:ext>
            </a:extLst>
          </p:cNvPr>
          <p:cNvPicPr>
            <a:picLocks noChangeAspect="1"/>
          </p:cNvPicPr>
          <p:nvPr/>
        </p:nvPicPr>
        <p:blipFill rotWithShape="1">
          <a:blip r:embed="rId6">
            <a:extLst>
              <a:ext uri="{28A0092B-C50C-407E-A947-70E740481C1C}">
                <a14:useLocalDpi xmlns:a14="http://schemas.microsoft.com/office/drawing/2010/main" val="0"/>
              </a:ext>
            </a:extLst>
          </a:blip>
          <a:srcRect l="49040" r="30041"/>
          <a:stretch/>
        </p:blipFill>
        <p:spPr>
          <a:xfrm>
            <a:off x="5065776" y="1355344"/>
            <a:ext cx="1726908" cy="6451600"/>
          </a:xfrm>
          <a:prstGeom prst="rect">
            <a:avLst/>
          </a:prstGeom>
        </p:spPr>
      </p:pic>
      <p:sp>
        <p:nvSpPr>
          <p:cNvPr id="10" name="Rectangle 9">
            <a:extLst>
              <a:ext uri="{FF2B5EF4-FFF2-40B4-BE49-F238E27FC236}">
                <a16:creationId xmlns:a16="http://schemas.microsoft.com/office/drawing/2014/main" id="{9D91C911-F816-47E0-961D-1293C455467B}"/>
              </a:ext>
            </a:extLst>
          </p:cNvPr>
          <p:cNvSpPr/>
          <p:nvPr/>
        </p:nvSpPr>
        <p:spPr>
          <a:xfrm rot="19924829">
            <a:off x="2865736" y="2729633"/>
            <a:ext cx="1908048" cy="71617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3600" dirty="0">
                <a:solidFill>
                  <a:schemeClr val="bg1"/>
                </a:solidFill>
              </a:rPr>
              <a:t>CODE</a:t>
            </a:r>
          </a:p>
        </p:txBody>
      </p:sp>
    </p:spTree>
    <p:extLst>
      <p:ext uri="{BB962C8B-B14F-4D97-AF65-F5344CB8AC3E}">
        <p14:creationId xmlns:p14="http://schemas.microsoft.com/office/powerpoint/2010/main" val="26482140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7" presetClass="path" presetSubtype="0" accel="50000" decel="50000" fill="hold" grpId="1" nodeType="clickEffect">
                                  <p:stCondLst>
                                    <p:cond delay="0"/>
                                  </p:stCondLst>
                                  <p:childTnLst>
                                    <p:animMotion origin="layout" path="M -1.25E-6 -1.48148E-6 L 0.09154 -0.27893 C 0.11055 -0.34167 0.13919 -0.37546 0.16927 -0.37546 C 0.20339 -0.37546 0.23073 -0.34167 0.24974 -0.27893 L 0.34141 -1.48148E-6 " pathEditMode="relative" rAng="0" ptsTypes="AAAAA">
                                      <p:cBhvr>
                                        <p:cTn id="16" dur="2000" fill="hold"/>
                                        <p:tgtEl>
                                          <p:spTgt spid="10"/>
                                        </p:tgtEl>
                                        <p:attrNameLst>
                                          <p:attrName>ppt_x</p:attrName>
                                          <p:attrName>ppt_y</p:attrName>
                                        </p:attrNameLst>
                                      </p:cBhvr>
                                      <p:rCtr x="17070" y="-187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7DBFE2-DABD-4ED2-B7B1-007FDAA66F31}"/>
              </a:ext>
            </a:extLst>
          </p:cNvPr>
          <p:cNvPicPr>
            <a:picLocks noChangeAspect="1"/>
          </p:cNvPicPr>
          <p:nvPr/>
        </p:nvPicPr>
        <p:blipFill rotWithShape="1">
          <a:blip r:embed="rId4"/>
          <a:srcRect b="42826"/>
          <a:stretch/>
        </p:blipFill>
        <p:spPr>
          <a:xfrm>
            <a:off x="3348212" y="1439632"/>
            <a:ext cx="2951920" cy="5418368"/>
          </a:xfrm>
          <a:prstGeom prst="rect">
            <a:avLst/>
          </a:prstGeom>
        </p:spPr>
      </p:pic>
      <p:pic>
        <p:nvPicPr>
          <p:cNvPr id="2" name="Picture 1">
            <a:extLst>
              <a:ext uri="{FF2B5EF4-FFF2-40B4-BE49-F238E27FC236}">
                <a16:creationId xmlns:a16="http://schemas.microsoft.com/office/drawing/2014/main" id="{1A0A73E8-F3E8-42AC-9997-A2FE0BC167B5}"/>
              </a:ext>
            </a:extLst>
          </p:cNvPr>
          <p:cNvPicPr>
            <a:picLocks noChangeAspect="1"/>
          </p:cNvPicPr>
          <p:nvPr/>
        </p:nvPicPr>
        <p:blipFill rotWithShape="1">
          <a:blip r:embed="rId5"/>
          <a:srcRect b="50000"/>
          <a:stretch/>
        </p:blipFill>
        <p:spPr>
          <a:xfrm>
            <a:off x="5802608" y="1634604"/>
            <a:ext cx="3293855" cy="5223396"/>
          </a:xfrm>
          <a:prstGeom prst="rect">
            <a:avLst/>
          </a:prstGeom>
        </p:spPr>
      </p:pic>
      <p:sp>
        <p:nvSpPr>
          <p:cNvPr id="4" name="TextBox 3">
            <a:extLst>
              <a:ext uri="{FF2B5EF4-FFF2-40B4-BE49-F238E27FC236}">
                <a16:creationId xmlns:a16="http://schemas.microsoft.com/office/drawing/2014/main" id="{4B2835A0-A445-4046-B434-D245A9B46410}"/>
              </a:ext>
            </a:extLst>
          </p:cNvPr>
          <p:cNvSpPr txBox="1"/>
          <p:nvPr/>
        </p:nvSpPr>
        <p:spPr>
          <a:xfrm>
            <a:off x="4564232" y="191347"/>
            <a:ext cx="1324839" cy="923330"/>
          </a:xfrm>
          <a:prstGeom prst="rect">
            <a:avLst/>
          </a:prstGeom>
          <a:noFill/>
        </p:spPr>
        <p:txBody>
          <a:bodyPr wrap="square" rtlCol="0">
            <a:spAutoFit/>
          </a:bodyPr>
          <a:lstStyle/>
          <a:p>
            <a:r>
              <a:rPr lang="en-GB" sz="5400" dirty="0">
                <a:latin typeface="Segoe UI Light" panose="020B0502040204020203" pitchFamily="34" charset="0"/>
                <a:cs typeface="Segoe UI Light" panose="020B0502040204020203" pitchFamily="34" charset="0"/>
              </a:rPr>
              <a:t>Dev</a:t>
            </a:r>
          </a:p>
        </p:txBody>
      </p:sp>
      <p:sp>
        <p:nvSpPr>
          <p:cNvPr id="5" name="TextBox 4">
            <a:extLst>
              <a:ext uri="{FF2B5EF4-FFF2-40B4-BE49-F238E27FC236}">
                <a16:creationId xmlns:a16="http://schemas.microsoft.com/office/drawing/2014/main" id="{9D69D522-0F11-4446-9F42-D8623AE8E656}"/>
              </a:ext>
            </a:extLst>
          </p:cNvPr>
          <p:cNvSpPr txBox="1"/>
          <p:nvPr/>
        </p:nvSpPr>
        <p:spPr>
          <a:xfrm>
            <a:off x="5620624" y="216514"/>
            <a:ext cx="1484851" cy="923330"/>
          </a:xfrm>
          <a:prstGeom prst="rect">
            <a:avLst/>
          </a:prstGeom>
          <a:noFill/>
        </p:spPr>
        <p:txBody>
          <a:bodyPr wrap="square" rtlCol="0">
            <a:spAutoFit/>
          </a:bodyPr>
          <a:lstStyle/>
          <a:p>
            <a:pPr algn="r"/>
            <a:r>
              <a:rPr lang="en-GB" sz="5400" dirty="0">
                <a:latin typeface="Segoe UI Light" panose="020B0502040204020203" pitchFamily="34" charset="0"/>
                <a:cs typeface="Segoe UI Light" panose="020B0502040204020203" pitchFamily="34" charset="0"/>
              </a:rPr>
              <a:t>Ops</a:t>
            </a:r>
          </a:p>
        </p:txBody>
      </p:sp>
    </p:spTree>
    <p:extLst>
      <p:ext uri="{BB962C8B-B14F-4D97-AF65-F5344CB8AC3E}">
        <p14:creationId xmlns:p14="http://schemas.microsoft.com/office/powerpoint/2010/main" val="1851373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82D370-2B46-4E88-8116-434CB2153F71}"/>
              </a:ext>
            </a:extLst>
          </p:cNvPr>
          <p:cNvPicPr>
            <a:picLocks noChangeAspect="1"/>
          </p:cNvPicPr>
          <p:nvPr/>
        </p:nvPicPr>
        <p:blipFill rotWithShape="1">
          <a:blip r:embed="rId4"/>
          <a:srcRect b="42826"/>
          <a:stretch/>
        </p:blipFill>
        <p:spPr>
          <a:xfrm>
            <a:off x="8973440" y="4430938"/>
            <a:ext cx="2017564" cy="3703320"/>
          </a:xfrm>
          <a:prstGeom prst="rect">
            <a:avLst/>
          </a:prstGeom>
        </p:spPr>
      </p:pic>
      <p:pic>
        <p:nvPicPr>
          <p:cNvPr id="6" name="Picture 5">
            <a:extLst>
              <a:ext uri="{FF2B5EF4-FFF2-40B4-BE49-F238E27FC236}">
                <a16:creationId xmlns:a16="http://schemas.microsoft.com/office/drawing/2014/main" id="{E01B11F5-C373-4692-828B-921A491C57BA}"/>
              </a:ext>
            </a:extLst>
          </p:cNvPr>
          <p:cNvPicPr>
            <a:picLocks noChangeAspect="1"/>
          </p:cNvPicPr>
          <p:nvPr/>
        </p:nvPicPr>
        <p:blipFill rotWithShape="1">
          <a:blip r:embed="rId5"/>
          <a:srcRect b="50000"/>
          <a:stretch/>
        </p:blipFill>
        <p:spPr>
          <a:xfrm>
            <a:off x="10347347" y="4430938"/>
            <a:ext cx="2251268" cy="3570061"/>
          </a:xfrm>
          <a:prstGeom prst="rect">
            <a:avLst/>
          </a:prstGeom>
        </p:spPr>
      </p:pic>
      <p:sp>
        <p:nvSpPr>
          <p:cNvPr id="7" name="TextBox 6">
            <a:extLst>
              <a:ext uri="{FF2B5EF4-FFF2-40B4-BE49-F238E27FC236}">
                <a16:creationId xmlns:a16="http://schemas.microsoft.com/office/drawing/2014/main" id="{7150C1EC-03D6-44DF-8B7D-20C9C58514CC}"/>
              </a:ext>
            </a:extLst>
          </p:cNvPr>
          <p:cNvSpPr txBox="1"/>
          <p:nvPr/>
        </p:nvSpPr>
        <p:spPr>
          <a:xfrm>
            <a:off x="232659" y="152642"/>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1. Culture </a:t>
            </a:r>
          </a:p>
        </p:txBody>
      </p:sp>
      <p:sp>
        <p:nvSpPr>
          <p:cNvPr id="8" name="TextBox 7">
            <a:extLst>
              <a:ext uri="{FF2B5EF4-FFF2-40B4-BE49-F238E27FC236}">
                <a16:creationId xmlns:a16="http://schemas.microsoft.com/office/drawing/2014/main" id="{39196EBD-32FF-4DD6-B3C1-D93D5A3C9E2C}"/>
              </a:ext>
            </a:extLst>
          </p:cNvPr>
          <p:cNvSpPr txBox="1"/>
          <p:nvPr/>
        </p:nvSpPr>
        <p:spPr>
          <a:xfrm>
            <a:off x="232659" y="882891"/>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2. Source Control</a:t>
            </a:r>
          </a:p>
        </p:txBody>
      </p:sp>
      <p:sp>
        <p:nvSpPr>
          <p:cNvPr id="9" name="TextBox 8">
            <a:extLst>
              <a:ext uri="{FF2B5EF4-FFF2-40B4-BE49-F238E27FC236}">
                <a16:creationId xmlns:a16="http://schemas.microsoft.com/office/drawing/2014/main" id="{2E3D7AA9-3235-4320-9CBB-48717935818C}"/>
              </a:ext>
            </a:extLst>
          </p:cNvPr>
          <p:cNvSpPr txBox="1"/>
          <p:nvPr/>
        </p:nvSpPr>
        <p:spPr>
          <a:xfrm>
            <a:off x="232659" y="1613140"/>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3. Continuous integration/testing</a:t>
            </a:r>
          </a:p>
        </p:txBody>
      </p:sp>
      <p:sp>
        <p:nvSpPr>
          <p:cNvPr id="10" name="TextBox 9">
            <a:extLst>
              <a:ext uri="{FF2B5EF4-FFF2-40B4-BE49-F238E27FC236}">
                <a16:creationId xmlns:a16="http://schemas.microsoft.com/office/drawing/2014/main" id="{253C3527-1BB0-4C8F-9B28-00B1FAF4CBC1}"/>
              </a:ext>
            </a:extLst>
          </p:cNvPr>
          <p:cNvSpPr txBox="1"/>
          <p:nvPr/>
        </p:nvSpPr>
        <p:spPr>
          <a:xfrm>
            <a:off x="232659" y="2343389"/>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4. Continuous deployment</a:t>
            </a:r>
          </a:p>
        </p:txBody>
      </p:sp>
      <p:sp>
        <p:nvSpPr>
          <p:cNvPr id="11" name="TextBox 10">
            <a:extLst>
              <a:ext uri="{FF2B5EF4-FFF2-40B4-BE49-F238E27FC236}">
                <a16:creationId xmlns:a16="http://schemas.microsoft.com/office/drawing/2014/main" id="{2957C41D-9B32-4385-B3B1-54CC736E5FAD}"/>
              </a:ext>
            </a:extLst>
          </p:cNvPr>
          <p:cNvSpPr txBox="1"/>
          <p:nvPr/>
        </p:nvSpPr>
        <p:spPr>
          <a:xfrm>
            <a:off x="232659" y="3073638"/>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5. Infrastructure as code</a:t>
            </a:r>
          </a:p>
        </p:txBody>
      </p:sp>
      <p:sp>
        <p:nvSpPr>
          <p:cNvPr id="12" name="TextBox 11">
            <a:extLst>
              <a:ext uri="{FF2B5EF4-FFF2-40B4-BE49-F238E27FC236}">
                <a16:creationId xmlns:a16="http://schemas.microsoft.com/office/drawing/2014/main" id="{C864896C-8D2C-44DA-8029-CBCAACA070AB}"/>
              </a:ext>
            </a:extLst>
          </p:cNvPr>
          <p:cNvSpPr txBox="1"/>
          <p:nvPr/>
        </p:nvSpPr>
        <p:spPr>
          <a:xfrm>
            <a:off x="232659" y="3803887"/>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6. Configuration as code</a:t>
            </a:r>
          </a:p>
        </p:txBody>
      </p:sp>
      <p:sp>
        <p:nvSpPr>
          <p:cNvPr id="13" name="TextBox 12">
            <a:extLst>
              <a:ext uri="{FF2B5EF4-FFF2-40B4-BE49-F238E27FC236}">
                <a16:creationId xmlns:a16="http://schemas.microsoft.com/office/drawing/2014/main" id="{785048F2-B23C-4C12-8992-464B9A599464}"/>
              </a:ext>
            </a:extLst>
          </p:cNvPr>
          <p:cNvSpPr txBox="1"/>
          <p:nvPr/>
        </p:nvSpPr>
        <p:spPr>
          <a:xfrm>
            <a:off x="232659" y="4534136"/>
            <a:ext cx="8555758" cy="769441"/>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7. Automation</a:t>
            </a:r>
          </a:p>
        </p:txBody>
      </p:sp>
      <p:sp>
        <p:nvSpPr>
          <p:cNvPr id="14" name="TextBox 13">
            <a:extLst>
              <a:ext uri="{FF2B5EF4-FFF2-40B4-BE49-F238E27FC236}">
                <a16:creationId xmlns:a16="http://schemas.microsoft.com/office/drawing/2014/main" id="{BF23DADA-DC71-4BED-84DD-3F1B5A8F82B6}"/>
              </a:ext>
            </a:extLst>
          </p:cNvPr>
          <p:cNvSpPr txBox="1"/>
          <p:nvPr/>
        </p:nvSpPr>
        <p:spPr>
          <a:xfrm>
            <a:off x="232659" y="5264387"/>
            <a:ext cx="8555758" cy="1446550"/>
          </a:xfrm>
          <a:prstGeom prst="rect">
            <a:avLst/>
          </a:prstGeom>
          <a:noFill/>
        </p:spPr>
        <p:txBody>
          <a:bodyPr wrap="square" rtlCol="0">
            <a:spAutoFit/>
          </a:bodyPr>
          <a:lstStyle/>
          <a:p>
            <a:r>
              <a:rPr lang="en-GB" sz="4400" dirty="0">
                <a:latin typeface="Segoe UI Light" panose="020B0502040204020203" pitchFamily="34" charset="0"/>
                <a:cs typeface="Segoe UI Light" panose="020B0502040204020203" pitchFamily="34" charset="0"/>
              </a:rPr>
              <a:t>8. Operational Monitoring / Feedback</a:t>
            </a:r>
          </a:p>
        </p:txBody>
      </p:sp>
      <p:sp>
        <p:nvSpPr>
          <p:cNvPr id="15" name="TextBox 14">
            <a:extLst>
              <a:ext uri="{FF2B5EF4-FFF2-40B4-BE49-F238E27FC236}">
                <a16:creationId xmlns:a16="http://schemas.microsoft.com/office/drawing/2014/main" id="{4332B01D-1D65-4D67-AD20-CDD535877751}"/>
              </a:ext>
            </a:extLst>
          </p:cNvPr>
          <p:cNvSpPr txBox="1"/>
          <p:nvPr/>
        </p:nvSpPr>
        <p:spPr>
          <a:xfrm>
            <a:off x="9290955" y="3403833"/>
            <a:ext cx="1324839" cy="923330"/>
          </a:xfrm>
          <a:prstGeom prst="rect">
            <a:avLst/>
          </a:prstGeom>
          <a:noFill/>
        </p:spPr>
        <p:txBody>
          <a:bodyPr wrap="square" rtlCol="0">
            <a:spAutoFit/>
          </a:bodyPr>
          <a:lstStyle/>
          <a:p>
            <a:r>
              <a:rPr lang="en-GB" sz="5400" dirty="0">
                <a:latin typeface="Segoe UI Light" panose="020B0502040204020203" pitchFamily="34" charset="0"/>
                <a:cs typeface="Segoe UI Light" panose="020B0502040204020203" pitchFamily="34" charset="0"/>
              </a:rPr>
              <a:t>Dev</a:t>
            </a:r>
          </a:p>
        </p:txBody>
      </p:sp>
      <p:sp>
        <p:nvSpPr>
          <p:cNvPr id="16" name="TextBox 15">
            <a:extLst>
              <a:ext uri="{FF2B5EF4-FFF2-40B4-BE49-F238E27FC236}">
                <a16:creationId xmlns:a16="http://schemas.microsoft.com/office/drawing/2014/main" id="{BD2711C8-5FDF-4D33-833F-6CF027FBD82A}"/>
              </a:ext>
            </a:extLst>
          </p:cNvPr>
          <p:cNvSpPr txBox="1"/>
          <p:nvPr/>
        </p:nvSpPr>
        <p:spPr>
          <a:xfrm>
            <a:off x="10347347" y="3429000"/>
            <a:ext cx="1484851" cy="923330"/>
          </a:xfrm>
          <a:prstGeom prst="rect">
            <a:avLst/>
          </a:prstGeom>
          <a:noFill/>
        </p:spPr>
        <p:txBody>
          <a:bodyPr wrap="square" rtlCol="0">
            <a:spAutoFit/>
          </a:bodyPr>
          <a:lstStyle/>
          <a:p>
            <a:pPr algn="r"/>
            <a:r>
              <a:rPr lang="en-GB" sz="5400" dirty="0">
                <a:latin typeface="Segoe UI Light" panose="020B0502040204020203" pitchFamily="34" charset="0"/>
                <a:cs typeface="Segoe UI Light" panose="020B0502040204020203" pitchFamily="34" charset="0"/>
              </a:rPr>
              <a:t>Ops</a:t>
            </a:r>
          </a:p>
        </p:txBody>
      </p:sp>
    </p:spTree>
    <p:extLst>
      <p:ext uri="{BB962C8B-B14F-4D97-AF65-F5344CB8AC3E}">
        <p14:creationId xmlns:p14="http://schemas.microsoft.com/office/powerpoint/2010/main" val="1068896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p:cNvSpPr txBox="1"/>
          <p:nvPr/>
        </p:nvSpPr>
        <p:spPr>
          <a:xfrm>
            <a:off x="2184345" y="1967605"/>
            <a:ext cx="7574692" cy="258532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5400" dirty="0">
                <a:latin typeface="Segoe UI Light" panose="020B0502040204020203" pitchFamily="34" charset="0"/>
                <a:cs typeface="Segoe UI Light" panose="020B0502040204020203" pitchFamily="34" charset="0"/>
              </a:rPr>
              <a:t>Lets a</a:t>
            </a:r>
            <a:r>
              <a:rPr kumimoji="0" lang="en-GB" sz="5400" b="0" i="0" u="none" strike="noStrike" kern="1200" cap="none" spc="0" normalizeH="0" baseline="0" noProof="0" dirty="0" err="1">
                <a:ln>
                  <a:noFill/>
                </a:ln>
                <a:effectLst/>
                <a:uLnTx/>
                <a:uFillTx/>
                <a:latin typeface="Segoe UI Light" panose="020B0502040204020203" pitchFamily="34" charset="0"/>
                <a:ea typeface="+mn-ea"/>
                <a:cs typeface="Segoe UI Light" panose="020B0502040204020203" pitchFamily="34" charset="0"/>
              </a:rPr>
              <a:t>utomate</a:t>
            </a:r>
            <a:r>
              <a:rPr kumimoji="0" lang="en-GB" sz="54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 the d</a:t>
            </a:r>
            <a:r>
              <a:rPr lang="en-GB" sz="5400" dirty="0" err="1">
                <a:latin typeface="Segoe UI Light" panose="020B0502040204020203" pitchFamily="34" charset="0"/>
                <a:cs typeface="Segoe UI Light" panose="020B0502040204020203" pitchFamily="34" charset="0"/>
              </a:rPr>
              <a:t>eployment</a:t>
            </a:r>
            <a:r>
              <a:rPr lang="en-GB" sz="5400" dirty="0">
                <a:latin typeface="Segoe UI Light" panose="020B0502040204020203" pitchFamily="34" charset="0"/>
                <a:cs typeface="Segoe UI Light" panose="020B0502040204020203" pitchFamily="34" charset="0"/>
              </a:rPr>
              <a:t> of data science </a:t>
            </a:r>
            <a:r>
              <a:rPr kumimoji="0" lang="en-GB" sz="54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with DevOps</a:t>
            </a:r>
          </a:p>
        </p:txBody>
      </p:sp>
    </p:spTree>
    <p:extLst>
      <p:ext uri="{BB962C8B-B14F-4D97-AF65-F5344CB8AC3E}">
        <p14:creationId xmlns:p14="http://schemas.microsoft.com/office/powerpoint/2010/main" val="157723703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0BEA01-D39E-41C6-8D46-8C86C5523003}"/>
              </a:ext>
            </a:extLst>
          </p:cNvPr>
          <p:cNvSpPr/>
          <p:nvPr/>
        </p:nvSpPr>
        <p:spPr>
          <a:xfrm>
            <a:off x="8977142" y="5658056"/>
            <a:ext cx="118654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pic>
        <p:nvPicPr>
          <p:cNvPr id="4" name="Picture 3"/>
          <p:cNvPicPr>
            <a:picLocks noChangeAspect="1"/>
          </p:cNvPicPr>
          <p:nvPr/>
        </p:nvPicPr>
        <p:blipFill>
          <a:blip r:embed="rId3"/>
          <a:stretch>
            <a:fillRect/>
          </a:stretch>
        </p:blipFill>
        <p:spPr>
          <a:xfrm>
            <a:off x="7034998" y="2526942"/>
            <a:ext cx="1749721" cy="1804116"/>
          </a:xfrm>
          <a:prstGeom prst="rect">
            <a:avLst/>
          </a:prstGeom>
          <a:solidFill>
            <a:schemeClr val="accent1"/>
          </a:solidFill>
        </p:spPr>
      </p:pic>
      <p:pic>
        <p:nvPicPr>
          <p:cNvPr id="5" name="Picture 4"/>
          <p:cNvPicPr>
            <a:picLocks noChangeAspect="1"/>
          </p:cNvPicPr>
          <p:nvPr/>
        </p:nvPicPr>
        <p:blipFill>
          <a:blip r:embed="rId4"/>
          <a:stretch>
            <a:fillRect/>
          </a:stretch>
        </p:blipFill>
        <p:spPr>
          <a:xfrm>
            <a:off x="6982641" y="4747395"/>
            <a:ext cx="1994501" cy="1813183"/>
          </a:xfrm>
          <a:prstGeom prst="rect">
            <a:avLst/>
          </a:prstGeom>
        </p:spPr>
      </p:pic>
      <p:pic>
        <p:nvPicPr>
          <p:cNvPr id="6" name="Picture 5"/>
          <p:cNvPicPr>
            <a:picLocks noChangeAspect="1"/>
          </p:cNvPicPr>
          <p:nvPr/>
        </p:nvPicPr>
        <p:blipFill>
          <a:blip r:embed="rId5"/>
          <a:stretch>
            <a:fillRect/>
          </a:stretch>
        </p:blipFill>
        <p:spPr>
          <a:xfrm>
            <a:off x="6840080" y="229445"/>
            <a:ext cx="2139556" cy="1677194"/>
          </a:xfrm>
          <a:prstGeom prst="rect">
            <a:avLst/>
          </a:prstGeom>
        </p:spPr>
      </p:pic>
      <p:pic>
        <p:nvPicPr>
          <p:cNvPr id="7" name="Picture 6"/>
          <p:cNvPicPr>
            <a:picLocks noChangeAspect="1"/>
          </p:cNvPicPr>
          <p:nvPr/>
        </p:nvPicPr>
        <p:blipFill>
          <a:blip r:embed="rId6"/>
          <a:stretch>
            <a:fillRect/>
          </a:stretch>
        </p:blipFill>
        <p:spPr>
          <a:xfrm>
            <a:off x="10044686" y="4887916"/>
            <a:ext cx="1613733" cy="1532140"/>
          </a:xfrm>
          <a:prstGeom prst="rect">
            <a:avLst/>
          </a:prstGeom>
        </p:spPr>
      </p:pic>
      <p:pic>
        <p:nvPicPr>
          <p:cNvPr id="8" name="Picture 7"/>
          <p:cNvPicPr>
            <a:picLocks noChangeAspect="1"/>
          </p:cNvPicPr>
          <p:nvPr/>
        </p:nvPicPr>
        <p:blipFill>
          <a:blip r:embed="rId7"/>
          <a:stretch>
            <a:fillRect/>
          </a:stretch>
        </p:blipFill>
        <p:spPr>
          <a:xfrm>
            <a:off x="9917763" y="2806847"/>
            <a:ext cx="1740656" cy="1441481"/>
          </a:xfrm>
          <a:prstGeom prst="rect">
            <a:avLst/>
          </a:prstGeom>
        </p:spPr>
      </p:pic>
      <p:pic>
        <p:nvPicPr>
          <p:cNvPr id="9" name="Picture 8"/>
          <p:cNvPicPr>
            <a:picLocks noChangeAspect="1"/>
          </p:cNvPicPr>
          <p:nvPr/>
        </p:nvPicPr>
        <p:blipFill>
          <a:blip r:embed="rId8"/>
          <a:stretch>
            <a:fillRect/>
          </a:stretch>
        </p:blipFill>
        <p:spPr>
          <a:xfrm>
            <a:off x="9754577" y="296838"/>
            <a:ext cx="2067028" cy="1604667"/>
          </a:xfrm>
          <a:prstGeom prst="rect">
            <a:avLst/>
          </a:prstGeom>
        </p:spPr>
      </p:pic>
      <p:sp>
        <p:nvSpPr>
          <p:cNvPr id="21" name="Rectangle 20"/>
          <p:cNvSpPr/>
          <p:nvPr/>
        </p:nvSpPr>
        <p:spPr bwMode="auto">
          <a:xfrm>
            <a:off x="267" y="0"/>
            <a:ext cx="6096393" cy="6858000"/>
          </a:xfrm>
          <a:prstGeom prst="rect">
            <a:avLst/>
          </a:prstGeom>
          <a:solidFill>
            <a:srgbClr val="0070C0"/>
          </a:solidFill>
          <a:ln w="10795" cap="flat" cmpd="sng" algn="ctr">
            <a:noFill/>
            <a:prstDash val="solid"/>
            <a:headEnd type="none" w="med" len="med"/>
            <a:tailEnd type="none" w="med" len="med"/>
          </a:ln>
          <a:effectLst/>
        </p:spPr>
        <p:txBody>
          <a:bodyPr vert="horz" wrap="square" lIns="175729" tIns="140583" rIns="175729" bIns="140583" numCol="1" rtlCol="0" anchor="t" anchorCtr="0" compatLnSpc="1">
            <a:prstTxWarp prst="textNoShape">
              <a:avLst/>
            </a:prstTxWarp>
            <a:noAutofit/>
          </a:bodyPr>
          <a:lstStyle/>
          <a:p>
            <a:pPr marL="0" marR="0" lvl="0" indent="0" algn="r" defTabSz="877617" rtl="0" eaLnBrk="1" fontAlgn="base" latinLnBrk="0" hangingPunct="1">
              <a:lnSpc>
                <a:spcPct val="90000"/>
              </a:lnSpc>
              <a:spcBef>
                <a:spcPct val="0"/>
              </a:spcBef>
              <a:spcAft>
                <a:spcPct val="0"/>
              </a:spcAft>
              <a:buClrTx/>
              <a:buSzTx/>
              <a:buFontTx/>
              <a:buNone/>
              <a:tabLst/>
              <a:defRPr/>
            </a:pPr>
            <a:endParaRPr kumimoji="0" lang="en-US" sz="1176"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panose="020B0502040204020203" pitchFamily="34" charset="0"/>
              <a:ea typeface="+mn-ea"/>
              <a:cs typeface="Segoe UI" panose="020B0502040204020203" pitchFamily="34" charset="0"/>
            </a:endParaRPr>
          </a:p>
          <a:p>
            <a:pPr marL="0" marR="0" lvl="0" indent="0" algn="l" defTabSz="877617" rtl="0" eaLnBrk="1" fontAlgn="base" latinLnBrk="0" hangingPunct="1">
              <a:lnSpc>
                <a:spcPct val="90000"/>
              </a:lnSpc>
              <a:spcBef>
                <a:spcPct val="0"/>
              </a:spcBef>
              <a:spcAft>
                <a:spcPct val="0"/>
              </a:spcAft>
              <a:buClrTx/>
              <a:buSzTx/>
              <a:buFontTx/>
              <a:buNone/>
              <a:tabLst/>
              <a:defRPr/>
            </a:pPr>
            <a:endParaRPr kumimoji="0" lang="en-US" sz="1345"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pic>
        <p:nvPicPr>
          <p:cNvPr id="22" name="Picture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46642" y="1986592"/>
            <a:ext cx="3276689" cy="820255"/>
          </a:xfrm>
          <a:prstGeom prst="rect">
            <a:avLst/>
          </a:prstGeom>
        </p:spPr>
      </p:pic>
      <p:sp>
        <p:nvSpPr>
          <p:cNvPr id="25" name="TextBox 24"/>
          <p:cNvSpPr txBox="1"/>
          <p:nvPr/>
        </p:nvSpPr>
        <p:spPr>
          <a:xfrm>
            <a:off x="1164816" y="3654188"/>
            <a:ext cx="4026089"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1"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We </a:t>
            </a:r>
            <a:r>
              <a:rPr kumimoji="0" lang="en-GB" sz="2800" b="1" i="1"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enable</a:t>
            </a:r>
            <a:r>
              <a:rPr kumimoji="0" lang="en-GB" sz="2800" b="0" i="1"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 our </a:t>
            </a:r>
            <a:r>
              <a:rPr kumimoji="0" lang="en-GB" sz="2800" b="1" i="1"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clients</a:t>
            </a:r>
            <a:r>
              <a:rPr kumimoji="0" lang="en-GB" sz="2800" b="0" i="1"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 make </a:t>
            </a:r>
            <a:r>
              <a:rPr kumimoji="0" lang="en-GB" sz="2800" b="1" i="1"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sense</a:t>
            </a:r>
            <a:r>
              <a:rPr kumimoji="0" lang="en-GB" sz="2800" b="0" i="1"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 of their </a:t>
            </a:r>
            <a:r>
              <a:rPr kumimoji="0" lang="en-GB" sz="2800" b="1" i="1"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data</a:t>
            </a:r>
          </a:p>
        </p:txBody>
      </p:sp>
    </p:spTree>
    <p:extLst>
      <p:ext uri="{BB962C8B-B14F-4D97-AF65-F5344CB8AC3E}">
        <p14:creationId xmlns:p14="http://schemas.microsoft.com/office/powerpoint/2010/main" val="8716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p:cNvSpPr txBox="1"/>
          <p:nvPr/>
        </p:nvSpPr>
        <p:spPr>
          <a:xfrm>
            <a:off x="4285735" y="2145530"/>
            <a:ext cx="3620530" cy="923330"/>
          </a:xfrm>
          <a:prstGeom prst="rect">
            <a:avLst/>
          </a:prstGeom>
          <a:noFill/>
        </p:spPr>
        <p:txBody>
          <a:bodyPr wrap="square" rtlCol="0">
            <a:spAutoFit/>
          </a:bodyPr>
          <a:lstStyle/>
          <a:p>
            <a:pPr algn="ctr"/>
            <a:r>
              <a:rPr lang="en-GB" sz="5400" dirty="0">
                <a:latin typeface="Segoe UI Light" panose="020B0502040204020203" pitchFamily="34" charset="0"/>
                <a:cs typeface="Segoe UI Light" panose="020B0502040204020203" pitchFamily="34" charset="0"/>
              </a:rPr>
              <a:t>Demo</a:t>
            </a:r>
          </a:p>
        </p:txBody>
      </p:sp>
      <p:pic>
        <p:nvPicPr>
          <p:cNvPr id="4" name="Picture 3">
            <a:extLst>
              <a:ext uri="{FF2B5EF4-FFF2-40B4-BE49-F238E27FC236}">
                <a16:creationId xmlns:a16="http://schemas.microsoft.com/office/drawing/2014/main" id="{893C9077-E4B0-4954-9520-89FD356809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584" y="4479721"/>
            <a:ext cx="2120923" cy="2120923"/>
          </a:xfrm>
          <a:prstGeom prst="rect">
            <a:avLst/>
          </a:prstGeom>
        </p:spPr>
      </p:pic>
      <p:pic>
        <p:nvPicPr>
          <p:cNvPr id="5" name="Picture 2" descr="Image result for Azure container registry">
            <a:extLst>
              <a:ext uri="{FF2B5EF4-FFF2-40B4-BE49-F238E27FC236}">
                <a16:creationId xmlns:a16="http://schemas.microsoft.com/office/drawing/2014/main" id="{7D9656E7-42F2-4E2D-8B58-729223E0F01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428" r="18220"/>
          <a:stretch/>
        </p:blipFill>
        <p:spPr bwMode="auto">
          <a:xfrm>
            <a:off x="5813983" y="4412608"/>
            <a:ext cx="2858074" cy="23685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kubernetes">
            <a:extLst>
              <a:ext uri="{FF2B5EF4-FFF2-40B4-BE49-F238E27FC236}">
                <a16:creationId xmlns:a16="http://schemas.microsoft.com/office/drawing/2014/main" id="{7AB6B2B6-BCCF-4E25-8267-8FCB1FDB86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02054" y="4183523"/>
            <a:ext cx="2597603" cy="25976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docker">
            <a:extLst>
              <a:ext uri="{FF2B5EF4-FFF2-40B4-BE49-F238E27FC236}">
                <a16:creationId xmlns:a16="http://schemas.microsoft.com/office/drawing/2014/main" id="{529D199F-F85E-485C-A262-DE5C701D5AD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00507" y="4177018"/>
            <a:ext cx="3182829" cy="2839698"/>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3606E82C-57B9-430C-B022-502194519F2F}"/>
              </a:ext>
            </a:extLst>
          </p:cNvPr>
          <p:cNvSpPr/>
          <p:nvPr/>
        </p:nvSpPr>
        <p:spPr>
          <a:xfrm>
            <a:off x="2163159" y="5232408"/>
            <a:ext cx="805343" cy="728918"/>
          </a:xfrm>
          <a:prstGeom prst="rightArrow">
            <a:avLst>
              <a:gd name="adj1" fmla="val 42297"/>
              <a:gd name="adj2" fmla="val 541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ln w="0"/>
              <a:solidFill>
                <a:schemeClr val="tx1"/>
              </a:solidFill>
              <a:effectLst>
                <a:outerShdw blurRad="38100" dist="19050" dir="2700000" algn="tl" rotWithShape="0">
                  <a:schemeClr val="dk1">
                    <a:alpha val="40000"/>
                  </a:schemeClr>
                </a:outerShdw>
              </a:effectLst>
            </a:endParaRPr>
          </a:p>
        </p:txBody>
      </p:sp>
      <p:sp>
        <p:nvSpPr>
          <p:cNvPr id="9" name="Arrow: Right 8">
            <a:extLst>
              <a:ext uri="{FF2B5EF4-FFF2-40B4-BE49-F238E27FC236}">
                <a16:creationId xmlns:a16="http://schemas.microsoft.com/office/drawing/2014/main" id="{ED340C40-EB3A-4D14-BC64-436EBD446CCF}"/>
              </a:ext>
            </a:extLst>
          </p:cNvPr>
          <p:cNvSpPr/>
          <p:nvPr/>
        </p:nvSpPr>
        <p:spPr>
          <a:xfrm>
            <a:off x="5215341" y="5232408"/>
            <a:ext cx="805343" cy="728918"/>
          </a:xfrm>
          <a:prstGeom prst="rightArrow">
            <a:avLst>
              <a:gd name="adj1" fmla="val 42297"/>
              <a:gd name="adj2" fmla="val 541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ln w="0"/>
              <a:solidFill>
                <a:schemeClr val="tx1"/>
              </a:solidFill>
              <a:effectLst>
                <a:outerShdw blurRad="38100" dist="19050" dir="2700000" algn="tl" rotWithShape="0">
                  <a:schemeClr val="dk1">
                    <a:alpha val="40000"/>
                  </a:schemeClr>
                </a:outerShdw>
              </a:effectLst>
            </a:endParaRPr>
          </a:p>
        </p:txBody>
      </p:sp>
      <p:sp>
        <p:nvSpPr>
          <p:cNvPr id="10" name="Arrow: Right 9">
            <a:extLst>
              <a:ext uri="{FF2B5EF4-FFF2-40B4-BE49-F238E27FC236}">
                <a16:creationId xmlns:a16="http://schemas.microsoft.com/office/drawing/2014/main" id="{6BAF87B6-568C-48B8-A76F-3141BA48CD22}"/>
              </a:ext>
            </a:extLst>
          </p:cNvPr>
          <p:cNvSpPr/>
          <p:nvPr/>
        </p:nvSpPr>
        <p:spPr>
          <a:xfrm>
            <a:off x="8503538" y="5232408"/>
            <a:ext cx="805343" cy="728918"/>
          </a:xfrm>
          <a:prstGeom prst="rightArrow">
            <a:avLst>
              <a:gd name="adj1" fmla="val 42297"/>
              <a:gd name="adj2" fmla="val 541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ln w="0"/>
              <a:solidFill>
                <a:schemeClr val="tx1"/>
              </a:solidFill>
              <a:effectLst>
                <a:outerShdw blurRad="38100" dist="19050" dir="2700000" algn="tl" rotWithShape="0">
                  <a:schemeClr val="dk1">
                    <a:alpha val="40000"/>
                  </a:schemeClr>
                </a:outerShdw>
              </a:effectLst>
            </a:endParaRPr>
          </a:p>
        </p:txBody>
      </p:sp>
      <p:pic>
        <p:nvPicPr>
          <p:cNvPr id="13" name="Picture 12">
            <a:extLst>
              <a:ext uri="{FF2B5EF4-FFF2-40B4-BE49-F238E27FC236}">
                <a16:creationId xmlns:a16="http://schemas.microsoft.com/office/drawing/2014/main" id="{EE020425-A612-413C-B1A0-47189D32A9A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7884" y="4339456"/>
            <a:ext cx="728918" cy="728918"/>
          </a:xfrm>
          <a:prstGeom prst="rect">
            <a:avLst/>
          </a:prstGeom>
        </p:spPr>
      </p:pic>
      <p:sp>
        <p:nvSpPr>
          <p:cNvPr id="12" name="Rectangle 11">
            <a:extLst>
              <a:ext uri="{FF2B5EF4-FFF2-40B4-BE49-F238E27FC236}">
                <a16:creationId xmlns:a16="http://schemas.microsoft.com/office/drawing/2014/main" id="{6E59AE29-67F5-4D90-8D04-D5BC274E3648}"/>
              </a:ext>
            </a:extLst>
          </p:cNvPr>
          <p:cNvSpPr/>
          <p:nvPr/>
        </p:nvSpPr>
        <p:spPr>
          <a:xfrm>
            <a:off x="190114" y="76874"/>
            <a:ext cx="7803614" cy="369332"/>
          </a:xfrm>
          <a:prstGeom prst="rect">
            <a:avLst/>
          </a:prstGeom>
        </p:spPr>
        <p:txBody>
          <a:bodyPr wrap="square">
            <a:spAutoFit/>
          </a:bodyPr>
          <a:lstStyle/>
          <a:p>
            <a:r>
              <a:rPr lang="en-GB" dirty="0">
                <a:hlinkClick r:id="rId9"/>
              </a:rPr>
              <a:t>https://modelmanagement.visualstudio.com/DundeeDataScience/</a:t>
            </a:r>
            <a:endParaRPr lang="en-GB" dirty="0"/>
          </a:p>
        </p:txBody>
      </p:sp>
    </p:spTree>
    <p:extLst>
      <p:ext uri="{BB962C8B-B14F-4D97-AF65-F5344CB8AC3E}">
        <p14:creationId xmlns:p14="http://schemas.microsoft.com/office/powerpoint/2010/main" val="216175739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p:cNvSpPr txBox="1"/>
          <p:nvPr/>
        </p:nvSpPr>
        <p:spPr>
          <a:xfrm>
            <a:off x="2224217" y="2543437"/>
            <a:ext cx="7574692"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Automate with DevOps</a:t>
            </a:r>
          </a:p>
        </p:txBody>
      </p:sp>
      <p:pic>
        <p:nvPicPr>
          <p:cNvPr id="2" name="Picture 1">
            <a:extLst>
              <a:ext uri="{FF2B5EF4-FFF2-40B4-BE49-F238E27FC236}">
                <a16:creationId xmlns:a16="http://schemas.microsoft.com/office/drawing/2014/main" id="{8A357204-7F84-4127-A147-27349DBF1043}"/>
              </a:ext>
            </a:extLst>
          </p:cNvPr>
          <p:cNvPicPr>
            <a:picLocks noChangeAspect="1"/>
          </p:cNvPicPr>
          <p:nvPr/>
        </p:nvPicPr>
        <p:blipFill>
          <a:blip r:embed="rId4"/>
          <a:stretch>
            <a:fillRect/>
          </a:stretch>
        </p:blipFill>
        <p:spPr>
          <a:xfrm>
            <a:off x="0" y="1251525"/>
            <a:ext cx="12192000" cy="4354949"/>
          </a:xfrm>
          <a:prstGeom prst="rect">
            <a:avLst/>
          </a:prstGeom>
        </p:spPr>
      </p:pic>
    </p:spTree>
    <p:extLst>
      <p:ext uri="{BB962C8B-B14F-4D97-AF65-F5344CB8AC3E}">
        <p14:creationId xmlns:p14="http://schemas.microsoft.com/office/powerpoint/2010/main" val="63698399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FB2172-3D9F-42D5-B89E-75AF557A6419}"/>
              </a:ext>
            </a:extLst>
          </p:cNvPr>
          <p:cNvPicPr>
            <a:picLocks noChangeAspect="1"/>
          </p:cNvPicPr>
          <p:nvPr/>
        </p:nvPicPr>
        <p:blipFill>
          <a:blip r:embed="rId4"/>
          <a:stretch>
            <a:fillRect/>
          </a:stretch>
        </p:blipFill>
        <p:spPr>
          <a:xfrm>
            <a:off x="0" y="0"/>
            <a:ext cx="12192000" cy="7859770"/>
          </a:xfrm>
          <a:prstGeom prst="rect">
            <a:avLst/>
          </a:prstGeom>
        </p:spPr>
      </p:pic>
      <p:sp>
        <p:nvSpPr>
          <p:cNvPr id="4" name="Rectangle 3">
            <a:extLst>
              <a:ext uri="{FF2B5EF4-FFF2-40B4-BE49-F238E27FC236}">
                <a16:creationId xmlns:a16="http://schemas.microsoft.com/office/drawing/2014/main" id="{7A8A9DF4-4C54-4267-A009-3336AE3B2340}"/>
              </a:ext>
            </a:extLst>
          </p:cNvPr>
          <p:cNvSpPr/>
          <p:nvPr/>
        </p:nvSpPr>
        <p:spPr>
          <a:xfrm>
            <a:off x="0" y="4764024"/>
            <a:ext cx="12371832" cy="1783080"/>
          </a:xfrm>
          <a:prstGeom prst="rect">
            <a:avLst/>
          </a:prstGeom>
          <a:solidFill>
            <a:schemeClr val="tx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72C6"/>
              </a:solidFill>
            </a:endParaRPr>
          </a:p>
        </p:txBody>
      </p:sp>
      <p:sp>
        <p:nvSpPr>
          <p:cNvPr id="3" name="Rectangle 2">
            <a:extLst>
              <a:ext uri="{FF2B5EF4-FFF2-40B4-BE49-F238E27FC236}">
                <a16:creationId xmlns:a16="http://schemas.microsoft.com/office/drawing/2014/main" id="{DAECFB54-E91F-4F90-893B-B914E9ED15BC}"/>
              </a:ext>
            </a:extLst>
          </p:cNvPr>
          <p:cNvSpPr/>
          <p:nvPr/>
        </p:nvSpPr>
        <p:spPr>
          <a:xfrm>
            <a:off x="0" y="5282106"/>
            <a:ext cx="12192000" cy="584775"/>
          </a:xfrm>
          <a:prstGeom prst="rect">
            <a:avLst/>
          </a:prstGeom>
        </p:spPr>
        <p:txBody>
          <a:bodyPr wrap="square">
            <a:spAutoFit/>
          </a:bodyPr>
          <a:lstStyle/>
          <a:p>
            <a:pPr algn="ctr"/>
            <a:r>
              <a:rPr lang="en-GB" sz="3200" dirty="0">
                <a:solidFill>
                  <a:schemeClr val="bg1"/>
                </a:solidFill>
              </a:rPr>
              <a:t>http://www.hyperbi.co.uk/applying-devops-to-data-science/</a:t>
            </a:r>
          </a:p>
        </p:txBody>
      </p:sp>
    </p:spTree>
    <p:extLst>
      <p:ext uri="{BB962C8B-B14F-4D97-AF65-F5344CB8AC3E}">
        <p14:creationId xmlns:p14="http://schemas.microsoft.com/office/powerpoint/2010/main" val="311771474"/>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07368" y="404664"/>
            <a:ext cx="6264696" cy="5878532"/>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4000" b="1"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DevOps will make your life easier!</a:t>
            </a: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4000" b="1"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Start learning how to get your models in to production. Automate that which is difficult.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GB" sz="3200" dirty="0">
              <a:solidFill>
                <a:srgbClr val="FFFFFF"/>
              </a:solidFill>
              <a:latin typeface="Segoe UI Light" panose="020B0502040204020203" pitchFamily="34" charset="0"/>
              <a:cs typeface="Segoe UI Light" panose="020B0502040204020203"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GB" sz="3200" dirty="0">
                <a:solidFill>
                  <a:srgbClr val="FFFFFF"/>
                </a:solidFill>
                <a:latin typeface="Segoe UI Light" panose="020B0502040204020203" pitchFamily="34" charset="0"/>
                <a:cs typeface="Segoe UI Light" panose="020B0502040204020203" pitchFamily="34" charset="0"/>
              </a:rPr>
              <a:t>Reduce your time to production, control and test your code. Monitor and manage your models in production. </a:t>
            </a:r>
          </a:p>
        </p:txBody>
      </p:sp>
      <p:sp>
        <p:nvSpPr>
          <p:cNvPr id="13" name="TextBox 12"/>
          <p:cNvSpPr txBox="1"/>
          <p:nvPr/>
        </p:nvSpPr>
        <p:spPr>
          <a:xfrm>
            <a:off x="7572544" y="3445784"/>
            <a:ext cx="4234084" cy="2554545"/>
          </a:xfrm>
          <a:prstGeom prst="rect">
            <a:avLst/>
          </a:prstGeom>
          <a:noFill/>
        </p:spPr>
        <p:txBody>
          <a:bodyPr wrap="square" rtlCol="0">
            <a:spAutoFit/>
          </a:bodyPr>
          <a:lstStyle/>
          <a:p>
            <a:pPr marL="0" marR="0" lvl="0" indent="0" algn="r" defTabSz="121917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a:t>
            </a:r>
            <a:r>
              <a:rPr kumimoji="0" lang="en-GB" sz="4000" b="0" i="0" u="none" strike="noStrike" kern="1200" cap="none" spc="0" normalizeH="0" baseline="0" noProof="0" dirty="0" err="1">
                <a:ln>
                  <a:noFill/>
                </a:ln>
                <a:solidFill>
                  <a:srgbClr val="FFFFFF"/>
                </a:solidFill>
                <a:effectLst/>
                <a:uLnTx/>
                <a:uFillTx/>
                <a:latin typeface="Segoe UI Light" panose="020B0502040204020203" pitchFamily="34" charset="0"/>
                <a:ea typeface="+mn-ea"/>
                <a:cs typeface="Segoe UI Light" panose="020B0502040204020203" pitchFamily="34" charset="0"/>
              </a:rPr>
              <a:t>SQLShark</a:t>
            </a:r>
            <a:endParaRPr kumimoji="0" lang="en-GB" sz="40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a:p>
            <a:pPr marL="0" marR="0" lvl="0" indent="0" algn="r" defTabSz="121917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tpm@adatis.co.uk</a:t>
            </a:r>
          </a:p>
          <a:p>
            <a:pPr marL="0" marR="0" lvl="0" indent="0" algn="r" defTabSz="121917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www.adatis.co.uk</a:t>
            </a:r>
          </a:p>
          <a:p>
            <a:pPr marL="0" marR="0" lvl="0" indent="0" algn="r" defTabSz="121917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a:t>
            </a:r>
            <a:r>
              <a:rPr kumimoji="0" lang="en-GB" sz="4000" b="0" i="0" u="none" strike="noStrike" kern="1200" cap="none" spc="0" normalizeH="0" baseline="0" noProof="0" dirty="0" err="1">
                <a:ln>
                  <a:noFill/>
                </a:ln>
                <a:solidFill>
                  <a:srgbClr val="FFFFFF"/>
                </a:solidFill>
                <a:effectLst/>
                <a:uLnTx/>
                <a:uFillTx/>
                <a:latin typeface="Segoe UI Light" panose="020B0502040204020203" pitchFamily="34" charset="0"/>
                <a:ea typeface="+mn-ea"/>
                <a:cs typeface="Segoe UI Light" panose="020B0502040204020203" pitchFamily="34" charset="0"/>
              </a:rPr>
              <a:t>AdatisBI</a:t>
            </a:r>
            <a:endParaRPr kumimoji="0" lang="en-GB" sz="40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pic>
        <p:nvPicPr>
          <p:cNvPr id="6" name="Picture 2" descr="https://avatars3.githubusercontent.com/u/12963406?s=460&amp;v=4">
            <a:extLst>
              <a:ext uri="{FF2B5EF4-FFF2-40B4-BE49-F238E27FC236}">
                <a16:creationId xmlns:a16="http://schemas.microsoft.com/office/drawing/2014/main" id="{B64FBAE8-2A2D-4530-9EF4-7F37C939D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924309">
            <a:off x="8124514" y="677577"/>
            <a:ext cx="2593987" cy="259398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C74CB00E-7035-4851-B13D-49FB97EB7786}"/>
              </a:ext>
            </a:extLst>
          </p:cNvPr>
          <p:cNvGrpSpPr/>
          <p:nvPr/>
        </p:nvGrpSpPr>
        <p:grpSpPr>
          <a:xfrm>
            <a:off x="9986049" y="333922"/>
            <a:ext cx="1692638" cy="1692638"/>
            <a:chOff x="7050062" y="728250"/>
            <a:chExt cx="1692638" cy="1692638"/>
          </a:xfrm>
        </p:grpSpPr>
        <p:sp>
          <p:nvSpPr>
            <p:cNvPr id="3" name="Oval 2">
              <a:extLst>
                <a:ext uri="{FF2B5EF4-FFF2-40B4-BE49-F238E27FC236}">
                  <a16:creationId xmlns:a16="http://schemas.microsoft.com/office/drawing/2014/main" id="{D621222A-4489-458F-8DCE-B4145BA5D579}"/>
                </a:ext>
              </a:extLst>
            </p:cNvPr>
            <p:cNvSpPr/>
            <p:nvPr/>
          </p:nvSpPr>
          <p:spPr>
            <a:xfrm>
              <a:off x="7050062" y="728250"/>
              <a:ext cx="1692638" cy="16926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0072C6"/>
                </a:solidFill>
                <a:effectLst/>
                <a:uLnTx/>
                <a:uFillTx/>
                <a:latin typeface="Segoe UI"/>
                <a:ea typeface="+mn-ea"/>
                <a:cs typeface="+mn-cs"/>
              </a:endParaRPr>
            </a:p>
          </p:txBody>
        </p:sp>
        <p:pic>
          <p:nvPicPr>
            <p:cNvPr id="7" name="Picture 6">
              <a:extLst>
                <a:ext uri="{FF2B5EF4-FFF2-40B4-BE49-F238E27FC236}">
                  <a16:creationId xmlns:a16="http://schemas.microsoft.com/office/drawing/2014/main" id="{46D26CA3-911F-45CD-854E-CAECCF9D88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0296" y="818484"/>
              <a:ext cx="1512170" cy="1512170"/>
            </a:xfrm>
            <a:prstGeom prst="rect">
              <a:avLst/>
            </a:prstGeom>
          </p:spPr>
        </p:pic>
      </p:grpSp>
    </p:spTree>
    <p:extLst>
      <p:ext uri="{BB962C8B-B14F-4D97-AF65-F5344CB8AC3E}">
        <p14:creationId xmlns:p14="http://schemas.microsoft.com/office/powerpoint/2010/main" val="534555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31DECA-BCC3-4061-A2F8-AB583A273644}"/>
              </a:ext>
            </a:extLst>
          </p:cNvPr>
          <p:cNvPicPr>
            <a:picLocks noChangeAspect="1"/>
          </p:cNvPicPr>
          <p:nvPr/>
        </p:nvPicPr>
        <p:blipFill>
          <a:blip r:embed="rId4"/>
          <a:stretch>
            <a:fillRect/>
          </a:stretch>
        </p:blipFill>
        <p:spPr>
          <a:xfrm>
            <a:off x="-24680" y="0"/>
            <a:ext cx="12216680" cy="6957392"/>
          </a:xfrm>
          <a:prstGeom prst="rect">
            <a:avLst/>
          </a:prstGeom>
        </p:spPr>
      </p:pic>
      <p:sp>
        <p:nvSpPr>
          <p:cNvPr id="2" name="TextBox 1"/>
          <p:cNvSpPr txBox="1"/>
          <p:nvPr/>
        </p:nvSpPr>
        <p:spPr>
          <a:xfrm>
            <a:off x="1127448" y="386368"/>
            <a:ext cx="7124232" cy="4832092"/>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Where to find the </a:t>
            </a:r>
            <a:r>
              <a:rPr kumimoji="0" lang="en-GB" sz="4400" b="1" i="1" u="none" strike="noStrike" kern="1200" cap="none" spc="0" normalizeH="0" baseline="0" noProof="0" dirty="0">
                <a:ln>
                  <a:noFill/>
                </a:ln>
                <a:solidFill>
                  <a:srgbClr val="006FBA"/>
                </a:solidFill>
                <a:effectLst/>
                <a:uLnTx/>
                <a:uFillTx/>
                <a:latin typeface="Segoe UI"/>
                <a:ea typeface="+mn-ea"/>
                <a:cs typeface="Segoe UI Light" panose="020B0502040204020203" pitchFamily="34" charset="0"/>
              </a:rPr>
              <a:t>slides</a:t>
            </a:r>
            <a:r>
              <a:rPr kumimoji="0" lang="en-GB" sz="44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 </a:t>
            </a:r>
            <a:r>
              <a:rPr kumimoji="0" lang="en-GB" sz="44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and</a:t>
            </a:r>
            <a:r>
              <a:rPr kumimoji="0" lang="en-GB" sz="44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 </a:t>
            </a:r>
            <a:r>
              <a:rPr kumimoji="0" lang="en-GB" sz="4400" b="1" i="1" u="none" strike="noStrike" kern="1200" cap="none" spc="0" normalizeH="0" baseline="0" noProof="0" dirty="0">
                <a:ln>
                  <a:noFill/>
                </a:ln>
                <a:solidFill>
                  <a:srgbClr val="006FBA"/>
                </a:solidFill>
                <a:effectLst/>
                <a:uLnTx/>
                <a:uFillTx/>
                <a:latin typeface="Segoe UI"/>
                <a:ea typeface="+mn-ea"/>
                <a:cs typeface="Segoe UI Light" panose="020B0502040204020203" pitchFamily="34" charset="0"/>
              </a:rPr>
              <a:t>demos</a:t>
            </a: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44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44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4400" b="1"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https://github.com/SQLShark</a:t>
            </a: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44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pic>
        <p:nvPicPr>
          <p:cNvPr id="1026" name="Picture 2" descr="Image result for github octocat">
            <a:extLst>
              <a:ext uri="{FF2B5EF4-FFF2-40B4-BE49-F238E27FC236}">
                <a16:creationId xmlns:a16="http://schemas.microsoft.com/office/drawing/2014/main" id="{F5AFFFB5-730A-4CBA-A54C-884F2B1C06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6240" y="1620180"/>
            <a:ext cx="3717032" cy="37170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6487398"/>
            <a:ext cx="1925399" cy="338554"/>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lumMod val="85000"/>
                  </a:srgbClr>
                </a:solidFill>
                <a:effectLst>
                  <a:innerShdw blurRad="63500" dist="50800" dir="13500000">
                    <a:prstClr val="black">
                      <a:alpha val="50000"/>
                    </a:prstClr>
                  </a:innerShdw>
                </a:effectLst>
                <a:uLnTx/>
                <a:uFillTx/>
                <a:latin typeface="Segoe UI"/>
                <a:ea typeface="+mn-ea"/>
                <a:cs typeface="+mn-cs"/>
              </a:rPr>
              <a:t>Terry McCann 2018</a:t>
            </a:r>
          </a:p>
        </p:txBody>
      </p:sp>
    </p:spTree>
    <p:extLst>
      <p:ext uri="{BB962C8B-B14F-4D97-AF65-F5344CB8AC3E}">
        <p14:creationId xmlns:p14="http://schemas.microsoft.com/office/powerpoint/2010/main" val="347383122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8BC8696-C28F-4B33-AEBF-F4F8AF71B31E}"/>
              </a:ext>
            </a:extLst>
          </p:cNvPr>
          <p:cNvPicPr>
            <a:picLocks noChangeAspect="1"/>
          </p:cNvPicPr>
          <p:nvPr/>
        </p:nvPicPr>
        <p:blipFill>
          <a:blip r:embed="rId2"/>
          <a:stretch>
            <a:fillRect/>
          </a:stretch>
        </p:blipFill>
        <p:spPr>
          <a:xfrm>
            <a:off x="-23589" y="-6771"/>
            <a:ext cx="12274699" cy="6910376"/>
          </a:xfrm>
          <a:prstGeom prst="rect">
            <a:avLst/>
          </a:prstGeom>
        </p:spPr>
      </p:pic>
      <p:pic>
        <p:nvPicPr>
          <p:cNvPr id="2054" name="Picture 6" descr="Image result for shout">
            <a:extLst>
              <a:ext uri="{FF2B5EF4-FFF2-40B4-BE49-F238E27FC236}">
                <a16:creationId xmlns:a16="http://schemas.microsoft.com/office/drawing/2014/main" id="{3F76DB88-627D-497F-BD82-9C46FEC208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0910" y="1817255"/>
            <a:ext cx="7620000" cy="50863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039C5F8-426A-420F-9858-73F516E4E10A}"/>
              </a:ext>
            </a:extLst>
          </p:cNvPr>
          <p:cNvSpPr txBox="1"/>
          <p:nvPr/>
        </p:nvSpPr>
        <p:spPr>
          <a:xfrm>
            <a:off x="1487488" y="3861048"/>
            <a:ext cx="4392487" cy="1098342"/>
          </a:xfrm>
          <a:prstGeom prst="rect">
            <a:avLst/>
          </a:prstGeom>
        </p:spPr>
        <p:txBody>
          <a:bodyPr vert="horz" lIns="91440" tIns="45720" rIns="91440" bIns="45720" rtlCol="0" anchor="t">
            <a:noAutofit/>
          </a:bodyPr>
          <a:lstStyle>
            <a:defPPr>
              <a:defRPr lang="en-US"/>
            </a:defPPr>
            <a:lvl1pPr defTabSz="457200">
              <a:spcBef>
                <a:spcPct val="0"/>
              </a:spcBef>
              <a:buNone/>
              <a:defRPr sz="4000" kern="0">
                <a:solidFill>
                  <a:schemeClr val="bg1"/>
                </a:solidFill>
                <a:latin typeface="Segoe UI Ligh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sz="4000" b="0" i="0" u="none" strike="noStrike" kern="0" cap="none" spc="0" normalizeH="0" baseline="0" noProof="0" dirty="0">
                <a:ln>
                  <a:noFill/>
                </a:ln>
                <a:solidFill>
                  <a:srgbClr val="000000"/>
                </a:solidFill>
                <a:effectLst/>
                <a:uLnTx/>
                <a:uFillTx/>
                <a:latin typeface="Segoe UI Light"/>
                <a:ea typeface="+mn-ea"/>
                <a:cs typeface="+mn-cs"/>
              </a:rPr>
              <a:t>Shout them out!!</a:t>
            </a:r>
          </a:p>
        </p:txBody>
      </p:sp>
      <p:sp>
        <p:nvSpPr>
          <p:cNvPr id="2" name="Rectangle 1">
            <a:extLst>
              <a:ext uri="{FF2B5EF4-FFF2-40B4-BE49-F238E27FC236}">
                <a16:creationId xmlns:a16="http://schemas.microsoft.com/office/drawing/2014/main" id="{E88968ED-D709-4310-A599-89B093836B3D}"/>
              </a:ext>
            </a:extLst>
          </p:cNvPr>
          <p:cNvSpPr/>
          <p:nvPr/>
        </p:nvSpPr>
        <p:spPr>
          <a:xfrm>
            <a:off x="407368" y="404664"/>
            <a:ext cx="3047629" cy="769441"/>
          </a:xfrm>
          <a:prstGeom prst="rect">
            <a:avLst/>
          </a:prstGeom>
        </p:spPr>
        <p:txBody>
          <a:bodyPr wrap="non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1" u="none" strike="noStrike" kern="1200" cap="none" spc="0" normalizeH="0" baseline="0" noProof="0" dirty="0">
                <a:ln>
                  <a:noFill/>
                </a:ln>
                <a:solidFill>
                  <a:srgbClr val="006FBA"/>
                </a:solidFill>
                <a:effectLst/>
                <a:uLnTx/>
                <a:uFillTx/>
                <a:latin typeface="Segoe UI"/>
                <a:ea typeface="+mn-ea"/>
                <a:cs typeface="Segoe UI Light" panose="020B0502040204020203" pitchFamily="34" charset="0"/>
              </a:rPr>
              <a:t>Questions?</a:t>
            </a:r>
          </a:p>
        </p:txBody>
      </p:sp>
    </p:spTree>
    <p:extLst>
      <p:ext uri="{BB962C8B-B14F-4D97-AF65-F5344CB8AC3E}">
        <p14:creationId xmlns:p14="http://schemas.microsoft.com/office/powerpoint/2010/main" val="162638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Who is a </a:t>
            </a:r>
            <a:r>
              <a:rPr kumimoji="0" lang="en-GB" sz="4400" b="1" i="1" u="none" strike="noStrike" kern="1200" cap="none" spc="0" normalizeH="0" baseline="0" noProof="0" dirty="0">
                <a:ln>
                  <a:noFill/>
                </a:ln>
                <a:solidFill>
                  <a:srgbClr val="006FBA"/>
                </a:solidFill>
                <a:effectLst/>
                <a:uLnTx/>
                <a:uFillTx/>
                <a:latin typeface="Segoe UI"/>
                <a:ea typeface="+mn-ea"/>
                <a:cs typeface="Segoe UI Light" panose="020B0502040204020203" pitchFamily="34" charset="0"/>
              </a:rPr>
              <a:t>Data Scientist</a:t>
            </a: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a:t>
            </a:r>
          </a:p>
        </p:txBody>
      </p:sp>
    </p:spTree>
    <p:extLst>
      <p:ext uri="{BB962C8B-B14F-4D97-AF65-F5344CB8AC3E}">
        <p14:creationId xmlns:p14="http://schemas.microsoft.com/office/powerpoint/2010/main" val="263143443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1870" y="2688970"/>
            <a:ext cx="11668259" cy="769441"/>
          </a:xfrm>
          <a:prstGeom prst="rect">
            <a:avLst/>
          </a:prstGeom>
          <a:noFill/>
        </p:spPr>
        <p:txBody>
          <a:bodyPr wrap="square" rtlCol="0">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Who is a </a:t>
            </a:r>
            <a:r>
              <a:rPr kumimoji="0" lang="en-GB" sz="4400" b="1" i="1" u="none" strike="noStrike" kern="1200" cap="none" spc="0" normalizeH="0" baseline="0" noProof="0" dirty="0">
                <a:ln>
                  <a:noFill/>
                </a:ln>
                <a:solidFill>
                  <a:srgbClr val="006FBA"/>
                </a:solidFill>
                <a:effectLst/>
                <a:uLnTx/>
                <a:uFillTx/>
                <a:latin typeface="Segoe UI"/>
                <a:ea typeface="+mn-ea"/>
                <a:cs typeface="Segoe UI Light" panose="020B0502040204020203" pitchFamily="34" charset="0"/>
              </a:rPr>
              <a:t>Software developer</a:t>
            </a: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a:t>
            </a:r>
          </a:p>
        </p:txBody>
      </p:sp>
    </p:spTree>
    <p:extLst>
      <p:ext uri="{BB962C8B-B14F-4D97-AF65-F5344CB8AC3E}">
        <p14:creationId xmlns:p14="http://schemas.microsoft.com/office/powerpoint/2010/main" val="14621831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6392" y="418496"/>
            <a:ext cx="11668259" cy="1446550"/>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In this session we will</a:t>
            </a:r>
            <a:r>
              <a:rPr kumimoji="0" lang="en-GB" sz="4400" b="1" i="0" u="none" strike="noStrike" kern="1200" cap="none" spc="0" normalizeH="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look to understand what a Data scientist does </a:t>
            </a:r>
            <a:r>
              <a:rPr lang="en-GB" sz="4400" b="1" i="1" dirty="0">
                <a:solidFill>
                  <a:srgbClr val="006FBA"/>
                </a:solidFill>
                <a:latin typeface="Segoe UI"/>
                <a:cs typeface="Segoe UI Light" panose="020B0502040204020203" pitchFamily="34" charset="0"/>
              </a:rPr>
              <a:t>well</a:t>
            </a:r>
            <a:r>
              <a:rPr kumimoji="0" lang="en-GB" sz="4400" b="1" i="0" u="none" strike="noStrike" kern="1200" cap="none" spc="0" normalizeH="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and what they do </a:t>
            </a:r>
            <a:r>
              <a:rPr lang="en-GB" sz="4400" b="1" i="1" dirty="0">
                <a:solidFill>
                  <a:srgbClr val="006FBA"/>
                </a:solidFill>
                <a:latin typeface="Segoe UI"/>
                <a:cs typeface="Segoe UI Light" panose="020B0502040204020203" pitchFamily="34" charset="0"/>
              </a:rPr>
              <a:t>badly</a:t>
            </a:r>
          </a:p>
        </p:txBody>
      </p:sp>
      <p:sp>
        <p:nvSpPr>
          <p:cNvPr id="4" name="Rectangle 3"/>
          <p:cNvSpPr/>
          <p:nvPr/>
        </p:nvSpPr>
        <p:spPr>
          <a:xfrm>
            <a:off x="266392" y="2142028"/>
            <a:ext cx="11668259" cy="2123658"/>
          </a:xfrm>
          <a:prstGeom prst="rect">
            <a:avLst/>
          </a:prstGeom>
          <a:noFill/>
        </p:spPr>
        <p:txBody>
          <a:bodyPr wrap="square" rtlCol="0">
            <a:spAutoFit/>
          </a:bodyPr>
          <a:lstStyle/>
          <a:p>
            <a:pPr lvl="0" defTabSz="1219170"/>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We will explore the history of </a:t>
            </a:r>
            <a:r>
              <a:rPr lang="en-GB" sz="4400" b="1" i="1" dirty="0">
                <a:solidFill>
                  <a:srgbClr val="006FBA"/>
                </a:solidFill>
                <a:latin typeface="Segoe UI"/>
                <a:cs typeface="Segoe UI Light" panose="020B0502040204020203" pitchFamily="34" charset="0"/>
              </a:rPr>
              <a:t>DevOps</a:t>
            </a:r>
            <a:r>
              <a:rPr lang="en-GB" sz="4400" b="1" dirty="0">
                <a:solidFill>
                  <a:srgbClr val="000000"/>
                </a:solidFill>
                <a:latin typeface="Segoe UI Light" panose="020B0502040204020203" pitchFamily="34" charset="0"/>
                <a:cs typeface="Segoe UI Light" panose="020B0502040204020203" pitchFamily="34" charset="0"/>
              </a:rPr>
              <a:t>. We will look at the core components and how they relate to </a:t>
            </a:r>
            <a:r>
              <a:rPr lang="en-GB" sz="4400" b="1" i="1" dirty="0">
                <a:solidFill>
                  <a:srgbClr val="006FBA"/>
                </a:solidFill>
                <a:latin typeface="Segoe UI"/>
                <a:cs typeface="Segoe UI Light" panose="020B0502040204020203" pitchFamily="34" charset="0"/>
              </a:rPr>
              <a:t>machine learning</a:t>
            </a:r>
            <a:r>
              <a:rPr lang="en-GB" sz="4400" b="1" dirty="0">
                <a:solidFill>
                  <a:srgbClr val="000000"/>
                </a:solidFill>
                <a:latin typeface="Segoe UI Light" panose="020B0502040204020203" pitchFamily="34" charset="0"/>
                <a:cs typeface="Segoe UI Light" panose="020B0502040204020203" pitchFamily="34" charset="0"/>
              </a:rPr>
              <a:t>.</a:t>
            </a:r>
            <a:endPar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6" name="Rectangle 5"/>
          <p:cNvSpPr/>
          <p:nvPr/>
        </p:nvSpPr>
        <p:spPr>
          <a:xfrm>
            <a:off x="261870" y="4542668"/>
            <a:ext cx="11668259" cy="2123658"/>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We will learn </a:t>
            </a:r>
            <a:r>
              <a:rPr lang="en-GB" sz="4400" b="1" noProof="0" dirty="0">
                <a:solidFill>
                  <a:srgbClr val="000000"/>
                </a:solidFill>
                <a:latin typeface="Segoe UI Light" panose="020B0502040204020203" pitchFamily="34" charset="0"/>
                <a:cs typeface="Segoe UI Light" panose="020B0502040204020203" pitchFamily="34" charset="0"/>
              </a:rPr>
              <a:t>then look at how we can hook this all together with a demo of </a:t>
            </a:r>
            <a:r>
              <a:rPr lang="en-GB" sz="4400" b="1" i="1" dirty="0">
                <a:solidFill>
                  <a:srgbClr val="006FBA"/>
                </a:solidFill>
                <a:latin typeface="Segoe UI"/>
                <a:cs typeface="Segoe UI Light" panose="020B0502040204020203" pitchFamily="34" charset="0"/>
              </a:rPr>
              <a:t>Azure DevOps</a:t>
            </a:r>
            <a:r>
              <a:rPr lang="en-GB" sz="4400" b="1" noProof="0" dirty="0">
                <a:solidFill>
                  <a:srgbClr val="000000"/>
                </a:solidFill>
                <a:latin typeface="Segoe UI Light" panose="020B0502040204020203" pitchFamily="34" charset="0"/>
                <a:cs typeface="Segoe UI Light" panose="020B0502040204020203" pitchFamily="34" charset="0"/>
              </a:rPr>
              <a:t>, </a:t>
            </a:r>
            <a:r>
              <a:rPr lang="en-GB" sz="4400" b="1" i="1" dirty="0">
                <a:solidFill>
                  <a:srgbClr val="006FBA"/>
                </a:solidFill>
                <a:latin typeface="Segoe UI"/>
                <a:cs typeface="Segoe UI Light" panose="020B0502040204020203" pitchFamily="34" charset="0"/>
              </a:rPr>
              <a:t>Python</a:t>
            </a:r>
            <a:r>
              <a:rPr lang="en-GB" sz="4400" b="1" noProof="0" dirty="0">
                <a:solidFill>
                  <a:srgbClr val="000000"/>
                </a:solidFill>
                <a:latin typeface="Segoe UI Light" panose="020B0502040204020203" pitchFamily="34" charset="0"/>
                <a:cs typeface="Segoe UI Light" panose="020B0502040204020203" pitchFamily="34" charset="0"/>
              </a:rPr>
              <a:t>, </a:t>
            </a:r>
            <a:r>
              <a:rPr lang="en-GB" sz="4400" b="1" i="1" dirty="0">
                <a:solidFill>
                  <a:srgbClr val="006FBA"/>
                </a:solidFill>
                <a:latin typeface="Segoe UI"/>
                <a:cs typeface="Segoe UI Light" panose="020B0502040204020203" pitchFamily="34" charset="0"/>
              </a:rPr>
              <a:t>Docker</a:t>
            </a:r>
            <a:r>
              <a:rPr lang="en-GB" sz="4400" b="1" noProof="0" dirty="0">
                <a:solidFill>
                  <a:srgbClr val="000000"/>
                </a:solidFill>
                <a:latin typeface="Segoe UI Light" panose="020B0502040204020203" pitchFamily="34" charset="0"/>
                <a:cs typeface="Segoe UI Light" panose="020B0502040204020203" pitchFamily="34" charset="0"/>
              </a:rPr>
              <a:t> and </a:t>
            </a:r>
            <a:r>
              <a:rPr lang="en-GB" sz="4400" b="1" i="1" dirty="0">
                <a:solidFill>
                  <a:srgbClr val="006FBA"/>
                </a:solidFill>
                <a:latin typeface="Segoe UI"/>
                <a:cs typeface="Segoe UI Light" panose="020B0502040204020203" pitchFamily="34" charset="0"/>
              </a:rPr>
              <a:t>Kubernetes</a:t>
            </a:r>
          </a:p>
        </p:txBody>
      </p:sp>
    </p:spTree>
    <p:extLst>
      <p:ext uri="{BB962C8B-B14F-4D97-AF65-F5344CB8AC3E}">
        <p14:creationId xmlns:p14="http://schemas.microsoft.com/office/powerpoint/2010/main" val="7481158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p:cTn id="11" dur="indefinite"/>
                                        <p:tgtEl>
                                          <p:spTgt spid="2"/>
                                        </p:tgtEl>
                                        <p:attrNameLst>
                                          <p:attrName>style.opacity</p:attrName>
                                        </p:attrNameLst>
                                      </p:cBhvr>
                                      <p:to>
                                        <p:strVal val="0.15"/>
                                      </p:to>
                                    </p:set>
                                    <p:animEffect filter="image" prLst="opacity: 0.15">
                                      <p:cBhvr rctx="IE">
                                        <p:cTn id="12" dur="indefinite"/>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mph" presetSubtype="0" grpId="1" nodeType="clickEffect">
                                  <p:stCondLst>
                                    <p:cond delay="0"/>
                                  </p:stCondLst>
                                  <p:childTnLst>
                                    <p:set>
                                      <p:cBhvr>
                                        <p:cTn id="19" dur="indefinite"/>
                                        <p:tgtEl>
                                          <p:spTgt spid="4"/>
                                        </p:tgtEl>
                                        <p:attrNameLst>
                                          <p:attrName>style.opacity</p:attrName>
                                        </p:attrNameLst>
                                      </p:cBhvr>
                                      <p:to>
                                        <p:strVal val="0.15"/>
                                      </p:to>
                                    </p:set>
                                    <p:animEffect filter="image" prLst="opacity: 0.15">
                                      <p:cBhvr rctx="IE">
                                        <p:cTn id="20" dur="indefinite"/>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p:cNvSpPr txBox="1"/>
          <p:nvPr/>
        </p:nvSpPr>
        <p:spPr>
          <a:xfrm>
            <a:off x="2125364" y="1764963"/>
            <a:ext cx="7574692" cy="258532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“Productionisation of models is the </a:t>
            </a:r>
            <a:r>
              <a:rPr lang="en-GB" sz="4400" b="1" i="1" dirty="0">
                <a:solidFill>
                  <a:srgbClr val="006FBA"/>
                </a:solidFill>
                <a:latin typeface="Segoe UI"/>
                <a:cs typeface="Segoe UI Light" panose="020B0502040204020203" pitchFamily="34" charset="0"/>
              </a:rPr>
              <a:t>TOUGHEST</a:t>
            </a:r>
            <a:r>
              <a:rPr kumimoji="0" lang="en-GB" sz="4400" b="1" i="1" u="none" strike="noStrike" kern="1200" cap="none" spc="0" normalizeH="0" baseline="0" noProof="0" dirty="0">
                <a:ln>
                  <a:noFill/>
                </a:ln>
                <a:solidFill>
                  <a:srgbClr val="F1C215"/>
                </a:solidFill>
                <a:effectLst/>
                <a:uLnTx/>
                <a:uFillTx/>
                <a:latin typeface="Calibri" panose="020F0502020204030204"/>
                <a:ea typeface="+mn-ea"/>
                <a:cs typeface="Segoe UI Light" panose="020B0502040204020203" pitchFamily="34" charset="0"/>
              </a:rPr>
              <a:t> </a:t>
            </a:r>
            <a:r>
              <a:rPr kumimoji="0" lang="en-GB" sz="54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problem in data science”</a:t>
            </a:r>
          </a:p>
        </p:txBody>
      </p:sp>
      <p:sp>
        <p:nvSpPr>
          <p:cNvPr id="2" name="Rectangle 1">
            <a:extLst>
              <a:ext uri="{FF2B5EF4-FFF2-40B4-BE49-F238E27FC236}">
                <a16:creationId xmlns:a16="http://schemas.microsoft.com/office/drawing/2014/main" id="{13372E02-E8E3-4790-8668-C16945546A41}"/>
              </a:ext>
            </a:extLst>
          </p:cNvPr>
          <p:cNvSpPr/>
          <p:nvPr/>
        </p:nvSpPr>
        <p:spPr>
          <a:xfrm>
            <a:off x="2626774" y="6438951"/>
            <a:ext cx="1000485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E7E6E6">
                    <a:lumMod val="75000"/>
                  </a:srgbClr>
                </a:solidFill>
                <a:effectLst/>
                <a:uLnTx/>
                <a:uFillTx/>
                <a:latin typeface="Calibri" panose="020F0502020204030204" pitchFamily="34" charset="0"/>
                <a:ea typeface="+mn-ea"/>
                <a:cs typeface="+mn-cs"/>
              </a:rPr>
              <a:t>Schutt, R &amp; O'Neill C, 2014. Doing Data Science Straight From the Front Line, O'Reilly Press. California </a:t>
            </a:r>
            <a:endParaRPr kumimoji="0" lang="en-GB" sz="1800" b="0" i="0" u="none" strike="noStrike" kern="1200" cap="none" spc="0" normalizeH="0" baseline="0" noProof="0" dirty="0">
              <a:ln>
                <a:noFill/>
              </a:ln>
              <a:solidFill>
                <a:srgbClr val="E7E6E6">
                  <a:lumMod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538349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p:cNvSpPr txBox="1"/>
          <p:nvPr/>
        </p:nvSpPr>
        <p:spPr>
          <a:xfrm>
            <a:off x="2063579" y="2531081"/>
            <a:ext cx="7574692"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5400" b="0" i="0" u="none" strike="noStrike" kern="1200" cap="none" spc="0" normalizeH="0" baseline="0" noProof="0" dirty="0">
                <a:ln>
                  <a:noFill/>
                </a:ln>
                <a:effectLst/>
                <a:uLnTx/>
                <a:uFillTx/>
                <a:latin typeface="Segoe UI Light" panose="020B0502040204020203" pitchFamily="34" charset="0"/>
                <a:ea typeface="+mn-ea"/>
                <a:cs typeface="Segoe UI Light" panose="020B0502040204020203" pitchFamily="34" charset="0"/>
              </a:rPr>
              <a:t>But why?</a:t>
            </a:r>
          </a:p>
        </p:txBody>
      </p:sp>
    </p:spTree>
    <p:extLst>
      <p:ext uri="{BB962C8B-B14F-4D97-AF65-F5344CB8AC3E}">
        <p14:creationId xmlns:p14="http://schemas.microsoft.com/office/powerpoint/2010/main" val="232924424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txDef>
      <a:spPr>
        <a:noFill/>
      </a:spPr>
      <a:bodyPr wrap="square" rtlCol="0">
        <a:spAutoFit/>
      </a:bodyPr>
      <a:lstStyle>
        <a:defPPr>
          <a:defRPr sz="1200" dirty="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Adatis Template.pptx" id="{AB0E5CB9-EB13-444C-A904-8E481478B22B}" vid="{18670970-E85D-4B4F-ABD4-A09CF052529B}"/>
    </a:ext>
  </a:extLst>
</a:theme>
</file>

<file path=ppt/theme/theme3.xml><?xml version="1.0" encoding="utf-8"?>
<a:theme xmlns:a="http://schemas.openxmlformats.org/drawingml/2006/main" name="1_Adatis">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txDef>
      <a:spPr>
        <a:noFill/>
      </a:spPr>
      <a:bodyPr wrap="square" rtlCol="0">
        <a:spAutoFit/>
      </a:bodyPr>
      <a:lstStyle>
        <a:defPPr>
          <a:defRPr sz="1200" dirty="0">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Adatis Slide Template.potx" id="{AAD682A2-7E95-4C5A-B92E-67D8383ECA79}" vid="{32ECD3AA-88AD-4654-836A-C6C3BB33A47B}"/>
    </a:ext>
  </a:extLst>
</a:theme>
</file>

<file path=ppt/theme/theme4.xml><?xml version="1.0" encoding="utf-8"?>
<a:theme xmlns:a="http://schemas.openxmlformats.org/drawingml/2006/main" name="Blank Accent Color">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dirty="0" smtClean="0">
            <a:solidFill>
              <a:srgbClr val="0072C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Adatis Slide Template.potx" id="{AAD682A2-7E95-4C5A-B92E-67D8383ECA79}" vid="{90475019-12C8-4EBB-B516-D8451C29C7A5}"/>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10.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11.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12.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13.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14.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15.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16.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17.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18.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2.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3.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4.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5.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6.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7.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8.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ppt/theme/themeOverride9.xml><?xml version="1.0" encoding="utf-8"?>
<a:themeOverride xmlns:a="http://schemas.openxmlformats.org/drawingml/2006/main">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themeOverride>
</file>

<file path=docProps/app.xml><?xml version="1.0" encoding="utf-8"?>
<Properties xmlns="http://schemas.openxmlformats.org/officeDocument/2006/extended-properties" xmlns:vt="http://schemas.openxmlformats.org/officeDocument/2006/docPropsVTypes">
  <Template/>
  <TotalTime>26738</TotalTime>
  <Words>864</Words>
  <Application>Microsoft Office PowerPoint</Application>
  <PresentationFormat>Widescreen</PresentationFormat>
  <Paragraphs>152</Paragraphs>
  <Slides>23</Slides>
  <Notes>22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23</vt:i4>
      </vt:variant>
    </vt:vector>
  </HeadingPairs>
  <TitlesOfParts>
    <vt:vector size="34" baseType="lpstr">
      <vt:lpstr>Arial</vt:lpstr>
      <vt:lpstr>Calibri</vt:lpstr>
      <vt:lpstr>Calibri Light</vt:lpstr>
      <vt:lpstr>Segoe UI</vt:lpstr>
      <vt:lpstr>Segoe UI Light</vt:lpstr>
      <vt:lpstr>Trebuchet MS</vt:lpstr>
      <vt:lpstr>Wingdings 3</vt:lpstr>
      <vt:lpstr>Office Theme</vt:lpstr>
      <vt:lpstr>1_Facet</vt:lpstr>
      <vt:lpstr>1_Adatis</vt:lpstr>
      <vt:lpstr>Blank Accent Color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Certifications  Why should I bother?    Terry McCann  @SQLShark     www.hyperbi.co.uk</dc:title>
  <dc:creator>Terry McCann</dc:creator>
  <cp:lastModifiedBy>Terry Mccann</cp:lastModifiedBy>
  <cp:revision>532</cp:revision>
  <dcterms:created xsi:type="dcterms:W3CDTF">2014-09-15T19:16:44Z</dcterms:created>
  <dcterms:modified xsi:type="dcterms:W3CDTF">2018-10-15T09:39:34Z</dcterms:modified>
</cp:coreProperties>
</file>