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A1A1A"/>
    <a:srgbClr val="FFFF99"/>
    <a:srgbClr val="FFFF66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8B30-5627-4E8E-A5C8-E9CBAB402F90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11F8-ACE5-4A00-AE7A-B9EE2A6AD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4D56-F69A-373C-29EF-167516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68FE300-FFC8-3B5A-0380-E7316770C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8F2831-4CD6-11C3-F083-CEBE16AFC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2E7479-230D-C11B-5142-9AC72E95A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56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6F02-5A8E-16C5-7D0D-BA5C060B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16E9A2-EE94-3A34-1B4D-F778C4A71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42A897F-A71D-8486-90E4-E35BA4BA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F8F1B-C5A8-4982-A8EA-9F113F212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0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svg"/><Relationship Id="rId18" Type="http://schemas.openxmlformats.org/officeDocument/2006/relationships/image" Target="../media/image10.png"/><Relationship Id="rId3" Type="http://schemas.openxmlformats.org/officeDocument/2006/relationships/image" Target="../media/image11.jp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3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6.png"/><Relationship Id="rId18" Type="http://schemas.openxmlformats.org/officeDocument/2006/relationships/image" Target="../media/image7.svg"/><Relationship Id="rId3" Type="http://schemas.openxmlformats.org/officeDocument/2006/relationships/image" Target="../media/image18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2.sv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10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image" Target="../media/image11.jpg"/><Relationship Id="rId9" Type="http://schemas.openxmlformats.org/officeDocument/2006/relationships/image" Target="../media/image4.png"/><Relationship Id="rId14" Type="http://schemas.openxmlformats.org/officeDocument/2006/relationships/image" Target="../media/image17.svg"/><Relationship Id="rId22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DE3CA-FACF-D3EE-5F9E-F1A18458180F}"/>
              </a:ext>
            </a:extLst>
          </p:cNvPr>
          <p:cNvSpPr txBox="1"/>
          <p:nvPr/>
        </p:nvSpPr>
        <p:spPr>
          <a:xfrm>
            <a:off x="2930501" y="244411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40F834-72DD-FA0C-C128-D4E7AF3956C6}"/>
              </a:ext>
            </a:extLst>
          </p:cNvPr>
          <p:cNvSpPr txBox="1"/>
          <p:nvPr/>
        </p:nvSpPr>
        <p:spPr>
          <a:xfrm>
            <a:off x="0" y="270572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DCBDF8-5499-83BB-8045-34F991FE5309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7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DE46E5-FDD0-4318-2F78-5E9C196451B7}"/>
              </a:ext>
            </a:extLst>
          </p:cNvPr>
          <p:cNvSpPr txBox="1"/>
          <p:nvPr/>
        </p:nvSpPr>
        <p:spPr>
          <a:xfrm>
            <a:off x="2001079" y="1252279"/>
            <a:ext cx="771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“</a:t>
            </a:r>
            <a:r>
              <a:rPr kumimoji="1"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54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を生き残れ”</a:t>
            </a:r>
            <a:endParaRPr kumimoji="1" lang="en-US" altLang="ja-JP" sz="54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69E8B8-3345-D411-8005-736E4FD52E88}"/>
              </a:ext>
            </a:extLst>
          </p:cNvPr>
          <p:cNvSpPr txBox="1"/>
          <p:nvPr/>
        </p:nvSpPr>
        <p:spPr>
          <a:xfrm>
            <a:off x="2491209" y="2760729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瞬発力と判断力を揺さぶる避けゲーム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A7585-3A77-0AE4-1F3E-82B197610CCA}"/>
              </a:ext>
            </a:extLst>
          </p:cNvPr>
          <p:cNvSpPr txBox="1"/>
          <p:nvPr/>
        </p:nvSpPr>
        <p:spPr>
          <a:xfrm>
            <a:off x="2491209" y="3944487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自分の意思だけでは動けない操作感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463A-7B9F-5B9B-7142-EAAB9903017C}"/>
              </a:ext>
            </a:extLst>
          </p:cNvPr>
          <p:cNvSpPr txBox="1"/>
          <p:nvPr/>
        </p:nvSpPr>
        <p:spPr>
          <a:xfrm>
            <a:off x="2491209" y="5128245"/>
            <a:ext cx="734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障害物を次々とかわしてく気持ちよさ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0DA72D-1A90-45F8-FD50-EED90E7A615F}"/>
              </a:ext>
            </a:extLst>
          </p:cNvPr>
          <p:cNvSpPr txBox="1"/>
          <p:nvPr/>
        </p:nvSpPr>
        <p:spPr>
          <a:xfrm>
            <a:off x="169532" y="78771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～コンセプト～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星 単色塗りつぶし">
            <a:extLst>
              <a:ext uri="{FF2B5EF4-FFF2-40B4-BE49-F238E27FC236}">
                <a16:creationId xmlns:a16="http://schemas.microsoft.com/office/drawing/2014/main" id="{4E3248C9-2225-6A58-B16F-23F85169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659" y="1331037"/>
            <a:ext cx="961274" cy="89616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CBFDC6F-7496-9390-5829-01A73BD809AE}"/>
              </a:ext>
            </a:extLst>
          </p:cNvPr>
          <p:cNvSpPr/>
          <p:nvPr/>
        </p:nvSpPr>
        <p:spPr>
          <a:xfrm>
            <a:off x="216774" y="1481844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4DE5D0-ABC0-192E-EC77-026C5CB677EE}"/>
              </a:ext>
            </a:extLst>
          </p:cNvPr>
          <p:cNvSpPr txBox="1"/>
          <p:nvPr/>
        </p:nvSpPr>
        <p:spPr>
          <a:xfrm>
            <a:off x="216774" y="951677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27CEE2-B9F9-3156-54F5-D295A95EBF7A}"/>
              </a:ext>
            </a:extLst>
          </p:cNvPr>
          <p:cNvSpPr txBox="1"/>
          <p:nvPr/>
        </p:nvSpPr>
        <p:spPr>
          <a:xfrm>
            <a:off x="1413767" y="5374611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9ED553-1D39-1C0A-051B-D0810E568D96}"/>
              </a:ext>
            </a:extLst>
          </p:cNvPr>
          <p:cNvSpPr txBox="1"/>
          <p:nvPr/>
        </p:nvSpPr>
        <p:spPr>
          <a:xfrm>
            <a:off x="2590538" y="947154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E08DBD3-A13A-476F-5842-C7FA78043B0F}"/>
              </a:ext>
            </a:extLst>
          </p:cNvPr>
          <p:cNvCxnSpPr>
            <a:cxnSpLocks/>
          </p:cNvCxnSpPr>
          <p:nvPr/>
        </p:nvCxnSpPr>
        <p:spPr>
          <a:xfrm>
            <a:off x="3056838" y="925016"/>
            <a:ext cx="0" cy="17331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E5E7A01-39B8-28A4-B0E1-6398E96E8974}"/>
              </a:ext>
            </a:extLst>
          </p:cNvPr>
          <p:cNvGrpSpPr/>
          <p:nvPr/>
        </p:nvGrpSpPr>
        <p:grpSpPr>
          <a:xfrm>
            <a:off x="3257687" y="1679928"/>
            <a:ext cx="3222608" cy="169377"/>
            <a:chOff x="8781143" y="3440458"/>
            <a:chExt cx="1334736" cy="318742"/>
          </a:xfrm>
        </p:grpSpPr>
        <p:sp>
          <p:nvSpPr>
            <p:cNvPr id="11" name="矢印: 左 10">
              <a:extLst>
                <a:ext uri="{FF2B5EF4-FFF2-40B4-BE49-F238E27FC236}">
                  <a16:creationId xmlns:a16="http://schemas.microsoft.com/office/drawing/2014/main" id="{3B85E3D6-98C2-4FB3-69DE-B28072A19D7C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D51A3461-7C50-1F97-C2A1-6DCF60154646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グラフィックス 12" descr="ノコ刃 単色塗りつぶし">
            <a:extLst>
              <a:ext uri="{FF2B5EF4-FFF2-40B4-BE49-F238E27FC236}">
                <a16:creationId xmlns:a16="http://schemas.microsoft.com/office/drawing/2014/main" id="{48E56D20-931C-8DDD-ADAC-FD9697F72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764" y="1419139"/>
            <a:ext cx="621786" cy="650454"/>
          </a:xfrm>
          <a:prstGeom prst="rect">
            <a:avLst/>
          </a:prstGeom>
        </p:spPr>
      </p:pic>
      <p:pic>
        <p:nvPicPr>
          <p:cNvPr id="14" name="グラフィックス 13" descr="レイヤー (デザイン) 単色塗りつぶし">
            <a:extLst>
              <a:ext uri="{FF2B5EF4-FFF2-40B4-BE49-F238E27FC236}">
                <a16:creationId xmlns:a16="http://schemas.microsoft.com/office/drawing/2014/main" id="{2BC9F360-3617-DC6A-401B-E7A4381B47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659" y="1409470"/>
            <a:ext cx="702077" cy="661871"/>
          </a:xfrm>
          <a:prstGeom prst="rect">
            <a:avLst/>
          </a:prstGeom>
        </p:spPr>
      </p:pic>
      <p:pic>
        <p:nvPicPr>
          <p:cNvPr id="15" name="グラフィックス 14" descr="下弦の月 単色塗りつぶし">
            <a:extLst>
              <a:ext uri="{FF2B5EF4-FFF2-40B4-BE49-F238E27FC236}">
                <a16:creationId xmlns:a16="http://schemas.microsoft.com/office/drawing/2014/main" id="{B917CDF7-F4F5-71B6-2837-F1D3B51B9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4329" y="1364765"/>
            <a:ext cx="702077" cy="7344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B0C9AF-6EBE-890B-BF24-8710666EDEF6}"/>
              </a:ext>
            </a:extLst>
          </p:cNvPr>
          <p:cNvSpPr txBox="1"/>
          <p:nvPr/>
        </p:nvSpPr>
        <p:spPr>
          <a:xfrm>
            <a:off x="3333509" y="2051436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1587D5-3B31-F13E-5992-E7D1A91CE399}"/>
              </a:ext>
            </a:extLst>
          </p:cNvPr>
          <p:cNvSpPr txBox="1"/>
          <p:nvPr/>
        </p:nvSpPr>
        <p:spPr>
          <a:xfrm>
            <a:off x="6256532" y="1154411"/>
            <a:ext cx="235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526E86D-C255-E3AA-75E5-1AAE7C4AC290}"/>
              </a:ext>
            </a:extLst>
          </p:cNvPr>
          <p:cNvCxnSpPr>
            <a:cxnSpLocks/>
          </p:cNvCxnSpPr>
          <p:nvPr/>
        </p:nvCxnSpPr>
        <p:spPr>
          <a:xfrm>
            <a:off x="8512130" y="881717"/>
            <a:ext cx="0" cy="1776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50985E-F3C0-6D1D-F251-370435A8839B}"/>
              </a:ext>
            </a:extLst>
          </p:cNvPr>
          <p:cNvSpPr txBox="1"/>
          <p:nvPr/>
        </p:nvSpPr>
        <p:spPr>
          <a:xfrm>
            <a:off x="8178471" y="846938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2DAF51-DAAD-D609-D3C9-4C3604D9C685}"/>
              </a:ext>
            </a:extLst>
          </p:cNvPr>
          <p:cNvSpPr txBox="1"/>
          <p:nvPr/>
        </p:nvSpPr>
        <p:spPr>
          <a:xfrm>
            <a:off x="9429964" y="1256214"/>
            <a:ext cx="2446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68A6F97-8542-5ADE-8B38-6B2644C91555}"/>
              </a:ext>
            </a:extLst>
          </p:cNvPr>
          <p:cNvCxnSpPr>
            <a:cxnSpLocks/>
          </p:cNvCxnSpPr>
          <p:nvPr/>
        </p:nvCxnSpPr>
        <p:spPr>
          <a:xfrm flipV="1">
            <a:off x="108222" y="2944040"/>
            <a:ext cx="11776368" cy="1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89FA95BC-6A40-0B0E-466D-AF6B437A5684}"/>
              </a:ext>
            </a:extLst>
          </p:cNvPr>
          <p:cNvSpPr/>
          <p:nvPr/>
        </p:nvSpPr>
        <p:spPr>
          <a:xfrm>
            <a:off x="234267" y="4138631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A6CA2-403F-EE35-758C-95B84ACFFD34}"/>
              </a:ext>
            </a:extLst>
          </p:cNvPr>
          <p:cNvSpPr txBox="1"/>
          <p:nvPr/>
        </p:nvSpPr>
        <p:spPr>
          <a:xfrm>
            <a:off x="-57295" y="3183657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CC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7A20B2-05FC-3D6E-9484-C3DF09410A38}"/>
              </a:ext>
            </a:extLst>
          </p:cNvPr>
          <p:cNvSpPr txBox="1"/>
          <p:nvPr/>
        </p:nvSpPr>
        <p:spPr>
          <a:xfrm>
            <a:off x="784154" y="3764868"/>
            <a:ext cx="612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使うともとに戻る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A72CBC-802D-E19B-751F-ABD44A460436}"/>
              </a:ext>
            </a:extLst>
          </p:cNvPr>
          <p:cNvSpPr txBox="1"/>
          <p:nvPr/>
        </p:nvSpPr>
        <p:spPr>
          <a:xfrm>
            <a:off x="6703768" y="310165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C364662-65E8-F038-FF0D-E4067BD19DAB}"/>
              </a:ext>
            </a:extLst>
          </p:cNvPr>
          <p:cNvCxnSpPr>
            <a:cxnSpLocks/>
          </p:cNvCxnSpPr>
          <p:nvPr/>
        </p:nvCxnSpPr>
        <p:spPr>
          <a:xfrm>
            <a:off x="6729306" y="3119999"/>
            <a:ext cx="46802" cy="36039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813D615-96E9-70D8-9F66-4B9CFA70C457}"/>
              </a:ext>
            </a:extLst>
          </p:cNvPr>
          <p:cNvSpPr txBox="1"/>
          <p:nvPr/>
        </p:nvSpPr>
        <p:spPr>
          <a:xfrm>
            <a:off x="961739" y="1461916"/>
            <a:ext cx="209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小さな衛星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893202-37F4-0FB9-DF7C-4C6E22EC7F66}"/>
              </a:ext>
            </a:extLst>
          </p:cNvPr>
          <p:cNvSpPr txBox="1"/>
          <p:nvPr/>
        </p:nvSpPr>
        <p:spPr>
          <a:xfrm>
            <a:off x="1133058" y="587460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7C37CBD-8CB8-FF89-E695-337F74E5C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68" y="4202601"/>
            <a:ext cx="1954697" cy="161220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4ABB59-C8E2-986C-74AF-7A0C636F947C}"/>
              </a:ext>
            </a:extLst>
          </p:cNvPr>
          <p:cNvSpPr txBox="1"/>
          <p:nvPr/>
        </p:nvSpPr>
        <p:spPr>
          <a:xfrm>
            <a:off x="8522814" y="4082174"/>
            <a:ext cx="318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407214-3ED3-CFA5-D427-3DB040323E25}"/>
              </a:ext>
            </a:extLst>
          </p:cNvPr>
          <p:cNvSpPr txBox="1"/>
          <p:nvPr/>
        </p:nvSpPr>
        <p:spPr>
          <a:xfrm>
            <a:off x="8512130" y="5314224"/>
            <a:ext cx="365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少し軌道をかえる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BEBCE6-95F0-A43B-9A14-F4031F7204B4}"/>
              </a:ext>
            </a:extLst>
          </p:cNvPr>
          <p:cNvSpPr txBox="1"/>
          <p:nvPr/>
        </p:nvSpPr>
        <p:spPr>
          <a:xfrm>
            <a:off x="15491" y="4911346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DC462D-608E-B970-4092-8C8EA41F865C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59FE54-3820-442E-0D54-5240209F444F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882B59-1FF3-E0D8-580C-12E4F9A154DA}"/>
              </a:ext>
            </a:extLst>
          </p:cNvPr>
          <p:cNvSpPr txBox="1"/>
          <p:nvPr/>
        </p:nvSpPr>
        <p:spPr>
          <a:xfrm>
            <a:off x="-57295" y="71682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～登場キャラ～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8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AAAE-198E-F20D-E7CE-1073DDF1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2E45DE-5DBD-2193-3958-4F304255BFE6}"/>
              </a:ext>
            </a:extLst>
          </p:cNvPr>
          <p:cNvCxnSpPr>
            <a:cxnSpLocks/>
          </p:cNvCxnSpPr>
          <p:nvPr/>
        </p:nvCxnSpPr>
        <p:spPr>
          <a:xfrm>
            <a:off x="191386" y="3621790"/>
            <a:ext cx="11802494" cy="3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34CB3B-919E-63EC-03B6-E27D1A3CA391}"/>
              </a:ext>
            </a:extLst>
          </p:cNvPr>
          <p:cNvSpPr txBox="1"/>
          <p:nvPr/>
        </p:nvSpPr>
        <p:spPr>
          <a:xfrm>
            <a:off x="-414632" y="22633"/>
            <a:ext cx="64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～イメージゲーム画面～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27C3E3-8AB3-96C9-5BDF-8E7D2D450AB8}"/>
              </a:ext>
            </a:extLst>
          </p:cNvPr>
          <p:cNvSpPr txBox="1"/>
          <p:nvPr/>
        </p:nvSpPr>
        <p:spPr>
          <a:xfrm>
            <a:off x="522502" y="791381"/>
            <a:ext cx="492443" cy="2544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通常時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9A13AD-83F9-E553-B5D1-52C18CD6EECC}"/>
              </a:ext>
            </a:extLst>
          </p:cNvPr>
          <p:cNvSpPr txBox="1"/>
          <p:nvPr/>
        </p:nvSpPr>
        <p:spPr>
          <a:xfrm>
            <a:off x="331687" y="3844234"/>
            <a:ext cx="800219" cy="2744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kumimoji="1" lang="en-US" altLang="ja-JP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CC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時</a:t>
            </a:r>
            <a:endParaRPr kumimoji="1" lang="ja-JP" altLang="en-US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6AAB95-784F-D810-CA68-FD636133E2BA}"/>
              </a:ext>
            </a:extLst>
          </p:cNvPr>
          <p:cNvSpPr txBox="1"/>
          <p:nvPr/>
        </p:nvSpPr>
        <p:spPr>
          <a:xfrm>
            <a:off x="6290056" y="1639385"/>
            <a:ext cx="595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を避けつつ</a:t>
            </a:r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を取って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rgbClr val="CC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したい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という状況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3BB03F0-E697-1926-DA56-77B633456CDF}"/>
              </a:ext>
            </a:extLst>
          </p:cNvPr>
          <p:cNvGrpSpPr/>
          <p:nvPr/>
        </p:nvGrpSpPr>
        <p:grpSpPr>
          <a:xfrm>
            <a:off x="1210488" y="659694"/>
            <a:ext cx="4871324" cy="2863105"/>
            <a:chOff x="4611440" y="750844"/>
            <a:chExt cx="4858619" cy="2771955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B820EC67-6E33-9CAF-A4BB-63E0F3F8487C}"/>
                </a:ext>
              </a:extLst>
            </p:cNvPr>
            <p:cNvGrpSpPr/>
            <p:nvPr/>
          </p:nvGrpSpPr>
          <p:grpSpPr>
            <a:xfrm>
              <a:off x="4611440" y="750844"/>
              <a:ext cx="4858619" cy="2771955"/>
              <a:chOff x="232085" y="3700663"/>
              <a:chExt cx="4087437" cy="2386030"/>
            </a:xfrm>
          </p:grpSpPr>
          <p:pic>
            <p:nvPicPr>
              <p:cNvPr id="3" name="図 2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F4B1A9C1-1E49-5151-AE5A-00CF5E26D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761F0F5-6B15-A20C-C071-EDB9797B66AA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3AED42D-A62B-33B8-4678-1281E562FB76}"/>
                  </a:ext>
                </a:extLst>
              </p:cNvPr>
              <p:cNvSpPr/>
              <p:nvPr/>
            </p:nvSpPr>
            <p:spPr>
              <a:xfrm>
                <a:off x="2090936" y="4830734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10" name="グラフィックス 9" descr="水星 単色塗りつぶし">
              <a:extLst>
                <a:ext uri="{FF2B5EF4-FFF2-40B4-BE49-F238E27FC236}">
                  <a16:creationId xmlns:a16="http://schemas.microsoft.com/office/drawing/2014/main" id="{9D471D61-C9A2-FC79-8FAC-5914B496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6540" y="1029656"/>
              <a:ext cx="551977" cy="553882"/>
            </a:xfrm>
            <a:prstGeom prst="rect">
              <a:avLst/>
            </a:prstGeom>
          </p:spPr>
        </p:pic>
        <p:pic>
          <p:nvPicPr>
            <p:cNvPr id="11" name="グラフィックス 10" descr="ノコ刃 単色塗りつぶし">
              <a:extLst>
                <a:ext uri="{FF2B5EF4-FFF2-40B4-BE49-F238E27FC236}">
                  <a16:creationId xmlns:a16="http://schemas.microsoft.com/office/drawing/2014/main" id="{8FCAF4E3-7FEF-34D7-5491-3F26A5D2D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9179" y="1910550"/>
              <a:ext cx="479588" cy="501700"/>
            </a:xfrm>
            <a:prstGeom prst="rect">
              <a:avLst/>
            </a:prstGeom>
          </p:spPr>
        </p:pic>
        <p:pic>
          <p:nvPicPr>
            <p:cNvPr id="12" name="グラフィックス 11" descr="星 単色塗りつぶし">
              <a:extLst>
                <a:ext uri="{FF2B5EF4-FFF2-40B4-BE49-F238E27FC236}">
                  <a16:creationId xmlns:a16="http://schemas.microsoft.com/office/drawing/2014/main" id="{8C290C7C-C984-B53A-5A36-80FB0534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4471" y="1345859"/>
              <a:ext cx="624136" cy="581862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6BA53A2-AA60-8472-2795-2AA2296315FF}"/>
                </a:ext>
              </a:extLst>
            </p:cNvPr>
            <p:cNvSpPr txBox="1"/>
            <p:nvPr/>
          </p:nvSpPr>
          <p:spPr>
            <a:xfrm>
              <a:off x="7888499" y="831686"/>
              <a:ext cx="153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SCORE: 004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D90748F-1549-8E52-9B71-8D4A2636A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4123" y="762781"/>
              <a:ext cx="4835932" cy="2481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DE2CAE-1852-8F59-957F-3D33AC6909F9}"/>
              </a:ext>
            </a:extLst>
          </p:cNvPr>
          <p:cNvSpPr txBox="1"/>
          <p:nvPr/>
        </p:nvSpPr>
        <p:spPr>
          <a:xfrm>
            <a:off x="6383167" y="831686"/>
            <a:ext cx="39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はデッドゾーン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AC4D4E-53F4-8D72-CBD6-421B5C83B6D3}"/>
              </a:ext>
            </a:extLst>
          </p:cNvPr>
          <p:cNvSpPr txBox="1"/>
          <p:nvPr/>
        </p:nvSpPr>
        <p:spPr>
          <a:xfrm>
            <a:off x="7147510" y="2706587"/>
            <a:ext cx="2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秒ごとに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D4AE940-F550-A0E2-E748-BA7E96F572F3}"/>
              </a:ext>
            </a:extLst>
          </p:cNvPr>
          <p:cNvGrpSpPr/>
          <p:nvPr/>
        </p:nvGrpSpPr>
        <p:grpSpPr>
          <a:xfrm>
            <a:off x="1131906" y="3724800"/>
            <a:ext cx="4964094" cy="3011830"/>
            <a:chOff x="4556186" y="3844234"/>
            <a:chExt cx="4923398" cy="266078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C64190F-DC7B-BC93-1826-98618712D3D4}"/>
                </a:ext>
              </a:extLst>
            </p:cNvPr>
            <p:cNvGrpSpPr/>
            <p:nvPr/>
          </p:nvGrpSpPr>
          <p:grpSpPr>
            <a:xfrm>
              <a:off x="4634123" y="3844234"/>
              <a:ext cx="4835941" cy="2660781"/>
              <a:chOff x="232085" y="3700663"/>
              <a:chExt cx="4087437" cy="2386030"/>
            </a:xfrm>
          </p:grpSpPr>
          <p:pic>
            <p:nvPicPr>
              <p:cNvPr id="7" name="図 6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7991787B-C308-58DF-A4AF-676D5B85D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F5D6BE5-4229-8E26-B017-07ABFD587FD9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446F4A8-D501-75BB-EB21-E44667ADFEB2}"/>
                </a:ext>
              </a:extLst>
            </p:cNvPr>
            <p:cNvSpPr/>
            <p:nvPr/>
          </p:nvSpPr>
          <p:spPr>
            <a:xfrm>
              <a:off x="6821003" y="4635301"/>
              <a:ext cx="461658" cy="435774"/>
            </a:xfrm>
            <a:prstGeom prst="ellipse">
              <a:avLst/>
            </a:prstGeom>
            <a:solidFill>
              <a:srgbClr val="EEF0D6"/>
            </a:solidFill>
            <a:ln w="38100">
              <a:solidFill>
                <a:srgbClr val="ECD780"/>
              </a:solidFill>
            </a:ln>
            <a:effectLst>
              <a:glow rad="635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4CDB1CC-2003-9E85-2209-1C45D97B8299}"/>
                </a:ext>
              </a:extLst>
            </p:cNvPr>
            <p:cNvSpPr txBox="1"/>
            <p:nvPr/>
          </p:nvSpPr>
          <p:spPr>
            <a:xfrm>
              <a:off x="7877450" y="3893782"/>
              <a:ext cx="153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</a:rPr>
                <a:t>SCORE: 026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C2D89B-8BA6-0321-36B1-7C9E72F5D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652" y="3857705"/>
              <a:ext cx="4835932" cy="2481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グラフィックス 23" descr="レイヤー (デザイン) 単色塗りつぶし">
              <a:extLst>
                <a:ext uri="{FF2B5EF4-FFF2-40B4-BE49-F238E27FC236}">
                  <a16:creationId xmlns:a16="http://schemas.microsoft.com/office/drawing/2014/main" id="{C63F9CF8-3CC6-C68A-3A5F-A12A87CF0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6667307">
              <a:off x="4872636" y="5503067"/>
              <a:ext cx="551378" cy="519803"/>
            </a:xfrm>
            <a:prstGeom prst="rect">
              <a:avLst/>
            </a:prstGeom>
          </p:spPr>
        </p:pic>
        <p:pic>
          <p:nvPicPr>
            <p:cNvPr id="25" name="グラフィックス 24" descr="金星 単色塗りつぶし">
              <a:extLst>
                <a:ext uri="{FF2B5EF4-FFF2-40B4-BE49-F238E27FC236}">
                  <a16:creationId xmlns:a16="http://schemas.microsoft.com/office/drawing/2014/main" id="{2FE58005-77D2-78D9-0512-221D9029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02234" y="5648977"/>
              <a:ext cx="515279" cy="546580"/>
            </a:xfrm>
            <a:prstGeom prst="rect">
              <a:avLst/>
            </a:prstGeom>
          </p:spPr>
        </p:pic>
        <p:pic>
          <p:nvPicPr>
            <p:cNvPr id="26" name="グラフィックス 25" descr="アリ 単色塗りつぶし">
              <a:extLst>
                <a:ext uri="{FF2B5EF4-FFF2-40B4-BE49-F238E27FC236}">
                  <a16:creationId xmlns:a16="http://schemas.microsoft.com/office/drawing/2014/main" id="{A1851770-B41F-1154-2899-1FD6EAB3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6200000">
              <a:off x="7872849" y="4433633"/>
              <a:ext cx="546582" cy="515281"/>
            </a:xfrm>
            <a:prstGeom prst="rect">
              <a:avLst/>
            </a:prstGeom>
          </p:spPr>
        </p:pic>
        <p:pic>
          <p:nvPicPr>
            <p:cNvPr id="27" name="グラフィックス 26" descr="下弦の月 単色塗りつぶし">
              <a:extLst>
                <a:ext uri="{FF2B5EF4-FFF2-40B4-BE49-F238E27FC236}">
                  <a16:creationId xmlns:a16="http://schemas.microsoft.com/office/drawing/2014/main" id="{00AE01CD-94DA-1513-D361-4B5D99A62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56186" y="4774825"/>
              <a:ext cx="526342" cy="550609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6A8956D-2F9A-4084-AB6C-191E857E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41"/>
            <a:stretch>
              <a:fillRect/>
            </a:stretch>
          </p:blipFill>
          <p:spPr>
            <a:xfrm>
              <a:off x="4972178" y="3893782"/>
              <a:ext cx="1324990" cy="740492"/>
            </a:xfrm>
            <a:prstGeom prst="rect">
              <a:avLst/>
            </a:prstGeom>
          </p:spPr>
        </p:pic>
        <p:pic>
          <p:nvPicPr>
            <p:cNvPr id="29" name="グラフィックス 28" descr="ノコ刃 単色塗りつぶし">
              <a:extLst>
                <a:ext uri="{FF2B5EF4-FFF2-40B4-BE49-F238E27FC236}">
                  <a16:creationId xmlns:a16="http://schemas.microsoft.com/office/drawing/2014/main" id="{80C53DEF-971E-215D-5E78-5947ED27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1342" y="4904982"/>
              <a:ext cx="479588" cy="501700"/>
            </a:xfrm>
            <a:prstGeom prst="rect">
              <a:avLst/>
            </a:prstGeom>
          </p:spPr>
        </p:pic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931195-877F-633F-CDFC-10206AEDF722}"/>
              </a:ext>
            </a:extLst>
          </p:cNvPr>
          <p:cNvSpPr txBox="1"/>
          <p:nvPr/>
        </p:nvSpPr>
        <p:spPr>
          <a:xfrm>
            <a:off x="6096000" y="3970530"/>
            <a:ext cx="557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が多く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よけにくい場面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394173-6860-722D-89A3-2E1AD61A4409}"/>
              </a:ext>
            </a:extLst>
          </p:cNvPr>
          <p:cNvSpPr txBox="1"/>
          <p:nvPr/>
        </p:nvSpPr>
        <p:spPr>
          <a:xfrm>
            <a:off x="6383167" y="5484433"/>
            <a:ext cx="524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を発動してかいくぐろう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88AA07-1EB7-9782-3AE9-655A69F5DC33}"/>
              </a:ext>
            </a:extLst>
          </p:cNvPr>
          <p:cNvSpPr/>
          <p:nvPr/>
        </p:nvSpPr>
        <p:spPr>
          <a:xfrm>
            <a:off x="9894774" y="4616007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41CFC73-F41A-F79A-A534-F6A4CC182C97}"/>
              </a:ext>
            </a:extLst>
          </p:cNvPr>
          <p:cNvSpPr/>
          <p:nvPr/>
        </p:nvSpPr>
        <p:spPr>
          <a:xfrm>
            <a:off x="6909468" y="4628497"/>
            <a:ext cx="669583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左 33">
            <a:extLst>
              <a:ext uri="{FF2B5EF4-FFF2-40B4-BE49-F238E27FC236}">
                <a16:creationId xmlns:a16="http://schemas.microsoft.com/office/drawing/2014/main" id="{6D6917A8-18B1-59D8-30B6-EA067CC168BC}"/>
              </a:ext>
            </a:extLst>
          </p:cNvPr>
          <p:cNvSpPr/>
          <p:nvPr/>
        </p:nvSpPr>
        <p:spPr>
          <a:xfrm rot="10800000">
            <a:off x="8420879" y="4744304"/>
            <a:ext cx="838928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18EC45E-03F8-55E2-D4F3-0DE060DD2480}"/>
              </a:ext>
            </a:extLst>
          </p:cNvPr>
          <p:cNvSpPr txBox="1"/>
          <p:nvPr/>
        </p:nvSpPr>
        <p:spPr>
          <a:xfrm>
            <a:off x="6082322" y="6163006"/>
            <a:ext cx="601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この状態で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ぶつかると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+1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6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98A-5E55-3592-FB08-DACC76E9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F3F81-A99F-DB3B-5C93-C569DB5954CD}"/>
              </a:ext>
            </a:extLst>
          </p:cNvPr>
          <p:cNvSpPr txBox="1"/>
          <p:nvPr/>
        </p:nvSpPr>
        <p:spPr>
          <a:xfrm>
            <a:off x="0" y="79340"/>
            <a:ext cx="770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～アピールポイント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+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特徴～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4975D4-73E7-1E14-B0AE-7306F7C7C2EF}"/>
              </a:ext>
            </a:extLst>
          </p:cNvPr>
          <p:cNvSpPr txBox="1"/>
          <p:nvPr/>
        </p:nvSpPr>
        <p:spPr>
          <a:xfrm>
            <a:off x="-356735" y="689177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＜独特な操作性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7AD48A-A718-99FE-13A3-7B6197DEC418}"/>
              </a:ext>
            </a:extLst>
          </p:cNvPr>
          <p:cNvSpPr txBox="1"/>
          <p:nvPr/>
        </p:nvSpPr>
        <p:spPr>
          <a:xfrm>
            <a:off x="3840481" y="1563591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905657-5136-5B5C-3B80-DC4EEF0012B9}"/>
              </a:ext>
            </a:extLst>
          </p:cNvPr>
          <p:cNvSpPr txBox="1"/>
          <p:nvPr/>
        </p:nvSpPr>
        <p:spPr>
          <a:xfrm>
            <a:off x="4166344" y="273809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488232E-1B3A-E6FF-01DE-3E6CC322E498}"/>
              </a:ext>
            </a:extLst>
          </p:cNvPr>
          <p:cNvGrpSpPr/>
          <p:nvPr/>
        </p:nvGrpSpPr>
        <p:grpSpPr>
          <a:xfrm>
            <a:off x="4049259" y="4297147"/>
            <a:ext cx="3687196" cy="1006842"/>
            <a:chOff x="5003887" y="3896453"/>
            <a:chExt cx="3552123" cy="937033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3E53D48-BCE6-18D6-3BF4-5C22332A4A66}"/>
                </a:ext>
              </a:extLst>
            </p:cNvPr>
            <p:cNvSpPr txBox="1"/>
            <p:nvPr/>
          </p:nvSpPr>
          <p:spPr>
            <a:xfrm>
              <a:off x="6143704" y="3928696"/>
              <a:ext cx="2412306" cy="90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を押すと</a:t>
              </a:r>
              <a:r>
                <a:rPr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・・・</a:t>
              </a:r>
              <a:endParaRPr kumimoji="1"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pic>
          <p:nvPicPr>
            <p:cNvPr id="26" name="図 25" descr="ロゴ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5AC9CE0-60D4-339D-E56C-DBDDB547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887" y="3896453"/>
              <a:ext cx="1139817" cy="476862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A6698F-F7B4-3B1B-5A4D-B83EC8DDA4BA}"/>
              </a:ext>
            </a:extLst>
          </p:cNvPr>
          <p:cNvSpPr txBox="1"/>
          <p:nvPr/>
        </p:nvSpPr>
        <p:spPr>
          <a:xfrm>
            <a:off x="3871143" y="5602003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1A66F8-271A-ECF7-FD5B-7BE6D6BD008A}"/>
              </a:ext>
            </a:extLst>
          </p:cNvPr>
          <p:cNvCxnSpPr>
            <a:cxnSpLocks/>
          </p:cNvCxnSpPr>
          <p:nvPr/>
        </p:nvCxnSpPr>
        <p:spPr>
          <a:xfrm flipV="1">
            <a:off x="136575" y="3824239"/>
            <a:ext cx="7568485" cy="25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8C9B7FA-317D-D86F-C1F1-86333723CDE3}"/>
              </a:ext>
            </a:extLst>
          </p:cNvPr>
          <p:cNvGrpSpPr/>
          <p:nvPr/>
        </p:nvGrpSpPr>
        <p:grpSpPr>
          <a:xfrm>
            <a:off x="216567" y="1319896"/>
            <a:ext cx="3666242" cy="2342435"/>
            <a:chOff x="216567" y="1319896"/>
            <a:chExt cx="3666242" cy="234243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D43FA9-F6AA-ABDD-AEAF-DC5E9D04E437}"/>
                </a:ext>
              </a:extLst>
            </p:cNvPr>
            <p:cNvGrpSpPr/>
            <p:nvPr/>
          </p:nvGrpSpPr>
          <p:grpSpPr>
            <a:xfrm>
              <a:off x="216567" y="1319896"/>
              <a:ext cx="3666242" cy="2342435"/>
              <a:chOff x="4667996" y="3702639"/>
              <a:chExt cx="4096720" cy="2399809"/>
            </a:xfrm>
          </p:grpSpPr>
          <p:pic>
            <p:nvPicPr>
              <p:cNvPr id="4" name="図 3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66935166-077A-52C2-DE00-1BC7D6D68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996" y="3718395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5" name="矢印: 上 4">
                <a:extLst>
                  <a:ext uri="{FF2B5EF4-FFF2-40B4-BE49-F238E27FC236}">
                    <a16:creationId xmlns:a16="http://schemas.microsoft.com/office/drawing/2014/main" id="{21B601CF-B2BD-B04D-866D-0F2566A3B7CD}"/>
                  </a:ext>
                </a:extLst>
              </p:cNvPr>
              <p:cNvSpPr/>
              <p:nvPr/>
            </p:nvSpPr>
            <p:spPr>
              <a:xfrm rot="10800000">
                <a:off x="6509091" y="4659920"/>
                <a:ext cx="282596" cy="1349317"/>
              </a:xfrm>
              <a:prstGeom prst="upArrow">
                <a:avLst/>
              </a:prstGeom>
              <a:solidFill>
                <a:schemeClr val="accent4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1DC219-224F-B729-4828-F60EF8F898B1}"/>
                  </a:ext>
                </a:extLst>
              </p:cNvPr>
              <p:cNvSpPr/>
              <p:nvPr/>
            </p:nvSpPr>
            <p:spPr>
              <a:xfrm>
                <a:off x="4677281" y="3702639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37E9AAD0-3719-3855-76E3-7DE4C26D4B82}"/>
                  </a:ext>
                </a:extLst>
              </p:cNvPr>
              <p:cNvSpPr/>
              <p:nvPr/>
            </p:nvSpPr>
            <p:spPr>
              <a:xfrm>
                <a:off x="6447965" y="5132942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" name="グラフィックス 7" descr="チェック マーク 単色塗りつぶし">
                <a:extLst>
                  <a:ext uri="{FF2B5EF4-FFF2-40B4-BE49-F238E27FC236}">
                    <a16:creationId xmlns:a16="http://schemas.microsoft.com/office/drawing/2014/main" id="{E2B357BF-7C46-4E41-A2B2-00AD8CDFF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3631528">
                <a:off x="4820792" y="541777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" name="グラフィックス 8" descr="下弦の月 単色塗りつぶし">
                <a:extLst>
                  <a:ext uri="{FF2B5EF4-FFF2-40B4-BE49-F238E27FC236}">
                    <a16:creationId xmlns:a16="http://schemas.microsoft.com/office/drawing/2014/main" id="{EF9A81D2-B3A9-33D3-AA63-CA00E91D7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04197" y="39030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" name="グラフィックス 9" descr="ノコ刃 単色塗りつぶし">
                <a:extLst>
                  <a:ext uri="{FF2B5EF4-FFF2-40B4-BE49-F238E27FC236}">
                    <a16:creationId xmlns:a16="http://schemas.microsoft.com/office/drawing/2014/main" id="{12884850-9244-D2FA-30C2-F1C13AE72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544960" y="486772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1" name="グラフィックス 10" descr="二十六夜の月 単色塗りつぶし">
                <a:extLst>
                  <a:ext uri="{FF2B5EF4-FFF2-40B4-BE49-F238E27FC236}">
                    <a16:creationId xmlns:a16="http://schemas.microsoft.com/office/drawing/2014/main" id="{F2AA5987-72E5-9C01-7659-346977185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78123" y="4080613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3E370C-ABCF-9152-3B98-81F06E54D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63" y="1353573"/>
              <a:ext cx="3630180" cy="345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82B72F3-3C18-A1F5-95E9-39484975E3CB}"/>
              </a:ext>
            </a:extLst>
          </p:cNvPr>
          <p:cNvGrpSpPr/>
          <p:nvPr/>
        </p:nvGrpSpPr>
        <p:grpSpPr>
          <a:xfrm>
            <a:off x="213077" y="4075930"/>
            <a:ext cx="3669731" cy="2375693"/>
            <a:chOff x="213077" y="4075930"/>
            <a:chExt cx="3669731" cy="237569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DC0A3BA-EF4F-4072-E77B-8D6736FDF7FF}"/>
                </a:ext>
              </a:extLst>
            </p:cNvPr>
            <p:cNvGrpSpPr/>
            <p:nvPr/>
          </p:nvGrpSpPr>
          <p:grpSpPr>
            <a:xfrm>
              <a:off x="213077" y="4075930"/>
              <a:ext cx="3669731" cy="2375693"/>
              <a:chOff x="232085" y="3700663"/>
              <a:chExt cx="4087437" cy="2386030"/>
            </a:xfrm>
          </p:grpSpPr>
          <p:pic>
            <p:nvPicPr>
              <p:cNvPr id="13" name="図 12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D62CBA66-6A85-BE92-DDDA-B10947668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85" y="3700663"/>
                <a:ext cx="4087435" cy="2384053"/>
              </a:xfrm>
              <a:prstGeom prst="rect">
                <a:avLst/>
              </a:prstGeom>
            </p:spPr>
          </p:pic>
          <p:sp>
            <p:nvSpPr>
              <p:cNvPr id="14" name="矢印: 上 13">
                <a:extLst>
                  <a:ext uri="{FF2B5EF4-FFF2-40B4-BE49-F238E27FC236}">
                    <a16:creationId xmlns:a16="http://schemas.microsoft.com/office/drawing/2014/main" id="{DD5F8C72-1FF3-3B63-6DD9-B51E95BCF1DC}"/>
                  </a:ext>
                </a:extLst>
              </p:cNvPr>
              <p:cNvSpPr/>
              <p:nvPr/>
            </p:nvSpPr>
            <p:spPr>
              <a:xfrm>
                <a:off x="2101975" y="3824234"/>
                <a:ext cx="334667" cy="1766510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DC1F198-9C57-7663-A21D-28049C2ACBF4}"/>
                  </a:ext>
                </a:extLst>
              </p:cNvPr>
              <p:cNvSpPr/>
              <p:nvPr/>
            </p:nvSpPr>
            <p:spPr>
              <a:xfrm>
                <a:off x="232087" y="3702640"/>
                <a:ext cx="4087435" cy="2384053"/>
              </a:xfrm>
              <a:prstGeom prst="rect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3537C608-0070-4AE8-4D6B-96144FE6458F}"/>
                  </a:ext>
                </a:extLst>
              </p:cNvPr>
              <p:cNvSpPr/>
              <p:nvPr/>
            </p:nvSpPr>
            <p:spPr>
              <a:xfrm>
                <a:off x="2073380" y="4517969"/>
                <a:ext cx="404848" cy="40327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グラフィックス 16" descr="アリ 単色塗りつぶし">
                <a:extLst>
                  <a:ext uri="{FF2B5EF4-FFF2-40B4-BE49-F238E27FC236}">
                    <a16:creationId xmlns:a16="http://schemas.microsoft.com/office/drawing/2014/main" id="{7B0B750A-4EDA-BFEB-B22C-ABAE5D2F9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>
                <a:off x="2720998" y="438395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8" name="グラフィックス 17" descr="木星 単色塗りつぶし">
                <a:extLst>
                  <a:ext uri="{FF2B5EF4-FFF2-40B4-BE49-F238E27FC236}">
                    <a16:creationId xmlns:a16="http://schemas.microsoft.com/office/drawing/2014/main" id="{369FE11F-7FAC-FA9D-0982-ADA8F1EC1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84840" y="385201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9" name="グラフィックス 18" descr="レイヤー (デザイン) 単色塗りつぶし">
                <a:extLst>
                  <a:ext uri="{FF2B5EF4-FFF2-40B4-BE49-F238E27FC236}">
                    <a16:creationId xmlns:a16="http://schemas.microsoft.com/office/drawing/2014/main" id="{F8754CF4-4A58-5C31-9F16-F976153E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6667307">
                <a:off x="409359" y="546845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0" name="グラフィックス 19" descr="金星 単色塗りつぶし">
                <a:extLst>
                  <a:ext uri="{FF2B5EF4-FFF2-40B4-BE49-F238E27FC236}">
                    <a16:creationId xmlns:a16="http://schemas.microsoft.com/office/drawing/2014/main" id="{42CBD764-BC8F-94A4-F169-ECC2BDD74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27461" y="533699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1" name="グラフィックス 20" descr="水星 単色塗りつぶし">
                <a:extLst>
                  <a:ext uri="{FF2B5EF4-FFF2-40B4-BE49-F238E27FC236}">
                    <a16:creationId xmlns:a16="http://schemas.microsoft.com/office/drawing/2014/main" id="{F686FC2D-CDC6-94BC-90D6-26F108090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3473" y="3895947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6DC29F4-2D1C-6419-84AE-42797E24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1" y="4104898"/>
              <a:ext cx="3642552" cy="943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E0C9F0-502C-4C09-E0EB-25FB827B56B3}"/>
              </a:ext>
            </a:extLst>
          </p:cNvPr>
          <p:cNvCxnSpPr>
            <a:cxnSpLocks/>
          </p:cNvCxnSpPr>
          <p:nvPr/>
        </p:nvCxnSpPr>
        <p:spPr>
          <a:xfrm>
            <a:off x="7767850" y="205563"/>
            <a:ext cx="0" cy="64575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D8BFE2C-7F67-F48B-1ABB-D328A27AA0C1}"/>
              </a:ext>
            </a:extLst>
          </p:cNvPr>
          <p:cNvSpPr txBox="1"/>
          <p:nvPr/>
        </p:nvSpPr>
        <p:spPr>
          <a:xfrm>
            <a:off x="7344761" y="159710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＜画面の動き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51E1DF-F79E-5CFC-8CB0-0590304C0438}"/>
              </a:ext>
            </a:extLst>
          </p:cNvPr>
          <p:cNvSpPr txBox="1"/>
          <p:nvPr/>
        </p:nvSpPr>
        <p:spPr>
          <a:xfrm>
            <a:off x="7980716" y="3823044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縦移動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背景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8E0806B-A272-41C9-10D8-4E22E9E3AB5F}"/>
              </a:ext>
            </a:extLst>
          </p:cNvPr>
          <p:cNvGrpSpPr/>
          <p:nvPr/>
        </p:nvGrpSpPr>
        <p:grpSpPr>
          <a:xfrm>
            <a:off x="7909833" y="879881"/>
            <a:ext cx="4159654" cy="2632197"/>
            <a:chOff x="7909833" y="879881"/>
            <a:chExt cx="4159654" cy="2632197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1FD0E019-35AB-7D2E-535D-CA3A43833681}"/>
                </a:ext>
              </a:extLst>
            </p:cNvPr>
            <p:cNvGrpSpPr/>
            <p:nvPr/>
          </p:nvGrpSpPr>
          <p:grpSpPr>
            <a:xfrm>
              <a:off x="7909833" y="879881"/>
              <a:ext cx="4159654" cy="2632197"/>
              <a:chOff x="213077" y="4075930"/>
              <a:chExt cx="3669731" cy="2375693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2B895186-7EA1-9F6B-F302-9A78797D4ABE}"/>
                  </a:ext>
                </a:extLst>
              </p:cNvPr>
              <p:cNvGrpSpPr/>
              <p:nvPr/>
            </p:nvGrpSpPr>
            <p:grpSpPr>
              <a:xfrm>
                <a:off x="213077" y="4075930"/>
                <a:ext cx="3669731" cy="2375693"/>
                <a:chOff x="232085" y="3700663"/>
                <a:chExt cx="4087437" cy="2386030"/>
              </a:xfrm>
            </p:grpSpPr>
            <p:pic>
              <p:nvPicPr>
                <p:cNvPr id="45" name="図 44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965D1BB4-2915-4670-14FF-C8FEA2223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85" y="3700663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4B35F9DC-98AB-CAD5-1448-F292BCE78E9F}"/>
                    </a:ext>
                  </a:extLst>
                </p:cNvPr>
                <p:cNvSpPr/>
                <p:nvPr/>
              </p:nvSpPr>
              <p:spPr>
                <a:xfrm>
                  <a:off x="232087" y="3702640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楕円 47">
                  <a:extLst>
                    <a:ext uri="{FF2B5EF4-FFF2-40B4-BE49-F238E27FC236}">
                      <a16:creationId xmlns:a16="http://schemas.microsoft.com/office/drawing/2014/main" id="{2B755588-6137-280F-DD63-05B9C95A0471}"/>
                    </a:ext>
                  </a:extLst>
                </p:cNvPr>
                <p:cNvSpPr/>
                <p:nvPr/>
              </p:nvSpPr>
              <p:spPr>
                <a:xfrm>
                  <a:off x="2073380" y="4517969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0" name="グラフィックス 49" descr="木星 単色塗りつぶし">
                  <a:extLst>
                    <a:ext uri="{FF2B5EF4-FFF2-40B4-BE49-F238E27FC236}">
                      <a16:creationId xmlns:a16="http://schemas.microsoft.com/office/drawing/2014/main" id="{14431E36-25CE-D907-0A7C-49B3A2633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2060" y="3869908"/>
                  <a:ext cx="457201" cy="457200"/>
                </a:xfrm>
                <a:prstGeom prst="rect">
                  <a:avLst/>
                </a:prstGeom>
              </p:spPr>
            </p:pic>
            <p:pic>
              <p:nvPicPr>
                <p:cNvPr id="51" name="グラフィックス 50" descr="レイヤー (デザイン) 単色塗りつぶし">
                  <a:extLst>
                    <a:ext uri="{FF2B5EF4-FFF2-40B4-BE49-F238E27FC236}">
                      <a16:creationId xmlns:a16="http://schemas.microsoft.com/office/drawing/2014/main" id="{0DCEDB2E-31D2-A52F-C48D-8B8B0135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 rot="6667307">
                  <a:off x="532073" y="5357811"/>
                  <a:ext cx="457200" cy="457201"/>
                </a:xfrm>
                <a:prstGeom prst="rect">
                  <a:avLst/>
                </a:prstGeom>
              </p:spPr>
            </p:pic>
          </p:grp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C576CE0-EA5A-8FD7-D7FA-70B32F99C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91" y="4104898"/>
                <a:ext cx="3642552" cy="94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137DACA5-98DE-4137-29FE-01757FE30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" t="2" b="21285"/>
            <a:stretch>
              <a:fillRect/>
            </a:stretch>
          </p:blipFill>
          <p:spPr>
            <a:xfrm>
              <a:off x="10523790" y="2819720"/>
              <a:ext cx="1152035" cy="662052"/>
            </a:xfrm>
            <a:prstGeom prst="rect">
              <a:avLst/>
            </a:prstGeom>
          </p:spPr>
        </p:pic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9895D2-5CB0-BAF1-FBA3-6BB229887E45}"/>
              </a:ext>
            </a:extLst>
          </p:cNvPr>
          <p:cNvSpPr txBox="1"/>
          <p:nvPr/>
        </p:nvSpPr>
        <p:spPr>
          <a:xfrm>
            <a:off x="7447388" y="4760569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横移動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A463A8-C513-A91C-F343-3F9CAEB745A4}"/>
              </a:ext>
            </a:extLst>
          </p:cNvPr>
          <p:cNvSpPr txBox="1"/>
          <p:nvPr/>
        </p:nvSpPr>
        <p:spPr>
          <a:xfrm>
            <a:off x="7980716" y="5549566"/>
            <a:ext cx="40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はスポーン時の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の位置に応じて移動する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DA7AFD0-803F-263B-2EE4-C15059EDD5E4}"/>
              </a:ext>
            </a:extLst>
          </p:cNvPr>
          <p:cNvSpPr txBox="1"/>
          <p:nvPr/>
        </p:nvSpPr>
        <p:spPr>
          <a:xfrm>
            <a:off x="2356709" y="1382788"/>
            <a:ext cx="162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SCORE: ---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215C04-D844-6B1B-2D01-88ED0F55D27C}"/>
              </a:ext>
            </a:extLst>
          </p:cNvPr>
          <p:cNvSpPr txBox="1"/>
          <p:nvPr/>
        </p:nvSpPr>
        <p:spPr>
          <a:xfrm>
            <a:off x="2368234" y="4135454"/>
            <a:ext cx="162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SCORE: ---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378609-D4A1-F451-A06F-1449CF71DF15}"/>
              </a:ext>
            </a:extLst>
          </p:cNvPr>
          <p:cNvSpPr txBox="1"/>
          <p:nvPr/>
        </p:nvSpPr>
        <p:spPr>
          <a:xfrm>
            <a:off x="10445263" y="968301"/>
            <a:ext cx="16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SCORE: ---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AB6B6227-8533-DCCD-934B-F90A4DB65981}"/>
              </a:ext>
            </a:extLst>
          </p:cNvPr>
          <p:cNvSpPr/>
          <p:nvPr/>
        </p:nvSpPr>
        <p:spPr>
          <a:xfrm>
            <a:off x="8578129" y="2819720"/>
            <a:ext cx="615771" cy="2332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B7E6D04E-4A49-7A5B-D3FF-A89DE8145427}"/>
              </a:ext>
            </a:extLst>
          </p:cNvPr>
          <p:cNvSpPr/>
          <p:nvPr/>
        </p:nvSpPr>
        <p:spPr>
          <a:xfrm rot="10800000">
            <a:off x="9783660" y="1192410"/>
            <a:ext cx="615771" cy="2332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0244ADC8-73DE-4DBB-CB2B-98A2B5911D9A}"/>
              </a:ext>
            </a:extLst>
          </p:cNvPr>
          <p:cNvSpPr/>
          <p:nvPr/>
        </p:nvSpPr>
        <p:spPr>
          <a:xfrm rot="16200000">
            <a:off x="9835122" y="1526904"/>
            <a:ext cx="292973" cy="2140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EA85C60-EAD2-12AF-8A98-9C7F028E0C4B}"/>
              </a:ext>
            </a:extLst>
          </p:cNvPr>
          <p:cNvSpPr/>
          <p:nvPr/>
        </p:nvSpPr>
        <p:spPr>
          <a:xfrm rot="5400000">
            <a:off x="9862907" y="2293751"/>
            <a:ext cx="292973" cy="2140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08BCF0FE-6913-D5B0-B33E-5126783237D6}"/>
              </a:ext>
            </a:extLst>
          </p:cNvPr>
          <p:cNvSpPr/>
          <p:nvPr/>
        </p:nvSpPr>
        <p:spPr>
          <a:xfrm rot="13945286">
            <a:off x="10362322" y="2648402"/>
            <a:ext cx="589376" cy="1791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F5EF700D-2374-AEA3-85B0-F8B50AC0317A}"/>
              </a:ext>
            </a:extLst>
          </p:cNvPr>
          <p:cNvSpPr/>
          <p:nvPr/>
        </p:nvSpPr>
        <p:spPr>
          <a:xfrm>
            <a:off x="7972605" y="1386024"/>
            <a:ext cx="401453" cy="1813732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1834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295</Words>
  <Application>Microsoft Office PowerPoint</Application>
  <PresentationFormat>ワイド画面</PresentationFormat>
  <Paragraphs>65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185</cp:revision>
  <dcterms:created xsi:type="dcterms:W3CDTF">2025-06-02T01:31:57Z</dcterms:created>
  <dcterms:modified xsi:type="dcterms:W3CDTF">2025-06-11T06:32:44Z</dcterms:modified>
</cp:coreProperties>
</file>