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</p:sldIdLst>
  <p:sldSz cx="6858000" cy="9144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222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2024/12/13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ECD3E-9F1E-886B-1CBE-D005716E3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CBC7CC-FF68-8F6C-5FCE-C186F979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5496"/>
            <a:ext cx="6858000" cy="648071"/>
          </a:xfrm>
        </p:spPr>
        <p:txBody>
          <a:bodyPr>
            <a:noAutofit/>
          </a:bodyPr>
          <a:lstStyle/>
          <a:p>
            <a:r>
              <a:rPr kumimoji="1" lang="en-US" altLang="ja-JP" sz="4000" u="sng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2024</a:t>
            </a:r>
            <a:r>
              <a:rPr kumimoji="1" lang="ja-JP" altLang="en-US" sz="4000" u="sng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年</a:t>
            </a:r>
            <a:r>
              <a:rPr kumimoji="1" lang="en-US" altLang="ja-JP" sz="4000" u="sng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</a:t>
            </a:r>
            <a:r>
              <a:rPr kumimoji="1" lang="ja-JP" altLang="en-US" sz="4000" u="sng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大ニュース</a:t>
            </a:r>
            <a:r>
              <a:rPr kumimoji="1" lang="en-US" altLang="ja-JP" sz="4000" u="sng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!!</a:t>
            </a:r>
            <a:endParaRPr kumimoji="1" lang="ja-JP" altLang="en-US" sz="4000" u="sng" dirty="0">
              <a:ln w="285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059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162008" y="7884369"/>
            <a:ext cx="6543965" cy="115212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35496"/>
            <a:ext cx="6858000" cy="648071"/>
          </a:xfrm>
        </p:spPr>
        <p:txBody>
          <a:bodyPr>
            <a:noAutofit/>
          </a:bodyPr>
          <a:lstStyle/>
          <a:p>
            <a:r>
              <a:rPr kumimoji="1" lang="en-US" altLang="ja-JP" sz="4000" u="sng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2024</a:t>
            </a:r>
            <a:r>
              <a:rPr kumimoji="1" lang="ja-JP" altLang="en-US" sz="4000" u="sng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年</a:t>
            </a:r>
            <a:r>
              <a:rPr kumimoji="1" lang="en-US" altLang="ja-JP" sz="4000" u="sng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</a:t>
            </a:r>
            <a:r>
              <a:rPr kumimoji="1" lang="ja-JP" altLang="en-US" sz="4000" u="sng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大ニュース</a:t>
            </a:r>
            <a:r>
              <a:rPr kumimoji="1" lang="en-US" altLang="ja-JP" sz="4000" u="sng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!!</a:t>
            </a:r>
            <a:endParaRPr kumimoji="1" lang="ja-JP" altLang="en-US" sz="4000" u="sng" dirty="0">
              <a:ln w="285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4" name="サブタイトル 2"/>
          <p:cNvSpPr txBox="1">
            <a:spLocks/>
          </p:cNvSpPr>
          <p:nvPr/>
        </p:nvSpPr>
        <p:spPr>
          <a:xfrm>
            <a:off x="153245" y="1475656"/>
            <a:ext cx="6578893" cy="614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0000"/>
                </a:schemeClr>
              </a:gs>
              <a:gs pos="20000">
                <a:schemeClr val="accent1">
                  <a:tint val="44500"/>
                  <a:satMod val="160000"/>
                  <a:alpha val="2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ja-JP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ja-JP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位：</a:t>
            </a:r>
            <a:r>
              <a:rPr lang="en-US" altLang="ja-JP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ボーリングで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７連続ストライク</a:t>
            </a:r>
          </a:p>
        </p:txBody>
      </p:sp>
      <p:sp>
        <p:nvSpPr>
          <p:cNvPr id="5" name="サブタイトル 2"/>
          <p:cNvSpPr txBox="1">
            <a:spLocks/>
          </p:cNvSpPr>
          <p:nvPr/>
        </p:nvSpPr>
        <p:spPr>
          <a:xfrm>
            <a:off x="188640" y="2195736"/>
            <a:ext cx="6552728" cy="614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0000"/>
                </a:schemeClr>
              </a:gs>
              <a:gs pos="20000">
                <a:schemeClr val="accent1">
                  <a:tint val="44500"/>
                  <a:satMod val="160000"/>
                  <a:alpha val="2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ja-JP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ja-JP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位：</a:t>
            </a:r>
            <a:r>
              <a:rPr lang="en-US" altLang="ja-JP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初めての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プログラミング</a:t>
            </a:r>
            <a:r>
              <a:rPr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やらなんやら</a:t>
            </a:r>
          </a:p>
        </p:txBody>
      </p:sp>
      <p:sp>
        <p:nvSpPr>
          <p:cNvPr id="6" name="サブタイトル 2"/>
          <p:cNvSpPr txBox="1">
            <a:spLocks/>
          </p:cNvSpPr>
          <p:nvPr/>
        </p:nvSpPr>
        <p:spPr>
          <a:xfrm>
            <a:off x="188640" y="2915816"/>
            <a:ext cx="6552728" cy="614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0000"/>
                </a:schemeClr>
              </a:gs>
              <a:gs pos="20000">
                <a:schemeClr val="accent1">
                  <a:tint val="44500"/>
                  <a:satMod val="160000"/>
                  <a:alpha val="2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ja-JP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位： </a:t>
            </a:r>
            <a:r>
              <a:rPr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人身事故で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地下鉄止まる</a:t>
            </a:r>
            <a:r>
              <a:rPr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（初遅刻）</a:t>
            </a:r>
          </a:p>
        </p:txBody>
      </p:sp>
      <p:sp>
        <p:nvSpPr>
          <p:cNvPr id="7" name="サブタイトル 2"/>
          <p:cNvSpPr txBox="1">
            <a:spLocks/>
          </p:cNvSpPr>
          <p:nvPr/>
        </p:nvSpPr>
        <p:spPr>
          <a:xfrm>
            <a:off x="188640" y="3635896"/>
            <a:ext cx="6552728" cy="614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0000"/>
                </a:schemeClr>
              </a:gs>
              <a:gs pos="20000">
                <a:schemeClr val="accent1">
                  <a:tint val="44500"/>
                  <a:satMod val="160000"/>
                  <a:alpha val="2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ja-JP" sz="1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ja-JP" altLang="en-US" sz="1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位：</a:t>
            </a:r>
            <a:r>
              <a:rPr lang="en-US" altLang="ja-JP" sz="1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7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エスコン秋季キャンプで</a:t>
            </a:r>
            <a:r>
              <a:rPr lang="ja-JP" altLang="en-US" sz="7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ファールボール</a:t>
            </a:r>
            <a:r>
              <a:rPr lang="ja-JP" altLang="en-US" sz="7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飛んできた</a:t>
            </a:r>
            <a:endParaRPr lang="ja-JP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サブタイトル 2"/>
          <p:cNvSpPr txBox="1">
            <a:spLocks/>
          </p:cNvSpPr>
          <p:nvPr/>
        </p:nvSpPr>
        <p:spPr>
          <a:xfrm>
            <a:off x="188640" y="4355976"/>
            <a:ext cx="6552728" cy="614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0000"/>
                </a:schemeClr>
              </a:gs>
              <a:gs pos="20000">
                <a:schemeClr val="accent1">
                  <a:tint val="44500"/>
                  <a:satMod val="160000"/>
                  <a:alpha val="2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ja-JP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ja-JP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位：</a:t>
            </a:r>
            <a:r>
              <a:rPr lang="en-US" altLang="ja-JP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一日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ラーメン</a:t>
            </a:r>
            <a:r>
              <a:rPr lang="en-US" altLang="ja-JP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杯</a:t>
            </a:r>
            <a:r>
              <a:rPr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達成（６月あたりに）</a:t>
            </a:r>
            <a:endParaRPr lang="ja-JP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サブタイトル 2"/>
          <p:cNvSpPr txBox="1">
            <a:spLocks/>
          </p:cNvSpPr>
          <p:nvPr/>
        </p:nvSpPr>
        <p:spPr>
          <a:xfrm>
            <a:off x="188640" y="5037584"/>
            <a:ext cx="6552728" cy="614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0000"/>
                </a:schemeClr>
              </a:gs>
              <a:gs pos="20000">
                <a:schemeClr val="accent1">
                  <a:tint val="44500"/>
                  <a:satMod val="160000"/>
                  <a:alpha val="2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ja-JP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ja-JP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位：</a:t>
            </a:r>
            <a:r>
              <a:rPr lang="en-US" altLang="ja-JP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初めての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サビキ釣り</a:t>
            </a:r>
          </a:p>
        </p:txBody>
      </p:sp>
      <p:sp>
        <p:nvSpPr>
          <p:cNvPr id="15" name="サブタイトル 2"/>
          <p:cNvSpPr txBox="1">
            <a:spLocks/>
          </p:cNvSpPr>
          <p:nvPr/>
        </p:nvSpPr>
        <p:spPr>
          <a:xfrm>
            <a:off x="188640" y="5724128"/>
            <a:ext cx="6552728" cy="614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0000"/>
                </a:schemeClr>
              </a:gs>
              <a:gs pos="20000">
                <a:schemeClr val="accent1">
                  <a:tint val="44500"/>
                  <a:satMod val="160000"/>
                  <a:alpha val="2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ja-JP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ja-JP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位：</a:t>
            </a:r>
            <a:r>
              <a:rPr lang="en-US" altLang="ja-JP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自身として</a:t>
            </a:r>
            <a:r>
              <a:rPr lang="en-US" altLang="ja-JP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Wii</a:t>
            </a:r>
            <a:r>
              <a:rPr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以来の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ドラクエ</a:t>
            </a:r>
            <a:r>
              <a:rPr lang="en-US" altLang="ja-JP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Ⅲ</a:t>
            </a:r>
            <a:r>
              <a:rPr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をプレイ</a:t>
            </a:r>
            <a:endParaRPr lang="ja-JP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サブタイトル 2"/>
          <p:cNvSpPr txBox="1">
            <a:spLocks/>
          </p:cNvSpPr>
          <p:nvPr/>
        </p:nvSpPr>
        <p:spPr>
          <a:xfrm>
            <a:off x="188640" y="6444208"/>
            <a:ext cx="6552728" cy="614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0000"/>
                </a:schemeClr>
              </a:gs>
              <a:gs pos="20000">
                <a:schemeClr val="accent1">
                  <a:tint val="44500"/>
                  <a:satMod val="160000"/>
                  <a:alpha val="2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altLang="ja-JP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ja-JP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位：</a:t>
            </a:r>
            <a:r>
              <a:rPr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小６以来の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リレー</a:t>
            </a:r>
            <a:r>
              <a:rPr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の選手に</a:t>
            </a:r>
            <a:endParaRPr lang="ja-JP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サブタイトル 2"/>
          <p:cNvSpPr txBox="1">
            <a:spLocks/>
          </p:cNvSpPr>
          <p:nvPr/>
        </p:nvSpPr>
        <p:spPr>
          <a:xfrm>
            <a:off x="162008" y="7164288"/>
            <a:ext cx="6578893" cy="614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0000"/>
                </a:schemeClr>
              </a:gs>
              <a:gs pos="20000">
                <a:schemeClr val="accent1">
                  <a:tint val="44500"/>
                  <a:satMod val="160000"/>
                  <a:alpha val="2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</a:t>
            </a:r>
            <a:r>
              <a:rPr lang="ja-JP" altLang="en-US" sz="28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位： </a:t>
            </a:r>
            <a:r>
              <a:rPr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高校卒業</a:t>
            </a:r>
          </a:p>
        </p:txBody>
      </p:sp>
      <p:sp>
        <p:nvSpPr>
          <p:cNvPr id="18" name="タイトル 1"/>
          <p:cNvSpPr txBox="1">
            <a:spLocks/>
          </p:cNvSpPr>
          <p:nvPr/>
        </p:nvSpPr>
        <p:spPr>
          <a:xfrm>
            <a:off x="0" y="7884369"/>
            <a:ext cx="6885384" cy="6480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40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今年の漢字</a:t>
            </a:r>
            <a:r>
              <a:rPr lang="en-US" altLang="ja-JP" sz="40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</a:t>
            </a:r>
            <a:r>
              <a:rPr lang="ja-JP" altLang="en-US" sz="40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文字 ： </a:t>
            </a:r>
            <a:r>
              <a:rPr lang="en-US" altLang="ja-JP" sz="40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『</a:t>
            </a:r>
            <a:r>
              <a:rPr lang="ja-JP" altLang="en-US" sz="4000" dirty="0">
                <a:ln w="28575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初</a:t>
            </a:r>
            <a:r>
              <a:rPr lang="en-US" altLang="ja-JP" sz="4000" dirty="0">
                <a:ln w="28575">
                  <a:solidFill>
                    <a:schemeClr val="tx1"/>
                  </a:solidFill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』</a:t>
            </a:r>
            <a:endParaRPr lang="ja-JP" altLang="en-US" sz="4000" dirty="0">
              <a:ln w="28575">
                <a:solidFill>
                  <a:schemeClr val="tx1"/>
                </a:solidFill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20" name="サブタイトル 2"/>
          <p:cNvSpPr txBox="1">
            <a:spLocks/>
          </p:cNvSpPr>
          <p:nvPr/>
        </p:nvSpPr>
        <p:spPr>
          <a:xfrm>
            <a:off x="153245" y="755576"/>
            <a:ext cx="6552728" cy="614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0000"/>
                </a:schemeClr>
              </a:gs>
              <a:gs pos="20000">
                <a:schemeClr val="accent1">
                  <a:tint val="44500"/>
                  <a:satMod val="160000"/>
                  <a:alpha val="2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1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位：</a:t>
            </a:r>
            <a:r>
              <a:rPr lang="en-US" altLang="ja-JP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ココに</a:t>
            </a:r>
            <a:r>
              <a:rPr lang="ja-JP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入学</a:t>
            </a:r>
          </a:p>
        </p:txBody>
      </p:sp>
      <p:sp>
        <p:nvSpPr>
          <p:cNvPr id="19" name="サブタイトル 2"/>
          <p:cNvSpPr txBox="1">
            <a:spLocks/>
          </p:cNvSpPr>
          <p:nvPr/>
        </p:nvSpPr>
        <p:spPr>
          <a:xfrm>
            <a:off x="188640" y="8493968"/>
            <a:ext cx="6517333" cy="61453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alpha val="70000"/>
                </a:schemeClr>
              </a:gs>
              <a:gs pos="20000">
                <a:schemeClr val="accent1">
                  <a:tint val="44500"/>
                  <a:satMod val="160000"/>
                  <a:alpha val="2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b="1" dirty="0">
                <a:ln w="3175"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初</a:t>
            </a:r>
            <a:r>
              <a:rPr lang="ja-JP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めての・・・プログラミング</a:t>
            </a:r>
            <a:r>
              <a:rPr lang="en-US" altLang="ja-JP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ja-JP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サビキ</a:t>
            </a:r>
            <a:r>
              <a:rPr lang="en-US" altLang="ja-JP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ja-JP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地下鉄止まる </a:t>
            </a:r>
            <a:r>
              <a:rPr lang="en-US" altLang="ja-JP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etc.</a:t>
            </a:r>
            <a:endParaRPr lang="ja-JP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3160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20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35496"/>
            <a:ext cx="6858000" cy="648071"/>
          </a:xfrm>
        </p:spPr>
        <p:txBody>
          <a:bodyPr>
            <a:noAutofit/>
          </a:bodyPr>
          <a:lstStyle/>
          <a:p>
            <a:r>
              <a:rPr kumimoji="1" lang="en-US" altLang="ja-JP" sz="4000" u="sng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2024</a:t>
            </a:r>
            <a:r>
              <a:rPr kumimoji="1" lang="ja-JP" altLang="en-US" sz="4000" u="sng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年</a:t>
            </a:r>
            <a:r>
              <a:rPr kumimoji="1" lang="en-US" altLang="ja-JP" sz="4000" u="sng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</a:t>
            </a:r>
            <a:r>
              <a:rPr kumimoji="1" lang="ja-JP" altLang="en-US" sz="4000" u="sng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大ニュース</a:t>
            </a:r>
            <a:r>
              <a:rPr kumimoji="1" lang="en-US" altLang="ja-JP" sz="4000" u="sng" dirty="0">
                <a:ln w="28575">
                  <a:solidFill>
                    <a:schemeClr val="tx1"/>
                  </a:solidFill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!!</a:t>
            </a:r>
            <a:endParaRPr kumimoji="1" lang="ja-JP" altLang="en-US" sz="4000" u="sng" dirty="0">
              <a:ln w="28575">
                <a:solidFill>
                  <a:schemeClr val="tx1"/>
                </a:solidFill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4" name="図 3" descr="野球場にいる選手たち&#10;&#10;自動的に生成された説明">
            <a:extLst>
              <a:ext uri="{FF2B5EF4-FFF2-40B4-BE49-F238E27FC236}">
                <a16:creationId xmlns:a16="http://schemas.microsoft.com/office/drawing/2014/main" id="{98BCF506-0675-C1AA-A832-216AEDF64D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64"/>
          <a:stretch/>
        </p:blipFill>
        <p:spPr>
          <a:xfrm>
            <a:off x="3429000" y="3423298"/>
            <a:ext cx="3262467" cy="2907318"/>
          </a:xfrm>
          <a:prstGeom prst="rect">
            <a:avLst/>
          </a:prstGeom>
        </p:spPr>
      </p:pic>
      <p:pic>
        <p:nvPicPr>
          <p:cNvPr id="8" name="図 7" descr="記号, 立つ, 建物, 民衆 が含まれている画像&#10;&#10;自動的に生成された説明">
            <a:extLst>
              <a:ext uri="{FF2B5EF4-FFF2-40B4-BE49-F238E27FC236}">
                <a16:creationId xmlns:a16="http://schemas.microsoft.com/office/drawing/2014/main" id="{91B94973-2ACD-9F18-8923-1F4E1F3C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187624"/>
            <a:ext cx="4365103" cy="2451310"/>
          </a:xfrm>
          <a:prstGeom prst="rect">
            <a:avLst/>
          </a:prstGeom>
        </p:spPr>
      </p:pic>
      <p:pic>
        <p:nvPicPr>
          <p:cNvPr id="10" name="図 9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5B2FF47A-565C-934E-64BC-4EF6AD5F0F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02578"/>
            <a:ext cx="3543999" cy="2657305"/>
          </a:xfrm>
          <a:prstGeom prst="rect">
            <a:avLst/>
          </a:prstGeom>
        </p:spPr>
      </p:pic>
      <p:pic>
        <p:nvPicPr>
          <p:cNvPr id="6" name="図 5" descr="図形&#10;&#10;自動的に生成された説明">
            <a:extLst>
              <a:ext uri="{FF2B5EF4-FFF2-40B4-BE49-F238E27FC236}">
                <a16:creationId xmlns:a16="http://schemas.microsoft.com/office/drawing/2014/main" id="{C870FFFE-5E78-4EAF-6B6F-59C6930C35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752" y="8168326"/>
            <a:ext cx="4653136" cy="902021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042F732-158B-20CD-09B6-5850A7892968}"/>
              </a:ext>
            </a:extLst>
          </p:cNvPr>
          <p:cNvSpPr txBox="1"/>
          <p:nvPr/>
        </p:nvSpPr>
        <p:spPr>
          <a:xfrm>
            <a:off x="0" y="3518881"/>
            <a:ext cx="6525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バスじゃないから冬でも遅延しないわー</a:t>
            </a:r>
            <a:endParaRPr kumimoji="1" lang="en-US" altLang="ja-JP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と思っていた矢先に・・・</a:t>
            </a:r>
            <a:endParaRPr kumimoji="1" lang="ja-JP" altLang="en-US" sz="28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4EAE9D0-6AA6-0DCB-6859-C89159246C07}"/>
              </a:ext>
            </a:extLst>
          </p:cNvPr>
          <p:cNvSpPr txBox="1"/>
          <p:nvPr/>
        </p:nvSpPr>
        <p:spPr>
          <a:xfrm>
            <a:off x="0" y="5243981"/>
            <a:ext cx="5658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この後飛んできます</a:t>
            </a:r>
            <a:endParaRPr lang="en-US" altLang="ja-JP" sz="3200" b="1" dirty="0">
              <a:ln>
                <a:solidFill>
                  <a:schemeClr val="bg1"/>
                </a:solidFill>
              </a:ln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kumimoji="1" lang="ja-JP" altLang="en-US" sz="3200" b="1" dirty="0">
                <a:ln>
                  <a:solidFill>
                    <a:schemeClr val="bg1"/>
                  </a:solidFill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（ボールはスタッフに返しました</a:t>
            </a:r>
            <a:r>
              <a:rPr kumimoji="1" lang="ja-JP" altLang="en-US" sz="2000" dirty="0">
                <a:ln>
                  <a:solidFill>
                    <a:schemeClr val="bg1"/>
                  </a:solidFill>
                </a:ln>
              </a:rPr>
              <a:t>）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6E41136-E1CA-04B5-B1E3-046CC34FC6AD}"/>
              </a:ext>
            </a:extLst>
          </p:cNvPr>
          <p:cNvSpPr txBox="1"/>
          <p:nvPr/>
        </p:nvSpPr>
        <p:spPr>
          <a:xfrm>
            <a:off x="3494732" y="7101609"/>
            <a:ext cx="3960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確変です</a:t>
            </a:r>
            <a:endParaRPr kumimoji="1" lang="en-US" altLang="ja-JP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ja-JP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もうできません</a:t>
            </a:r>
            <a:endParaRPr kumimoji="1" lang="ja-JP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6722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170</Words>
  <Application>Microsoft Office PowerPoint</Application>
  <PresentationFormat>画面に合わせる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HGP創英角ｺﾞｼｯｸUB</vt:lpstr>
      <vt:lpstr>Arial</vt:lpstr>
      <vt:lpstr>Calibri</vt:lpstr>
      <vt:lpstr>Office テーマ</vt:lpstr>
      <vt:lpstr>2024年10大ニュース!!</vt:lpstr>
      <vt:lpstr>2024年10大ニュース!!</vt:lpstr>
      <vt:lpstr>2024年10大ニュース!!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2020年10大ニュース!!</dc:title>
  <dc:creator>田中 章 情報系学科</dc:creator>
  <cp:lastModifiedBy>入澤　風山</cp:lastModifiedBy>
  <cp:revision>56</cp:revision>
  <dcterms:created xsi:type="dcterms:W3CDTF">2020-12-22T05:52:12Z</dcterms:created>
  <dcterms:modified xsi:type="dcterms:W3CDTF">2024-12-13T05:20:06Z</dcterms:modified>
</cp:coreProperties>
</file>