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9EB8B-751B-8313-D7CB-E82FA5671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BCDDA-C1A2-04D7-9E2F-274D2D272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D1D5A2-DB06-1240-DCD7-1645DB77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28-C2B6-4B64-8DAB-F604A1D77555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5ABAEC-1DBC-0FF8-E0A3-E598BBB3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9B3464-F112-C2FD-2967-541CF821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694-5EE2-4E83-8179-866F9D7C1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12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BF421-005D-FBF6-7C24-D359505A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0DC314-E2E4-0DEC-0315-0AA8263A4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EB111E-A52B-6CCE-D8B1-9FBFCFE6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28-C2B6-4B64-8DAB-F604A1D77555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0A321A-7B20-4D26-F5A8-BB1FADE8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0F6578-5B39-72DB-653E-6EE7224A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694-5EE2-4E83-8179-866F9D7C1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46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39F3C4-EA4A-8C70-5BB0-F8D9D6756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464241-5340-2038-3A38-C71584ACC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524FE-4DAC-27AE-555E-2E699682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28-C2B6-4B64-8DAB-F604A1D77555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087029-6652-28CE-106F-232F0168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8FCA50-537F-BDD4-3B8C-3887C4A6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694-5EE2-4E83-8179-866F9D7C1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56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ABADF8-F4B0-253A-37CA-FF518099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97B2BA-540A-6E8A-F30E-1C34FAD71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FE8C12-F116-B201-1F8A-87E078B1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28-C2B6-4B64-8DAB-F604A1D77555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E8AF12-C58E-48B7-D071-3C1DAA6B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29749B-C177-4144-BD8E-CB6178E3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694-5EE2-4E83-8179-866F9D7C1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92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FEBD7-DB93-4A01-36AF-8835F091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2B156B-91BA-B97F-B160-A78A66BC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5865AE-C6D5-7968-D658-D7578F43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28-C2B6-4B64-8DAB-F604A1D77555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733C50-A041-DA52-BD30-721EBDC1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6C7DFC-FB52-1DB6-B13C-DD0E2002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694-5EE2-4E83-8179-866F9D7C1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1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D0CD1-FD17-6627-1360-4F022D1F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3AEE27-D6C7-EF86-81F1-6D4E4AB53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AC2476-4CEA-8E36-3834-3EFED279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C7CA78-A02F-EE75-12C9-391992D4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28-C2B6-4B64-8DAB-F604A1D77555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9C06FD-12FF-51A3-D3C9-370DB112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05B459-7139-35CC-6D3D-A472E7B3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694-5EE2-4E83-8179-866F9D7C1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47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739D7-06CE-7BDE-9552-99858C47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7800BC-B19C-D46F-1835-40025E4F9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CAEBE9-F7C3-6089-BFA2-AA3FE1D92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89EF18-3626-7AEE-55A9-2CEB24C57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9B01C8-AC30-E329-D197-92C00377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030913-35EB-7819-790D-07CC32AB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28-C2B6-4B64-8DAB-F604A1D77555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7976F9-AB4A-357B-519A-4BC5A422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EE7FA7-8498-226A-CA9A-BEBBFACE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694-5EE2-4E83-8179-866F9D7C1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60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E0A8C1-8547-6C59-8BCD-57B07234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1746AA5-4533-B307-B9E8-B787BB07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28-C2B6-4B64-8DAB-F604A1D77555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E386FB-306C-0388-D4C2-A74441F2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3BA87A-FB5B-59C4-7243-B89BD993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694-5EE2-4E83-8179-866F9D7C1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4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9A13194-60CD-3D3F-5F7C-620892CC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28-C2B6-4B64-8DAB-F604A1D77555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E95E71-A7F7-79B1-C122-129D9D6C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E9023B-51A8-8F7F-3E53-A1AB4070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694-5EE2-4E83-8179-866F9D7C1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04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A3A93-F109-3BD3-0AA9-293BCB14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4E0536-9D6A-A367-7B97-4248A88FD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D42683-D39B-E959-3B00-5E1DB363E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CA511B-6C0F-8D99-BF88-C9A63903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28-C2B6-4B64-8DAB-F604A1D77555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A3BD44-9C34-EA32-38D6-3BF9ED3A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7C9DC0-48A6-549B-CD86-C8CACB05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694-5EE2-4E83-8179-866F9D7C1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52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A56DC-879E-99C3-448F-813EDE90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47D3C7A-44B2-3E81-B969-B2089E699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E17E97-06BA-76DE-49F8-017A8A050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7C2165-D113-AF13-B2FC-56C1C3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28-C2B6-4B64-8DAB-F604A1D77555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7A396C-6421-08DF-373A-919C3DD5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DCE012-5775-C589-15E6-C3BFB1AB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694-5EE2-4E83-8179-866F9D7C1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74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EAB8EB-0217-9AD3-D7ED-A208D254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7A53EF-EE71-3A8A-221D-91328E3D9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D0D996-396C-DD6D-075E-D63D8F1A3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DF828-C2B6-4B64-8DAB-F604A1D77555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67CE59-AE09-387E-1354-419899F0D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67ED32-389C-9F0B-FCDD-947938BE9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FF0694-5EE2-4E83-8179-866F9D7C1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18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楕円 49">
            <a:extLst>
              <a:ext uri="{FF2B5EF4-FFF2-40B4-BE49-F238E27FC236}">
                <a16:creationId xmlns:a16="http://schemas.microsoft.com/office/drawing/2014/main" id="{0DCAFB9F-BB09-E3DF-4D71-7ABF04A06C14}"/>
              </a:ext>
            </a:extLst>
          </p:cNvPr>
          <p:cNvSpPr/>
          <p:nvPr/>
        </p:nvSpPr>
        <p:spPr>
          <a:xfrm>
            <a:off x="5286838" y="5971841"/>
            <a:ext cx="873241" cy="886159"/>
          </a:xfrm>
          <a:prstGeom prst="ellipse">
            <a:avLst/>
          </a:prstGeom>
          <a:solidFill>
            <a:schemeClr val="lt1">
              <a:alpha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9D5AA3CD-2FB5-12CB-53E7-BAA17E4120DB}"/>
              </a:ext>
            </a:extLst>
          </p:cNvPr>
          <p:cNvSpPr/>
          <p:nvPr/>
        </p:nvSpPr>
        <p:spPr>
          <a:xfrm>
            <a:off x="5651861" y="4829384"/>
            <a:ext cx="752490" cy="657261"/>
          </a:xfrm>
          <a:prstGeom prst="ellipse">
            <a:avLst/>
          </a:prstGeom>
          <a:solidFill>
            <a:schemeClr val="lt1">
              <a:alpha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35CC1BF-E2BB-5DF1-167E-0B45D78E05A6}"/>
              </a:ext>
            </a:extLst>
          </p:cNvPr>
          <p:cNvGrpSpPr/>
          <p:nvPr/>
        </p:nvGrpSpPr>
        <p:grpSpPr>
          <a:xfrm>
            <a:off x="3216900" y="3131092"/>
            <a:ext cx="2599632" cy="1213097"/>
            <a:chOff x="3973455" y="2577871"/>
            <a:chExt cx="2599632" cy="1213097"/>
          </a:xfrm>
        </p:grpSpPr>
        <p:sp>
          <p:nvSpPr>
            <p:cNvPr id="11" name="矢印: 左 10">
              <a:extLst>
                <a:ext uri="{FF2B5EF4-FFF2-40B4-BE49-F238E27FC236}">
                  <a16:creationId xmlns:a16="http://schemas.microsoft.com/office/drawing/2014/main" id="{F734EB83-2992-AB8B-00FB-9104C13BC3F0}"/>
                </a:ext>
              </a:extLst>
            </p:cNvPr>
            <p:cNvSpPr/>
            <p:nvPr/>
          </p:nvSpPr>
          <p:spPr>
            <a:xfrm>
              <a:off x="3973455" y="2942159"/>
              <a:ext cx="1993084" cy="421825"/>
            </a:xfrm>
            <a:prstGeom prst="leftArrow">
              <a:avLst>
                <a:gd name="adj1" fmla="val 50000"/>
                <a:gd name="adj2" fmla="val 19892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 descr="アイコン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D61501CF-1777-5689-1A34-AC491C26E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9990" y="2577871"/>
              <a:ext cx="1213097" cy="1213097"/>
            </a:xfrm>
            <a:prstGeom prst="rect">
              <a:avLst/>
            </a:prstGeom>
          </p:spPr>
        </p:pic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3519193D-AECD-C3E5-2C2C-157D0114D6FA}"/>
              </a:ext>
            </a:extLst>
          </p:cNvPr>
          <p:cNvGrpSpPr/>
          <p:nvPr/>
        </p:nvGrpSpPr>
        <p:grpSpPr>
          <a:xfrm>
            <a:off x="732916" y="1339320"/>
            <a:ext cx="2708007" cy="1213097"/>
            <a:chOff x="1312268" y="1025213"/>
            <a:chExt cx="2708007" cy="1213097"/>
          </a:xfrm>
        </p:grpSpPr>
        <p:sp>
          <p:nvSpPr>
            <p:cNvPr id="10" name="矢印: 左 9">
              <a:extLst>
                <a:ext uri="{FF2B5EF4-FFF2-40B4-BE49-F238E27FC236}">
                  <a16:creationId xmlns:a16="http://schemas.microsoft.com/office/drawing/2014/main" id="{DDACCEEA-F3A9-490A-1DC9-06CACB8F92D8}"/>
                </a:ext>
              </a:extLst>
            </p:cNvPr>
            <p:cNvSpPr/>
            <p:nvPr/>
          </p:nvSpPr>
          <p:spPr>
            <a:xfrm>
              <a:off x="1312268" y="1420852"/>
              <a:ext cx="1993084" cy="421825"/>
            </a:xfrm>
            <a:prstGeom prst="leftArrow">
              <a:avLst>
                <a:gd name="adj1" fmla="val 50000"/>
                <a:gd name="adj2" fmla="val 19892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 descr="アイコン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1287A036-CEC0-D6A5-0BDA-6BF9FCD6D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178" y="1025213"/>
              <a:ext cx="1213097" cy="1213097"/>
            </a:xfrm>
            <a:prstGeom prst="rect">
              <a:avLst/>
            </a:prstGeom>
          </p:spPr>
        </p:pic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F2A2301-9F24-0B01-CF16-D919EB4DCF63}"/>
              </a:ext>
            </a:extLst>
          </p:cNvPr>
          <p:cNvGrpSpPr/>
          <p:nvPr/>
        </p:nvGrpSpPr>
        <p:grpSpPr>
          <a:xfrm>
            <a:off x="8063824" y="673957"/>
            <a:ext cx="3498711" cy="1756401"/>
            <a:chOff x="6486309" y="876382"/>
            <a:chExt cx="3498711" cy="1756401"/>
          </a:xfrm>
        </p:grpSpPr>
        <p:sp>
          <p:nvSpPr>
            <p:cNvPr id="17" name="矢印: 折線 16">
              <a:extLst>
                <a:ext uri="{FF2B5EF4-FFF2-40B4-BE49-F238E27FC236}">
                  <a16:creationId xmlns:a16="http://schemas.microsoft.com/office/drawing/2014/main" id="{146BE0FA-0133-A148-F5A4-28624B8473DF}"/>
                </a:ext>
              </a:extLst>
            </p:cNvPr>
            <p:cNvSpPr/>
            <p:nvPr/>
          </p:nvSpPr>
          <p:spPr>
            <a:xfrm rot="2373048" flipH="1" flipV="1">
              <a:off x="6486309" y="1255359"/>
              <a:ext cx="1281435" cy="1011902"/>
            </a:xfrm>
            <a:prstGeom prst="bentArrow">
              <a:avLst>
                <a:gd name="adj1" fmla="val 22536"/>
                <a:gd name="adj2" fmla="val 25000"/>
                <a:gd name="adj3" fmla="val 40877"/>
                <a:gd name="adj4" fmla="val 4375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矢印: 折線 18">
              <a:extLst>
                <a:ext uri="{FF2B5EF4-FFF2-40B4-BE49-F238E27FC236}">
                  <a16:creationId xmlns:a16="http://schemas.microsoft.com/office/drawing/2014/main" id="{C6164466-736C-6FAC-4AF2-386BB55E95A3}"/>
                </a:ext>
              </a:extLst>
            </p:cNvPr>
            <p:cNvSpPr/>
            <p:nvPr/>
          </p:nvSpPr>
          <p:spPr>
            <a:xfrm rot="13157634" flipH="1" flipV="1">
              <a:off x="7833396" y="1274594"/>
              <a:ext cx="1281435" cy="1011902"/>
            </a:xfrm>
            <a:prstGeom prst="bentArrow">
              <a:avLst>
                <a:gd name="adj1" fmla="val 22536"/>
                <a:gd name="adj2" fmla="val 25000"/>
                <a:gd name="adj3" fmla="val 40877"/>
                <a:gd name="adj4" fmla="val 4375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9" name="図 8" descr="記号 が含まれている画像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7564174B-DDC7-C402-9D74-6CFF0240C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8619" y="876382"/>
              <a:ext cx="1756401" cy="1756401"/>
            </a:xfrm>
            <a:prstGeom prst="rect">
              <a:avLst/>
            </a:prstGeom>
          </p:spPr>
        </p:pic>
      </p:grpSp>
      <p:pic>
        <p:nvPicPr>
          <p:cNvPr id="21" name="図 20" descr="記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B7344A9-806F-1DA6-4C46-C4DE9C9297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6199" y="5120981"/>
            <a:ext cx="1756401" cy="1756401"/>
          </a:xfrm>
          <a:prstGeom prst="rect">
            <a:avLst/>
          </a:prstGeom>
        </p:spPr>
      </p:pic>
      <p:pic>
        <p:nvPicPr>
          <p:cNvPr id="22" name="図 21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A748C39-F9B9-C8EA-FCA7-247FA5A88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339" y="4410147"/>
            <a:ext cx="1213097" cy="1213097"/>
          </a:xfrm>
          <a:prstGeom prst="rect">
            <a:avLst/>
          </a:prstGeom>
        </p:spPr>
      </p:pic>
      <p:pic>
        <p:nvPicPr>
          <p:cNvPr id="23" name="図 22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3F9A45A-EEE3-3F33-4DCB-C11640B7AB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28" y="4410148"/>
            <a:ext cx="1213097" cy="1213097"/>
          </a:xfrm>
          <a:prstGeom prst="rect">
            <a:avLst/>
          </a:prstGeom>
        </p:spPr>
      </p:pic>
      <p:pic>
        <p:nvPicPr>
          <p:cNvPr id="27" name="図 26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09D7899-1B57-39A0-5360-470F84391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72733"/>
            <a:ext cx="1213097" cy="1213097"/>
          </a:xfrm>
          <a:prstGeom prst="rect">
            <a:avLst/>
          </a:prstGeom>
        </p:spPr>
      </p:pic>
      <p:pic>
        <p:nvPicPr>
          <p:cNvPr id="28" name="図 27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CCE9578-6B65-F8D2-D410-CDA77D02C3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6" y="5458538"/>
            <a:ext cx="1213097" cy="1213097"/>
          </a:xfrm>
          <a:prstGeom prst="rect">
            <a:avLst/>
          </a:prstGeom>
        </p:spPr>
      </p:pic>
      <p:pic>
        <p:nvPicPr>
          <p:cNvPr id="29" name="図 28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BBFBA29-2482-4BD3-921F-453C3D5BB8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806" y="2447852"/>
            <a:ext cx="1213097" cy="1213097"/>
          </a:xfrm>
          <a:prstGeom prst="rect">
            <a:avLst/>
          </a:prstGeom>
        </p:spPr>
      </p:pic>
      <p:pic>
        <p:nvPicPr>
          <p:cNvPr id="30" name="図 29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700AFF4-6407-8CD5-01FD-E45A3D6A8D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58" y="3032334"/>
            <a:ext cx="1213097" cy="1213097"/>
          </a:xfrm>
          <a:prstGeom prst="rect">
            <a:avLst/>
          </a:prstGeom>
        </p:spPr>
      </p:pic>
      <p:pic>
        <p:nvPicPr>
          <p:cNvPr id="31" name="図 30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E5DE194-43F7-A541-6F17-967741218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491" y="1987216"/>
            <a:ext cx="1213097" cy="1213097"/>
          </a:xfrm>
          <a:prstGeom prst="rect">
            <a:avLst/>
          </a:prstGeom>
        </p:spPr>
      </p:pic>
      <p:pic>
        <p:nvPicPr>
          <p:cNvPr id="32" name="図 31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675AA9D-01B7-1209-60EF-D4297B970C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703" y="266319"/>
            <a:ext cx="1213097" cy="1213097"/>
          </a:xfrm>
          <a:prstGeom prst="rect">
            <a:avLst/>
          </a:prstGeom>
        </p:spPr>
      </p:pic>
      <p:pic>
        <p:nvPicPr>
          <p:cNvPr id="33" name="図 32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9271FC3-E32F-BA95-0AEC-F20A09A0C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903" y="5392632"/>
            <a:ext cx="1213097" cy="1213097"/>
          </a:xfrm>
          <a:prstGeom prst="rect">
            <a:avLst/>
          </a:prstGeom>
        </p:spPr>
      </p:pic>
      <p:pic>
        <p:nvPicPr>
          <p:cNvPr id="34" name="図 33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C0AE54F-E8FC-87F4-4F4F-4183F8423B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617" y="-82543"/>
            <a:ext cx="1213097" cy="1213097"/>
          </a:xfrm>
          <a:prstGeom prst="rect">
            <a:avLst/>
          </a:prstGeom>
        </p:spPr>
      </p:pic>
      <p:pic>
        <p:nvPicPr>
          <p:cNvPr id="35" name="図 34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78E720A-4C5D-2E30-23D3-036E1D22E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41" y="1987216"/>
            <a:ext cx="1213097" cy="1213097"/>
          </a:xfrm>
          <a:prstGeom prst="rect">
            <a:avLst/>
          </a:prstGeom>
        </p:spPr>
      </p:pic>
      <p:pic>
        <p:nvPicPr>
          <p:cNvPr id="36" name="図 35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007B3AE-758C-DB8A-1E67-345DEC275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0" y="269639"/>
            <a:ext cx="1213097" cy="1213097"/>
          </a:xfrm>
          <a:prstGeom prst="rect">
            <a:avLst/>
          </a:prstGeom>
        </p:spPr>
      </p:pic>
      <p:sp>
        <p:nvSpPr>
          <p:cNvPr id="37" name="楕円 36">
            <a:extLst>
              <a:ext uri="{FF2B5EF4-FFF2-40B4-BE49-F238E27FC236}">
                <a16:creationId xmlns:a16="http://schemas.microsoft.com/office/drawing/2014/main" id="{A39486BA-7F7F-E5A2-F22E-8F36130A7C97}"/>
              </a:ext>
            </a:extLst>
          </p:cNvPr>
          <p:cNvSpPr/>
          <p:nvPr/>
        </p:nvSpPr>
        <p:spPr>
          <a:xfrm>
            <a:off x="6276761" y="2028358"/>
            <a:ext cx="647306" cy="6572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弾</a:t>
            </a:r>
            <a:endParaRPr kumimoji="1" lang="ja-JP" altLang="en-US" sz="6000" b="1" dirty="0"/>
          </a:p>
        </p:txBody>
      </p:sp>
      <p:pic>
        <p:nvPicPr>
          <p:cNvPr id="40" name="図 39" descr="矢印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510E63B-884F-E7E6-7EF7-5908FA45D8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715" y="1379281"/>
            <a:ext cx="873241" cy="873241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3A45D00-1D55-ABDA-C7E4-D231C81E2FF4}"/>
              </a:ext>
            </a:extLst>
          </p:cNvPr>
          <p:cNvSpPr txBox="1"/>
          <p:nvPr/>
        </p:nvSpPr>
        <p:spPr>
          <a:xfrm rot="1022992">
            <a:off x="5913047" y="595753"/>
            <a:ext cx="195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＼</a:t>
            </a:r>
            <a:r>
              <a:rPr kumimoji="1" lang="en-US" altLang="ja-JP" sz="24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Click!</a:t>
            </a:r>
            <a:r>
              <a:rPr kumimoji="1" lang="ja-JP" altLang="en-US" sz="24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／</a:t>
            </a:r>
            <a:endParaRPr kumimoji="1" lang="en-US" altLang="ja-JP" sz="24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1EC79F73-7A2A-4D3E-456D-9BAA8F1D69A7}"/>
              </a:ext>
            </a:extLst>
          </p:cNvPr>
          <p:cNvSpPr/>
          <p:nvPr/>
        </p:nvSpPr>
        <p:spPr>
          <a:xfrm>
            <a:off x="5979408" y="3805610"/>
            <a:ext cx="647307" cy="553208"/>
          </a:xfrm>
          <a:prstGeom prst="ellipse">
            <a:avLst/>
          </a:prstGeom>
          <a:solidFill>
            <a:schemeClr val="lt1">
              <a:alpha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3" name="図 52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61969A4-2A7D-2078-09E2-33A562C5FA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435" y="5295375"/>
            <a:ext cx="2132617" cy="2132617"/>
          </a:xfrm>
          <a:prstGeom prst="rect">
            <a:avLst/>
          </a:prstGeom>
        </p:spPr>
      </p:pic>
      <p:pic>
        <p:nvPicPr>
          <p:cNvPr id="54" name="図 53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BBB9157-9B2A-8A3E-B76F-464AECB9C5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66" y="-433016"/>
            <a:ext cx="2132617" cy="213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7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入澤　風山</dc:creator>
  <cp:lastModifiedBy>入澤　風山</cp:lastModifiedBy>
  <cp:revision>8</cp:revision>
  <dcterms:created xsi:type="dcterms:W3CDTF">2025-06-02T02:24:26Z</dcterms:created>
  <dcterms:modified xsi:type="dcterms:W3CDTF">2025-06-02T08:17:09Z</dcterms:modified>
</cp:coreProperties>
</file>