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8" r:id="rId5"/>
    <p:sldId id="25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F50B-FF7E-417B-BE91-7F30F8AC2AAF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5E8BB-5435-476F-A8A8-EB93FD4041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2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8B67D-B3A8-2B7B-727B-5F5BAF5E8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0DB75-EE49-360F-FDFE-C4763FCB9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FD7A0-036A-843B-3892-B14746F8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796FB-D186-A40D-7D94-B9009C28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BF8BC-349D-1FA7-D619-B3956B6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D8EC4-9365-A601-FDA9-722BE6F1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CC4ECD-2DA0-32E9-0506-1E3E8B04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4E5A0-E36D-FA2C-07A9-E528C08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E371E-F450-E6B3-B508-E7E5862D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036EB2-0068-294C-2501-31014C90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120BCC-1026-8184-8B22-D50BF0B47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B4D56-FF1F-0AF4-28C7-28F9AFC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D8C72-AF82-2708-643A-D5CDAD8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B5EB0-82A8-2CC2-7A1F-F85D3453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9CDDD-662F-7BE9-BF5A-EE7F0EBC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94B83-E952-3F32-ADF8-99948B88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2F340-EB95-F7EC-8944-D2820E9A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B4E0C-B8F4-76B6-4D91-44AAB0C2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507D8-E033-2806-BC1F-0B9CDA74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67156-C714-1CA1-2804-212B05A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6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A47DA-36AA-3A35-D692-FAE9FFD7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36D0B-2281-78F2-2B04-AA6F7D15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095CB-D0CB-2549-EF47-BABF5B02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49AF-C72E-6325-51A6-C1BD6CC8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B0DFD-CA5F-AEE5-6AD0-18E2BF5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4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FB39F-44E1-BD23-1FC7-21F6F711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07C7B-02E0-0A36-39B1-71763469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BA786D-9CEA-61A9-F769-872FF163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96446-0A0A-A281-FD3B-1989FAF6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51843-22D4-B5DF-5B2C-78C6D4F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0350EB-7A83-ABB9-75F5-4C04FC70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3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6E310-3FA7-A52D-7F02-877FBF2F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03B3A-D92F-C843-367F-34B86625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0FF057-FED8-FE0B-D295-82901909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30137E-0AE1-9C52-1925-3237BE98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9AA04-FFB3-8FC0-1535-94E923C72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906BF2-87A3-CBD9-A19D-0DD5BA45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C82C21-02F1-9DA2-A1B8-D3CCE399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E9C508-CF6B-772D-4AA7-ABF43056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9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013DF-FE87-C67B-2E77-72F07A20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57A4D6-392F-C631-7DCC-4948FE1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0E86B5-EF4B-3088-DA40-DC9C0F5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1D3C5-38DD-9129-C03B-FD175B6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DB0C2B-658B-2543-39CE-CDF26DE5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D70B2F-9C04-0EC3-D41C-3DE130BA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9E2C55-E7E5-C09D-8FC2-5BF19D9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6563E-35B9-7840-E380-EA08F30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7D129-FCF5-605D-266E-0F7A8796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95F6CE-2FFF-AF4E-2606-7BBD409A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0FB47-823F-A743-CE87-702910E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9E9B8-D829-3D30-2E07-3BFD41E4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468F5-4873-0714-68D7-FE5F868C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E4F54-B4AD-3486-4BB6-E0D8BFA2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7635FB-B992-6D88-F4A9-7F07507B0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CDADA6-031B-3E59-AD98-801A618C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087C9-8F61-B77C-AC49-7548BB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98769D-0212-740B-7A30-BD864A1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A6651E-A354-725D-E0FF-C88657A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671F77-728D-E41C-CAA1-643B52B5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FA159-68F1-B459-C4AD-081BD518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1E006-E210-57FD-B079-0AB9DE75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BEFB9-8B91-41DF-B496-E09050F61FAD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DC8E2-DD9E-F932-E7A3-CDE41C143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A38D7-8CA6-5292-4F9F-2BB752170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82BE9-4459-40F3-9283-1178FFC71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32D61-A6C3-8166-CCFC-4BD87D9844E7}"/>
              </a:ext>
            </a:extLst>
          </p:cNvPr>
          <p:cNvSpPr txBox="1"/>
          <p:nvPr/>
        </p:nvSpPr>
        <p:spPr>
          <a:xfrm>
            <a:off x="3350394" y="327857"/>
            <a:ext cx="498169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1300" b="1" dirty="0">
                <a:solidFill>
                  <a:schemeClr val="tx1">
                    <a:alpha val="33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D75C51-93D0-861C-486E-CB56EBB2564B}"/>
              </a:ext>
            </a:extLst>
          </p:cNvPr>
          <p:cNvSpPr txBox="1"/>
          <p:nvPr/>
        </p:nvSpPr>
        <p:spPr>
          <a:xfrm>
            <a:off x="675330" y="2868808"/>
            <a:ext cx="1084134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ja-JP" altLang="en-US" sz="5400" b="1" dirty="0">
                <a:ln>
                  <a:solidFill>
                    <a:schemeClr val="bg2"/>
                  </a:solidFill>
                </a:ln>
              </a:rPr>
              <a:t>この</a:t>
            </a:r>
            <a:r>
              <a:rPr kumimoji="1" lang="ja-JP" altLang="en-US" sz="5400" b="1" dirty="0">
                <a:ln>
                  <a:solidFill>
                    <a:schemeClr val="bg2"/>
                  </a:solidFill>
                </a:ln>
              </a:rPr>
              <a:t>リメイクが見たい</a:t>
            </a:r>
            <a:r>
              <a:rPr kumimoji="1" lang="ja-JP" altLang="en-US" sz="5400" b="1" i="1" dirty="0">
                <a:ln>
                  <a:solidFill>
                    <a:schemeClr val="bg2"/>
                  </a:solidFill>
                </a:ln>
              </a:rPr>
              <a:t>！！！！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E3DB0F8-FC70-1201-98F2-FBC8CA1090ED}"/>
              </a:ext>
            </a:extLst>
          </p:cNvPr>
          <p:cNvSpPr/>
          <p:nvPr/>
        </p:nvSpPr>
        <p:spPr>
          <a:xfrm>
            <a:off x="4913499" y="4186428"/>
            <a:ext cx="865538" cy="254095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ECD459-D7E6-8376-F123-F1C49D3D0399}"/>
              </a:ext>
            </a:extLst>
          </p:cNvPr>
          <p:cNvSpPr txBox="1"/>
          <p:nvPr/>
        </p:nvSpPr>
        <p:spPr>
          <a:xfrm>
            <a:off x="5256578" y="4186428"/>
            <a:ext cx="54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自分が選んだ作品は</a:t>
            </a:r>
            <a:r>
              <a:rPr lang="ja-JP" altLang="en-US" sz="2800" b="1" dirty="0"/>
              <a:t>・・・</a:t>
            </a:r>
            <a:endParaRPr kumimoji="1" lang="ja-JP" altLang="en-US" sz="2800" b="1" dirty="0"/>
          </a:p>
        </p:txBody>
      </p:sp>
      <p:pic>
        <p:nvPicPr>
          <p:cNvPr id="8" name="図 7" descr="陸上, スポーツゲーム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FFFC2D-856E-EF3D-1691-C68FD3A6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3952">
            <a:off x="399963" y="423969"/>
            <a:ext cx="2798594" cy="222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36A4837-8818-9346-DE49-3F15E55D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9666">
            <a:off x="10281103" y="3554962"/>
            <a:ext cx="1616802" cy="2459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クイズ！ヘキサゴンⅡ 2010合宿スペシャル [DVD]">
            <a:extLst>
              <a:ext uri="{FF2B5EF4-FFF2-40B4-BE49-F238E27FC236}">
                <a16:creationId xmlns:a16="http://schemas.microsoft.com/office/drawing/2014/main" id="{F13224DB-DE16-BBB1-EFEC-B27B11E0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769">
            <a:off x="378779" y="3965796"/>
            <a:ext cx="1883155" cy="258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ッキリ!!」の人気コーナー『スッキリ!!商品開発部』で「密室謎解きバラエティ 脱出ゲーム DERO ！」を題材にしたソーシャルゲームをDeNAと共同開発決定！｜プレスリリース｜企業・IR情報｜日本テレビ">
            <a:extLst>
              <a:ext uri="{FF2B5EF4-FFF2-40B4-BE49-F238E27FC236}">
                <a16:creationId xmlns:a16="http://schemas.microsoft.com/office/drawing/2014/main" id="{1C1A0E35-50E8-1C4D-F1A6-C7C82B9A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76" y="78272"/>
            <a:ext cx="23812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宝探しアドベンチャー 謎解きバトルTORE！」(c)NTV - ロンブー亮、オードリーら出演、新たな冒険活劇ゲーム番組 [画像ギャラリー 5/5] -  お笑いナタリー">
            <a:extLst>
              <a:ext uri="{FF2B5EF4-FFF2-40B4-BE49-F238E27FC236}">
                <a16:creationId xmlns:a16="http://schemas.microsoft.com/office/drawing/2014/main" id="{AC307AE2-A37A-E7C6-4F24-5BD1154C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11" y="946216"/>
            <a:ext cx="2373213" cy="167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ntz | ジャパンミュージックシステム">
            <a:extLst>
              <a:ext uri="{FF2B5EF4-FFF2-40B4-BE49-F238E27FC236}">
                <a16:creationId xmlns:a16="http://schemas.microsoft.com/office/drawing/2014/main" id="{2B6B2D88-AFD4-C821-8DFE-4F4D59B1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38" y="3827646"/>
            <a:ext cx="1912074" cy="1912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いきなり！黄金伝説。」9月に最終回SP、ココリコが18年出演 - お笑いナタリー">
            <a:extLst>
              <a:ext uri="{FF2B5EF4-FFF2-40B4-BE49-F238E27FC236}">
                <a16:creationId xmlns:a16="http://schemas.microsoft.com/office/drawing/2014/main" id="{661F0EB6-9488-3AE6-0BE1-67640571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68" y="1146125"/>
            <a:ext cx="3034881" cy="120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怪談レストラン - 作品ラインナップ - 東映アニメーション">
            <a:extLst>
              <a:ext uri="{FF2B5EF4-FFF2-40B4-BE49-F238E27FC236}">
                <a16:creationId xmlns:a16="http://schemas.microsoft.com/office/drawing/2014/main" id="{3AC1B81B-1A34-D860-925B-3EA5217C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25" y="5222425"/>
            <a:ext cx="3491174" cy="1378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FF0D94-659C-6DDF-A224-24C93C71A055}"/>
              </a:ext>
            </a:extLst>
          </p:cNvPr>
          <p:cNvSpPr txBox="1"/>
          <p:nvPr/>
        </p:nvSpPr>
        <p:spPr>
          <a:xfrm>
            <a:off x="675330" y="236952"/>
            <a:ext cx="1084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思いついた数々の方たちの皆さん</a:t>
            </a:r>
          </a:p>
        </p:txBody>
      </p:sp>
    </p:spTree>
    <p:extLst>
      <p:ext uri="{BB962C8B-B14F-4D97-AF65-F5344CB8AC3E}">
        <p14:creationId xmlns:p14="http://schemas.microsoft.com/office/powerpoint/2010/main" val="21554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D0C0AFBF-55A1-3F39-5739-6A0BECED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7743"/>
            <a:ext cx="6448791" cy="32802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70C8021A-0866-74C1-582E-9B5280D855F8}"/>
              </a:ext>
            </a:extLst>
          </p:cNvPr>
          <p:cNvSpPr/>
          <p:nvPr/>
        </p:nvSpPr>
        <p:spPr>
          <a:xfrm rot="957381">
            <a:off x="9407168" y="287576"/>
            <a:ext cx="2764971" cy="11466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bg1">
                    <a:lumMod val="50000"/>
                  </a:schemeClr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アニメ</a:t>
            </a:r>
          </a:p>
        </p:txBody>
      </p:sp>
    </p:spTree>
    <p:extLst>
      <p:ext uri="{BB962C8B-B14F-4D97-AF65-F5344CB8AC3E}">
        <p14:creationId xmlns:p14="http://schemas.microsoft.com/office/powerpoint/2010/main" val="15235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564F3-3675-A65D-6907-C7841FCF4755}"/>
              </a:ext>
            </a:extLst>
          </p:cNvPr>
          <p:cNvSpPr txBox="1"/>
          <p:nvPr/>
        </p:nvSpPr>
        <p:spPr>
          <a:xfrm>
            <a:off x="5791200" y="123669"/>
            <a:ext cx="40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n w="19050">
                  <a:noFill/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どんな作品？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C9BD8C-447C-2D25-B31D-C15B633A486B}"/>
              </a:ext>
            </a:extLst>
          </p:cNvPr>
          <p:cNvSpPr txBox="1"/>
          <p:nvPr/>
        </p:nvSpPr>
        <p:spPr>
          <a:xfrm>
            <a:off x="341086" y="966754"/>
            <a:ext cx="394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en-US" altLang="ja-JP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放送時期 ＞</a:t>
            </a:r>
            <a:endParaRPr kumimoji="1" lang="ja-JP" altLang="en-US" sz="3600" b="1" dirty="0">
              <a:solidFill>
                <a:schemeClr val="tx2">
                  <a:lumMod val="50000"/>
                  <a:lumOff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39E922-21BC-87F4-BE7A-5CA8F14AEC16}"/>
              </a:ext>
            </a:extLst>
          </p:cNvPr>
          <p:cNvSpPr txBox="1"/>
          <p:nvPr/>
        </p:nvSpPr>
        <p:spPr>
          <a:xfrm>
            <a:off x="-326571" y="1613085"/>
            <a:ext cx="566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2009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年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月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13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日 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- 2010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年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月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日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DC02E9-2401-5E1B-00E8-F91F7C6685F7}"/>
              </a:ext>
            </a:extLst>
          </p:cNvPr>
          <p:cNvCxnSpPr>
            <a:cxnSpLocks/>
          </p:cNvCxnSpPr>
          <p:nvPr/>
        </p:nvCxnSpPr>
        <p:spPr>
          <a:xfrm>
            <a:off x="0" y="613748"/>
            <a:ext cx="56678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092623-04F8-6ED0-C944-C6E400302598}"/>
              </a:ext>
            </a:extLst>
          </p:cNvPr>
          <p:cNvSpPr txBox="1"/>
          <p:nvPr/>
        </p:nvSpPr>
        <p:spPr>
          <a:xfrm>
            <a:off x="5939974" y="966754"/>
            <a:ext cx="394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en-US" altLang="ja-JP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ジャンル ＞</a:t>
            </a:r>
            <a:endParaRPr kumimoji="1" lang="ja-JP" altLang="en-US" sz="3600" b="1" dirty="0">
              <a:solidFill>
                <a:schemeClr val="tx2">
                  <a:lumMod val="50000"/>
                  <a:lumOff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1BAB9A-C981-DB51-77BD-15D4CC77A203}"/>
              </a:ext>
            </a:extLst>
          </p:cNvPr>
          <p:cNvSpPr txBox="1"/>
          <p:nvPr/>
        </p:nvSpPr>
        <p:spPr>
          <a:xfrm>
            <a:off x="5244501" y="1561048"/>
            <a:ext cx="566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怪談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ホラー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B78CA4-007E-E334-7B49-8F61F0F4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" y="2163461"/>
            <a:ext cx="2182333" cy="163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365B03-9BFA-445E-13C2-1460F188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87" y="2029373"/>
            <a:ext cx="2182333" cy="163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085C6BB-4719-9AFD-0EDC-87759D77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44" y="3194552"/>
            <a:ext cx="2011331" cy="1508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368DFE4-DEB9-2821-F6D5-507D1CB2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3" y="3398124"/>
            <a:ext cx="1960647" cy="147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337E26-92CA-8097-DDC4-8EDD0187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415" y="3482824"/>
            <a:ext cx="4128047" cy="30960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裕大 | 年末年始にYouTubeで#怪談レストラン  を見てるがやはりトラウマ回の一つ「とうげの一けん家」の最後のシーン。最近、ワイのインスタアイコンである。 | Instagram">
            <a:extLst>
              <a:ext uri="{FF2B5EF4-FFF2-40B4-BE49-F238E27FC236}">
                <a16:creationId xmlns:a16="http://schemas.microsoft.com/office/drawing/2014/main" id="{F3AAB4E6-9708-C79A-F299-A0F7F283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12" y="2074750"/>
            <a:ext cx="4876810" cy="2791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1A09F0-3D91-0E4C-6F9C-54FBD6F7F4E5}"/>
              </a:ext>
            </a:extLst>
          </p:cNvPr>
          <p:cNvSpPr txBox="1"/>
          <p:nvPr/>
        </p:nvSpPr>
        <p:spPr>
          <a:xfrm>
            <a:off x="4212774" y="3264422"/>
            <a:ext cx="566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トラウマものや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EFB540-4CE2-1AED-34E8-F7CF75CCEEB7}"/>
              </a:ext>
            </a:extLst>
          </p:cNvPr>
          <p:cNvSpPr txBox="1"/>
          <p:nvPr/>
        </p:nvSpPr>
        <p:spPr>
          <a:xfrm>
            <a:off x="7401241" y="5223781"/>
            <a:ext cx="56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感動ものまで</a:t>
            </a:r>
            <a:endParaRPr kumimoji="1" lang="ja-JP" altLang="en-US" sz="3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86CADB-6672-3118-E959-68B6B5A54EE0}"/>
              </a:ext>
            </a:extLst>
          </p:cNvPr>
          <p:cNvSpPr txBox="1"/>
          <p:nvPr/>
        </p:nvSpPr>
        <p:spPr>
          <a:xfrm>
            <a:off x="-244302" y="5234127"/>
            <a:ext cx="566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 2009,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2010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年出来事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FC5E1F-BF0E-7C45-E2CB-6CDF4E425E8B}"/>
              </a:ext>
            </a:extLst>
          </p:cNvPr>
          <p:cNvSpPr txBox="1"/>
          <p:nvPr/>
        </p:nvSpPr>
        <p:spPr>
          <a:xfrm>
            <a:off x="-244302" y="5706880"/>
            <a:ext cx="5667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新型インフルエンザ感染拡大 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etc.</a:t>
            </a:r>
          </a:p>
          <a:p>
            <a:pPr algn="ctr"/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1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パッとするものあんま出てこなかった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B1CF7-2459-86FD-DF43-83C4557A3510}"/>
              </a:ext>
            </a:extLst>
          </p:cNvPr>
          <p:cNvCxnSpPr>
            <a:cxnSpLocks/>
          </p:cNvCxnSpPr>
          <p:nvPr/>
        </p:nvCxnSpPr>
        <p:spPr>
          <a:xfrm>
            <a:off x="232229" y="5098662"/>
            <a:ext cx="5348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740A10A-B8C8-7FBD-907A-528658B2E758}"/>
              </a:ext>
            </a:extLst>
          </p:cNvPr>
          <p:cNvCxnSpPr>
            <a:cxnSpLocks/>
          </p:cNvCxnSpPr>
          <p:nvPr/>
        </p:nvCxnSpPr>
        <p:spPr>
          <a:xfrm>
            <a:off x="5660572" y="5220727"/>
            <a:ext cx="0" cy="1505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B0E5724-94D0-4A46-5823-D7C331B56742}"/>
              </a:ext>
            </a:extLst>
          </p:cNvPr>
          <p:cNvCxnSpPr>
            <a:cxnSpLocks/>
          </p:cNvCxnSpPr>
          <p:nvPr/>
        </p:nvCxnSpPr>
        <p:spPr>
          <a:xfrm>
            <a:off x="0" y="613748"/>
            <a:ext cx="56678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DAA645-683B-A8C8-6FF6-6658AFE6C5F4}"/>
              </a:ext>
            </a:extLst>
          </p:cNvPr>
          <p:cNvSpPr txBox="1"/>
          <p:nvPr/>
        </p:nvSpPr>
        <p:spPr>
          <a:xfrm>
            <a:off x="5667828" y="130649"/>
            <a:ext cx="6524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特徴（注目ポイント）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00AEBA-7B57-95BF-3F03-BEE979749D9B}"/>
              </a:ext>
            </a:extLst>
          </p:cNvPr>
          <p:cNvSpPr txBox="1"/>
          <p:nvPr/>
        </p:nvSpPr>
        <p:spPr>
          <a:xfrm>
            <a:off x="642479" y="1154393"/>
            <a:ext cx="357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 前菜 ＞</a:t>
            </a:r>
            <a:endParaRPr kumimoji="1" lang="ja-JP" altLang="en-US" sz="3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7F56C3-9D93-32BA-C247-FEDCFB9F5A8E}"/>
              </a:ext>
            </a:extLst>
          </p:cNvPr>
          <p:cNvSpPr txBox="1"/>
          <p:nvPr/>
        </p:nvSpPr>
        <p:spPr>
          <a:xfrm>
            <a:off x="810264" y="2722380"/>
            <a:ext cx="32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 メイン ＞</a:t>
            </a:r>
            <a:endParaRPr kumimoji="1" lang="ja-JP" altLang="en-US" sz="3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7EFBCF-8044-D3A6-9D2E-DDF4377E031B}"/>
              </a:ext>
            </a:extLst>
          </p:cNvPr>
          <p:cNvSpPr txBox="1"/>
          <p:nvPr/>
        </p:nvSpPr>
        <p:spPr>
          <a:xfrm>
            <a:off x="978050" y="5046376"/>
            <a:ext cx="32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 デザート ＞</a:t>
            </a:r>
            <a:endParaRPr lang="en-US" altLang="ja-JP" sz="36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69D185-5D92-F724-4220-1CDACB89CE12}"/>
              </a:ext>
            </a:extLst>
          </p:cNvPr>
          <p:cNvSpPr txBox="1"/>
          <p:nvPr/>
        </p:nvSpPr>
        <p:spPr>
          <a:xfrm>
            <a:off x="412135" y="1952160"/>
            <a:ext cx="540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一話の構成がタイプの違う話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AF3E92-56E7-EDD1-0F8D-1B68E9144E21}"/>
              </a:ext>
            </a:extLst>
          </p:cNvPr>
          <p:cNvSpPr txBox="1"/>
          <p:nvPr/>
        </p:nvSpPr>
        <p:spPr>
          <a:xfrm>
            <a:off x="558717" y="5823238"/>
            <a:ext cx="540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ED</a:t>
            </a:r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テーマがカッコいい</a:t>
            </a:r>
          </a:p>
        </p:txBody>
      </p:sp>
      <p:pic>
        <p:nvPicPr>
          <p:cNvPr id="2050" name="Picture 2" descr="Lost Boy-歌詞-SEAMO-KKBOX">
            <a:extLst>
              <a:ext uri="{FF2B5EF4-FFF2-40B4-BE49-F238E27FC236}">
                <a16:creationId xmlns:a16="http://schemas.microsoft.com/office/drawing/2014/main" id="{5C7CDC92-AE91-F792-5C31-63F0AEDF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06" y="5015358"/>
            <a:ext cx="1615760" cy="16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CCF8B-5D64-D76F-C807-1F0D57A628AC}"/>
              </a:ext>
            </a:extLst>
          </p:cNvPr>
          <p:cNvSpPr txBox="1"/>
          <p:nvPr/>
        </p:nvSpPr>
        <p:spPr>
          <a:xfrm>
            <a:off x="6360737" y="5964531"/>
            <a:ext cx="266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曲名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Lost Boy</a:t>
            </a:r>
            <a:endParaRPr kumimoji="1" lang="ja-JP" altLang="en-US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F5CCDA-B029-EEED-C9E2-BF7791082320}"/>
              </a:ext>
            </a:extLst>
          </p:cNvPr>
          <p:cNvSpPr txBox="1"/>
          <p:nvPr/>
        </p:nvSpPr>
        <p:spPr>
          <a:xfrm>
            <a:off x="6290935" y="5300018"/>
            <a:ext cx="399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歌手名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SEAMO</a:t>
            </a:r>
            <a:endParaRPr kumimoji="1" lang="ja-JP" altLang="en-US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12" name="図 11" descr="マグカップ, 食品, 挿絵, カップ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A38FFFB-8F00-1584-9EBA-C946D974C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655" y="4240009"/>
            <a:ext cx="2629267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9C4A2D-0D6D-27F3-6997-1558DFB8E9E7}"/>
              </a:ext>
            </a:extLst>
          </p:cNvPr>
          <p:cNvSpPr txBox="1"/>
          <p:nvPr/>
        </p:nvSpPr>
        <p:spPr>
          <a:xfrm>
            <a:off x="642479" y="3848500"/>
            <a:ext cx="790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ちゃんと怖くて不気味さを感じる </a:t>
            </a:r>
            <a:r>
              <a:rPr kumimoji="1"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Level.100</a:t>
            </a:r>
            <a:endParaRPr kumimoji="1" lang="ja-JP" altLang="en-US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9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3D57B348-CA96-4336-BBAE-9E4E0C71AB08}"/>
              </a:ext>
            </a:extLst>
          </p:cNvPr>
          <p:cNvCxnSpPr>
            <a:cxnSpLocks/>
          </p:cNvCxnSpPr>
          <p:nvPr/>
        </p:nvCxnSpPr>
        <p:spPr>
          <a:xfrm>
            <a:off x="0" y="613748"/>
            <a:ext cx="56678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EF47F4-DD63-D25A-0677-747161CA8623}"/>
              </a:ext>
            </a:extLst>
          </p:cNvPr>
          <p:cNvSpPr txBox="1"/>
          <p:nvPr/>
        </p:nvSpPr>
        <p:spPr>
          <a:xfrm>
            <a:off x="5667829" y="130649"/>
            <a:ext cx="59750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結局</a:t>
            </a:r>
            <a:r>
              <a:rPr lang="en-US" altLang="ja-JP" sz="4400" b="1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</a:t>
            </a:r>
            <a:r>
              <a:rPr lang="ja-JP" altLang="en-US" sz="4400" b="1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なんでリメイク</a:t>
            </a:r>
            <a:endParaRPr lang="en-US" altLang="ja-JP" sz="4400" b="1" dirty="0">
              <a:solidFill>
                <a:srgbClr val="00B05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ja-JP" altLang="en-US" sz="4400" b="1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してほしいか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474072-08C7-82CE-F021-B411B6105DA7}"/>
              </a:ext>
            </a:extLst>
          </p:cNvPr>
          <p:cNvSpPr txBox="1"/>
          <p:nvPr/>
        </p:nvSpPr>
        <p:spPr>
          <a:xfrm>
            <a:off x="1068656" y="2143744"/>
            <a:ext cx="919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・ちょうどよくうろ覚え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C0C188-D612-2BA2-1FC3-0D1FAEFB18EB}"/>
              </a:ext>
            </a:extLst>
          </p:cNvPr>
          <p:cNvSpPr txBox="1"/>
          <p:nvPr/>
        </p:nvSpPr>
        <p:spPr>
          <a:xfrm>
            <a:off x="929051" y="3298485"/>
            <a:ext cx="919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・どこも配信してない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1C53FF-A662-6E53-560A-95CAE91C1B01}"/>
              </a:ext>
            </a:extLst>
          </p:cNvPr>
          <p:cNvSpPr txBox="1"/>
          <p:nvPr/>
        </p:nvSpPr>
        <p:spPr>
          <a:xfrm>
            <a:off x="929051" y="4453226"/>
            <a:ext cx="919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・知らない世代に見てほしい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73BB8C-C3BC-FF78-82E7-C9A92D8F5DE4}"/>
              </a:ext>
            </a:extLst>
          </p:cNvPr>
          <p:cNvSpPr txBox="1"/>
          <p:nvPr/>
        </p:nvSpPr>
        <p:spPr>
          <a:xfrm>
            <a:off x="1068656" y="5607967"/>
            <a:ext cx="919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・当時</a:t>
            </a:r>
            <a:r>
              <a:rPr kumimoji="1" lang="en-US" altLang="ja-JP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滅茶苦茶面白かった</a:t>
            </a:r>
          </a:p>
        </p:txBody>
      </p:sp>
    </p:spTree>
    <p:extLst>
      <p:ext uri="{BB962C8B-B14F-4D97-AF65-F5344CB8AC3E}">
        <p14:creationId xmlns:p14="http://schemas.microsoft.com/office/powerpoint/2010/main" val="4194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61CD4EC631C04419A78B25055566241" ma:contentTypeVersion="5" ma:contentTypeDescription="新しいドキュメントを作成します。" ma:contentTypeScope="" ma:versionID="9cc7f878b182cfa262df3d7e8b16b842">
  <xsd:schema xmlns:xsd="http://www.w3.org/2001/XMLSchema" xmlns:xs="http://www.w3.org/2001/XMLSchema" xmlns:p="http://schemas.microsoft.com/office/2006/metadata/properties" xmlns:ns3="f9bed73b-e658-49b5-bba4-544b5c108067" targetNamespace="http://schemas.microsoft.com/office/2006/metadata/properties" ma:root="true" ma:fieldsID="afb3a2c59c76d05433116c3d4210b267" ns3:_="">
    <xsd:import namespace="f9bed73b-e658-49b5-bba4-544b5c10806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ed73b-e658-49b5-bba4-544b5c10806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9B2E51-428F-4133-9766-A3873491C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ed73b-e658-49b5-bba4-544b5c108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1AFC9-ECD9-46DF-94DA-EB8CDFC66A3B}">
  <ds:schemaRefs>
    <ds:schemaRef ds:uri="f9bed73b-e658-49b5-bba4-544b5c10806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B01A74-F9AF-4AE5-92DA-91D326AA78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148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HGP創英角ｺﾞｼｯｸUB</vt:lpstr>
      <vt:lpstr>HGP創英角ﾎﾟｯﾌﾟ体</vt:lpstr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37</cp:revision>
  <dcterms:created xsi:type="dcterms:W3CDTF">2025-07-03T05:57:18Z</dcterms:created>
  <dcterms:modified xsi:type="dcterms:W3CDTF">2025-07-04T02:31:56Z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0x010100661CD4EC631C04419A78B25055566241</vt:lpwstr>
  </property>
</Properties>
</file>