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3689F-40CD-D38E-333D-156ED9AC1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395DCD-33A9-FC52-81DD-462BD040D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44CB67-643B-F7B3-84DE-0C339434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E134-E303-4D27-80BE-A2E7AE79D63C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0625B-9051-63AC-88BB-047C947F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475579-8888-BB27-DC29-84FB3CEB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C4A-11C9-408D-BD67-9FA4FEF16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16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72BCAD-0A06-30D8-D615-2EB1F186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723AD2-9688-5E7F-C176-55AA7C5DB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C732E-138B-3F14-1011-341978DE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E134-E303-4D27-80BE-A2E7AE79D63C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48EF12-93C7-2EB7-1E51-0E2E0797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C11333-35F1-6F2D-507B-C0D3DC41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C4A-11C9-408D-BD67-9FA4FEF16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10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6F2832-7A31-7524-1FDB-AF6F57487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AA4A5B-C429-8EC0-510B-051318690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905104-1F44-DEAD-86E2-CFE5BF23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E134-E303-4D27-80BE-A2E7AE79D63C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BAD8CF-26D1-6538-630C-29BF5879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ED703F-C629-D451-CE49-1FF11E75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C4A-11C9-408D-BD67-9FA4FEF16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35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8A2128-1F75-C0F3-FA1F-5418C6EA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A84DC4-4B65-ACB6-A990-55C06B5D1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2B262A-1581-6EAE-5EDA-9D29E3F5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E134-E303-4D27-80BE-A2E7AE79D63C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3B029C-CE47-BAB4-FFD3-0EBA6A9A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28228F-67E2-3916-8439-13E22E4C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C4A-11C9-408D-BD67-9FA4FEF16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9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4F94F-5710-3099-DE7C-6F0DBE94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69F842-A7F2-7104-C8DE-DE27CF4DC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74EE4F-D46C-0955-32D4-9F3F9B70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E134-E303-4D27-80BE-A2E7AE79D63C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2F83E-BC7B-FF87-D2BF-3CA8CB05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7C3482-26B5-6E53-84BF-73DC25CE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C4A-11C9-408D-BD67-9FA4FEF16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31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FBE03-659E-353E-C21C-F42F60CC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ED75B8-55C7-2C0A-EA8E-13AE7C820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89E327-E4D3-1961-5FF0-FD9C80935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CA3A91-6830-DE38-233A-AD0D0C6D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E134-E303-4D27-80BE-A2E7AE79D63C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0E31E6-064B-6AA7-B435-45D1AC9A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743C9C-3482-1625-EDB7-B01AB9DA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C4A-11C9-408D-BD67-9FA4FEF16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73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1AA7C-C257-21E1-AB4A-9D42428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9B3D6F-F0E9-4C45-0B56-11741C201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2947A6-1132-A477-2DE6-14EC8B47D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58D09C-8827-1144-EE23-5CF1A14B3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65ED5B-A482-0135-CF8A-E93A4433A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0E8B2AC-89B1-E72D-57CA-794788D4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E134-E303-4D27-80BE-A2E7AE79D63C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A6744F-562C-0E54-391F-E8046FAA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019F14-806C-E32D-7CA3-8696DAC9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C4A-11C9-408D-BD67-9FA4FEF16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99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BF542-230C-6C5B-6AF0-6AB541FF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E20ED1-FB2A-C19B-BD45-47FB3FA0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E134-E303-4D27-80BE-A2E7AE79D63C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F5B431-79FB-8D0D-8784-918EDC91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491F71-5A59-8E5A-DDB5-2CD2ED39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C4A-11C9-408D-BD67-9FA4FEF16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41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84225F-B4B3-614B-77DF-608C3321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E134-E303-4D27-80BE-A2E7AE79D63C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00A963-22F9-25DB-980D-E6AF7E2B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1163E1-33FB-DC00-0954-BF228DF6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C4A-11C9-408D-BD67-9FA4FEF16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92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75D5C-AD59-2DD1-3949-DB9A28D7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7E49D-4D7D-3654-D3CD-F00F49F7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E727AB-8525-1E48-96F4-3B1D6CFE6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8A5820-A9E9-6FD5-6E8C-ED0AA03F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E134-E303-4D27-80BE-A2E7AE79D63C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49039D-FEE2-305B-A7F7-35B3673D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9B79C0-69ED-2357-3C77-62BE0A5C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C4A-11C9-408D-BD67-9FA4FEF16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8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0392D-0459-A657-DA15-DF9262F8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9D3E33-55FD-AA5A-1DC0-89784306B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6F7AC7-4748-2DB5-EB1E-E062C7F04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5D745A-9BDC-8B44-D815-B5FA0D80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E134-E303-4D27-80BE-A2E7AE79D63C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9A385A-00DE-A527-63D4-D1D4CB28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786CAE-7818-500E-358B-5EA5E54E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C4A-11C9-408D-BD67-9FA4FEF16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34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A03EB4-7C24-184A-3DB0-E5004A10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51A6E2-AB34-101B-6F6C-2E5DDB290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49F436-BD1A-0822-C977-4CD19359F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6E134-E303-4D27-80BE-A2E7AE79D63C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1C3EDE-81ED-AF79-910F-2C34A6DCF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DF6EE5-4F7A-C775-AE29-58E88FB35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E7CC4A-11C9-408D-BD67-9FA4FEF16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38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F076C0D3-576B-3782-04C6-299BD9F29C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836506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1A0C4CD-4D55-5B87-F1EB-08733F7A0280}"/>
              </a:ext>
            </a:extLst>
          </p:cNvPr>
          <p:cNvSpPr txBox="1"/>
          <p:nvPr/>
        </p:nvSpPr>
        <p:spPr>
          <a:xfrm>
            <a:off x="223364" y="2730455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1" dirty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愛され続けるポップな秘密</a:t>
            </a:r>
            <a:endParaRPr kumimoji="1" lang="ja-JP" altLang="en-US" sz="3200" b="1" i="1" dirty="0">
              <a:solidFill>
                <a:srgbClr val="FF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8" name="図 7" descr="マップ&#10;&#10;自動的に生成された説明">
            <a:extLst>
              <a:ext uri="{FF2B5EF4-FFF2-40B4-BE49-F238E27FC236}">
                <a16:creationId xmlns:a16="http://schemas.microsoft.com/office/drawing/2014/main" id="{A9D16FFE-03A5-891A-E557-CC16C3C1A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106" y="516530"/>
            <a:ext cx="4729152" cy="62821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491637-A360-ED27-FFEF-927FF0FC225C}"/>
              </a:ext>
            </a:extLst>
          </p:cNvPr>
          <p:cNvSpPr txBox="1"/>
          <p:nvPr/>
        </p:nvSpPr>
        <p:spPr>
          <a:xfrm>
            <a:off x="223365" y="1410043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i="1" dirty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10</a:t>
            </a:r>
            <a:r>
              <a:rPr kumimoji="1" lang="ja-JP" altLang="en-US" sz="3200" b="1" i="1" dirty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分でも伝えたくなる</a:t>
            </a:r>
            <a:endParaRPr kumimoji="1" lang="en-US" altLang="ja-JP" sz="3200" b="1" i="1" dirty="0">
              <a:solidFill>
                <a:srgbClr val="FF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ja-JP" altLang="en-US" sz="3200" b="1" i="1" dirty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コイツの魅力</a:t>
            </a:r>
            <a:endParaRPr kumimoji="1" lang="ja-JP" altLang="en-US" sz="3200" b="1" i="1" dirty="0">
              <a:solidFill>
                <a:srgbClr val="FF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54C790-1B3A-B60F-1D39-738DB62E6416}"/>
              </a:ext>
            </a:extLst>
          </p:cNvPr>
          <p:cNvSpPr txBox="1"/>
          <p:nvPr/>
        </p:nvSpPr>
        <p:spPr>
          <a:xfrm>
            <a:off x="223365" y="216384"/>
            <a:ext cx="457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ツインビー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37056C5-0FAA-7AAD-E03B-A12DD80105F2}"/>
              </a:ext>
            </a:extLst>
          </p:cNvPr>
          <p:cNvSpPr txBox="1"/>
          <p:nvPr/>
        </p:nvSpPr>
        <p:spPr>
          <a:xfrm>
            <a:off x="173339" y="4196544"/>
            <a:ext cx="4894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i="1" dirty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自由度と直接的に絡まる</a:t>
            </a:r>
            <a:endParaRPr kumimoji="1" lang="en-US" altLang="ja-JP" sz="3200" b="1" i="1" dirty="0">
              <a:solidFill>
                <a:srgbClr val="FF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ja-JP" altLang="en-US" sz="3200" b="1" i="1" dirty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面白さ</a:t>
            </a:r>
            <a:endParaRPr kumimoji="1" lang="ja-JP" altLang="en-US" sz="3200" b="1" i="1" dirty="0">
              <a:solidFill>
                <a:srgbClr val="FF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7468D90-C4E8-A68A-0AE2-01DAB60A6E55}"/>
              </a:ext>
            </a:extLst>
          </p:cNvPr>
          <p:cNvSpPr txBox="1"/>
          <p:nvPr/>
        </p:nvSpPr>
        <p:spPr>
          <a:xfrm>
            <a:off x="62238" y="5602619"/>
            <a:ext cx="5298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i="1" dirty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言葉にできない神のゲーム</a:t>
            </a:r>
          </a:p>
        </p:txBody>
      </p:sp>
    </p:spTree>
    <p:extLst>
      <p:ext uri="{BB962C8B-B14F-4D97-AF65-F5344CB8AC3E}">
        <p14:creationId xmlns:p14="http://schemas.microsoft.com/office/powerpoint/2010/main" val="111093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入澤　風山</dc:creator>
  <cp:lastModifiedBy>入澤　風山</cp:lastModifiedBy>
  <cp:revision>1</cp:revision>
  <dcterms:created xsi:type="dcterms:W3CDTF">2025-01-15T07:40:51Z</dcterms:created>
  <dcterms:modified xsi:type="dcterms:W3CDTF">2025-01-15T07:50:42Z</dcterms:modified>
</cp:coreProperties>
</file>