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2F1C3D-A0BB-56D1-F1C7-2F28DBD51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210F8D0-ADB1-5C75-BDB4-B640266A2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9461E2-53D3-63D9-EAC9-3C403111D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F605-9815-4697-9511-A605442F28CE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DF8F6E-B087-4CCE-AE3A-2CA09AC8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8D0F5E-1937-6481-AC63-70CAA49F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CA20-A5F6-48E5-B79B-92965FF84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06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086B2-9ADB-9FE0-5753-FA773BF4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B73FCA-7837-B240-978B-C585C2146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40B15B-65AA-8C67-C4EB-039EA7FD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F605-9815-4697-9511-A605442F28CE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4BE228-45DB-FDFF-3A56-97573660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6604A7-FD04-4510-71BD-1C49EEEF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CA20-A5F6-48E5-B79B-92965FF84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27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B11E03D-E045-DCED-8089-C363934A7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9C2CFF-D68B-E9C7-B30F-5767701EE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E731EF-7C5A-AC32-6D46-298E002E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F605-9815-4697-9511-A605442F28CE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6C6F04-5AD3-659E-1D07-8DA24FEBF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214706-01C9-8A60-9FF5-2E0859C8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CA20-A5F6-48E5-B79B-92965FF84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66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D9D486-76F1-C40B-E66C-E42810C4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8DED34-9548-FB97-55DC-8430DA574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3FD777-D34E-F531-B681-1CFE4CDF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F605-9815-4697-9511-A605442F28CE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8DFA51-4C99-E771-F8B6-FB8A98C8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BD3368-CEBC-1A55-087B-4CB82D0B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CA20-A5F6-48E5-B79B-92965FF84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62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7D501B-4445-91A3-DB0D-3745D0465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DCF9D7-F72D-2B2E-0249-6B6933DB9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814211-E87B-9CE9-989B-6541DFB8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F605-9815-4697-9511-A605442F28CE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7B7A2C-D698-ECF3-7BE3-6F6019BA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2D0350-044D-B7E2-EFF1-64607070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CA20-A5F6-48E5-B79B-92965FF84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681364-021A-1650-A4AE-78DD8F36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7B9540-D0E2-17CC-3D94-21F38BED7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D07DA3-AD1C-6376-4530-045A50C49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D734B0-CF3C-AD63-EF0C-094AEAFB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F605-9815-4697-9511-A605442F28CE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791DAD-1552-06A1-BE19-397D057A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74480F-F945-A474-8A62-0D704972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CA20-A5F6-48E5-B79B-92965FF84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54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2EA8FF-7EC9-0424-7649-CE21E6EA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1E6D5B-7FB4-8A2F-531E-1EE4E0CDB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A4B82E-8C8E-0E85-F51F-D695230A6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7B12AE-F8F3-388F-2767-E1FBD7D88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EF74EC-E6C2-AA69-793F-FBBEC4823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852F8F-C022-2B60-D964-02DD4C93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F605-9815-4697-9511-A605442F28CE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40E8F2B-C540-CBD3-D37F-8D16A4FC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B3651D9-C7E6-D66A-F1AE-5A1D4D6E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CA20-A5F6-48E5-B79B-92965FF84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14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ED7AFF-37EB-34C5-9BD8-A7BA019C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CBFD948-3C86-35E8-08D8-157753AA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F605-9815-4697-9511-A605442F28CE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B73675-E856-513A-4140-CA366260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4591392-2CB9-3BD8-C0B3-392ACA68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CA20-A5F6-48E5-B79B-92965FF84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32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DAD10C2-4E61-BEC8-A4B4-54E472FB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F605-9815-4697-9511-A605442F28CE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3113F12-CE5F-BA59-19FD-9AAA8275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C7163E-48F2-A036-2720-AFDD0D08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CA20-A5F6-48E5-B79B-92965FF84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347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C4EB4-706B-878F-985A-F057FCD9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EF93A4-E02F-5A99-0B5E-C0F672E1D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551B34-9876-D0DC-DA78-6B20BD208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873BF6-FC79-6E71-48B1-48C8B384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F605-9815-4697-9511-A605442F28CE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257B9E-0EC8-BC47-E7B7-0DF4F6AB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014B2F-F448-0E31-BFAB-86076BC0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CA20-A5F6-48E5-B79B-92965FF84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73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306AA-39A8-04CD-6DF3-B26147C5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4014EC-025B-CA71-E4A4-10530C881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2A96F3-3D86-BA0E-25DF-B1457A7DB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416DF1-E58C-DD47-6A1E-F1C6C3D35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F605-9815-4697-9511-A605442F28CE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08E020-1AD9-87F5-578B-3E2B3037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EFD37F-42FF-45D5-C55F-710741B1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CA20-A5F6-48E5-B79B-92965FF84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56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F0282CD-C1EF-FCDC-D00C-D8494939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F44DC5-023E-8717-0A74-2D670EAE0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0E044A-B94E-BF75-E5F9-1E2591999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FF605-9815-4697-9511-A605442F28CE}" type="datetimeFigureOut">
              <a:rPr kumimoji="1" lang="ja-JP" altLang="en-US" smtClean="0"/>
              <a:t>2025/1/15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E97C19-F066-B878-674A-2BA61E17E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B9ECD3-F9ED-630A-21C7-D7EE2D41D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3ACA20-A5F6-48E5-B79B-92965FF846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418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山頂目指す高評価アクション『Celeste』国内PS4版配信開始！ 新ローカライズや最終章DLCも全機種向けに配信 | Game*Spark -  国内・海外ゲーム情報サイト">
            <a:extLst>
              <a:ext uri="{FF2B5EF4-FFF2-40B4-BE49-F238E27FC236}">
                <a16:creationId xmlns:a16="http://schemas.microsoft.com/office/drawing/2014/main" id="{86D97FFD-35DA-0139-162E-4217BDB41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734" y="660911"/>
            <a:ext cx="5318406" cy="298465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eleste | いますぐダウンロードして購入 - Epic Games Store">
            <a:extLst>
              <a:ext uri="{FF2B5EF4-FFF2-40B4-BE49-F238E27FC236}">
                <a16:creationId xmlns:a16="http://schemas.microsoft.com/office/drawing/2014/main" id="{CAC08E4E-42E3-0C80-0F99-42992CC8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129" y="3966464"/>
            <a:ext cx="3496064" cy="289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海外での高評価のとおり素晴らしいゲームだった「Celeste」の話 【山村智美の「ぼくらとゲームの」】 - GAME Watch">
            <a:extLst>
              <a:ext uri="{FF2B5EF4-FFF2-40B4-BE49-F238E27FC236}">
                <a16:creationId xmlns:a16="http://schemas.microsoft.com/office/drawing/2014/main" id="{59EEE60D-98A6-0F93-2344-47D339764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6" y="4144312"/>
            <a:ext cx="4824334" cy="27136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FF657D-7014-F738-4F9B-798EB3850791}"/>
              </a:ext>
            </a:extLst>
          </p:cNvPr>
          <p:cNvSpPr txBox="1"/>
          <p:nvPr/>
        </p:nvSpPr>
        <p:spPr>
          <a:xfrm rot="20848575">
            <a:off x="-362358" y="5073889"/>
            <a:ext cx="6638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i="1" dirty="0">
                <a:solidFill>
                  <a:srgbClr val="FFFF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プレイヤーを誘う</a:t>
            </a:r>
            <a:endParaRPr lang="en-US" altLang="ja-JP" sz="3200" b="1" i="1" dirty="0">
              <a:solidFill>
                <a:srgbClr val="FFFF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kumimoji="1" lang="ja-JP" altLang="en-US" sz="3200" b="1" i="1" dirty="0">
                <a:solidFill>
                  <a:srgbClr val="FFFF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魅惑のストーリー</a:t>
            </a:r>
            <a:endParaRPr kumimoji="1" lang="en-US" altLang="ja-JP" sz="3200" b="1" i="1" dirty="0">
              <a:solidFill>
                <a:srgbClr val="FFFF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030" name="Picture 6" descr="Celeste">
            <a:extLst>
              <a:ext uri="{FF2B5EF4-FFF2-40B4-BE49-F238E27FC236}">
                <a16:creationId xmlns:a16="http://schemas.microsoft.com/office/drawing/2014/main" id="{4589242A-CBCE-31E4-C73F-74B3C3788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0" y="269281"/>
            <a:ext cx="5965371" cy="33555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D059F13-1482-791B-9A3F-FB8B3FCBB089}"/>
              </a:ext>
            </a:extLst>
          </p:cNvPr>
          <p:cNvSpPr txBox="1"/>
          <p:nvPr/>
        </p:nvSpPr>
        <p:spPr>
          <a:xfrm rot="21288936">
            <a:off x="249952" y="1306832"/>
            <a:ext cx="6638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i="1" dirty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シンプルな視点から生まれる</a:t>
            </a:r>
            <a:endParaRPr lang="en-US" altLang="ja-JP" sz="3200" b="1" i="1" dirty="0">
              <a:solidFill>
                <a:srgbClr val="FF0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ja-JP" altLang="en-US" sz="3200" b="1" i="1" dirty="0"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多様な見かた</a:t>
            </a:r>
            <a:endParaRPr kumimoji="1" lang="en-US" altLang="ja-JP" sz="3200" b="1" i="1" dirty="0">
              <a:solidFill>
                <a:srgbClr val="FF0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032" name="Picture 8" descr="Celeste のどこが良かったのか. 2019年に自分がプレイしたゲームの中で最も面白かったのは Celeste… | by Noirand |  Medium">
            <a:extLst>
              <a:ext uri="{FF2B5EF4-FFF2-40B4-BE49-F238E27FC236}">
                <a16:creationId xmlns:a16="http://schemas.microsoft.com/office/drawing/2014/main" id="{9E354654-40A9-BA64-EA2D-2E9E219B3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883" y="2623755"/>
            <a:ext cx="3944234" cy="22200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AC6492D-8042-A80C-8E28-4BD2956F0367}"/>
              </a:ext>
            </a:extLst>
          </p:cNvPr>
          <p:cNvSpPr txBox="1"/>
          <p:nvPr/>
        </p:nvSpPr>
        <p:spPr>
          <a:xfrm rot="329714">
            <a:off x="5998927" y="1703340"/>
            <a:ext cx="6638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i="1" dirty="0">
                <a:solidFill>
                  <a:srgbClr val="00B0F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１秒の判断と</a:t>
            </a:r>
            <a:endParaRPr kumimoji="1" lang="en-US" altLang="ja-JP" sz="3200" b="1" i="1" dirty="0">
              <a:solidFill>
                <a:srgbClr val="00B0F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kumimoji="1" lang="ja-JP" altLang="en-US" sz="3200" b="1" i="1" dirty="0">
                <a:solidFill>
                  <a:srgbClr val="00B0F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１年分の楽しさを</a:t>
            </a:r>
            <a:endParaRPr kumimoji="1" lang="en-US" altLang="ja-JP" sz="3200" b="1" i="1" dirty="0">
              <a:solidFill>
                <a:srgbClr val="00B0F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4A375AA-6245-309F-3A01-3B19958B06B1}"/>
              </a:ext>
            </a:extLst>
          </p:cNvPr>
          <p:cNvSpPr txBox="1"/>
          <p:nvPr/>
        </p:nvSpPr>
        <p:spPr>
          <a:xfrm>
            <a:off x="5339119" y="5119871"/>
            <a:ext cx="6638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i="1" dirty="0">
                <a:solidFill>
                  <a:srgbClr val="7030A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あなたの探している</a:t>
            </a:r>
            <a:endParaRPr lang="en-US" altLang="ja-JP" sz="3200" b="1" i="1" dirty="0">
              <a:solidFill>
                <a:srgbClr val="7030A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r>
              <a:rPr kumimoji="1" lang="ja-JP" altLang="en-US" sz="3200" b="1" i="1" dirty="0">
                <a:solidFill>
                  <a:srgbClr val="7030A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ゲームです</a:t>
            </a:r>
            <a:endParaRPr kumimoji="1" lang="en-US" altLang="ja-JP" sz="3200" b="1" i="1" dirty="0">
              <a:solidFill>
                <a:srgbClr val="7030A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7245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28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入澤　風山</dc:creator>
  <cp:lastModifiedBy>入澤　風山</cp:lastModifiedBy>
  <cp:revision>1</cp:revision>
  <dcterms:created xsi:type="dcterms:W3CDTF">2025-01-15T07:13:49Z</dcterms:created>
  <dcterms:modified xsi:type="dcterms:W3CDTF">2025-01-15T07:36:11Z</dcterms:modified>
</cp:coreProperties>
</file>