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D48E5-06BC-48D5-8B3B-06B8CF43DE2D}" v="1" dt="2025-04-10T06:39:16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堺一斗" userId="5908f088-2f61-4f0a-9d2d-0b1424ff09d2" providerId="ADAL" clId="{402D48E5-06BC-48D5-8B3B-06B8CF43DE2D}"/>
    <pc:docChg chg="custSel modSld">
      <pc:chgData name="堺一斗" userId="5908f088-2f61-4f0a-9d2d-0b1424ff09d2" providerId="ADAL" clId="{402D48E5-06BC-48D5-8B3B-06B8CF43DE2D}" dt="2025-04-10T06:40:40.877" v="279" actId="20577"/>
      <pc:docMkLst>
        <pc:docMk/>
      </pc:docMkLst>
      <pc:sldChg chg="addSp delSp modSp mod">
        <pc:chgData name="堺一斗" userId="5908f088-2f61-4f0a-9d2d-0b1424ff09d2" providerId="ADAL" clId="{402D48E5-06BC-48D5-8B3B-06B8CF43DE2D}" dt="2025-04-10T06:40:40.877" v="279" actId="20577"/>
        <pc:sldMkLst>
          <pc:docMk/>
          <pc:sldMk cId="1147047906" sldId="257"/>
        </pc:sldMkLst>
        <pc:spChg chg="add mod">
          <ac:chgData name="堺一斗" userId="5908f088-2f61-4f0a-9d2d-0b1424ff09d2" providerId="ADAL" clId="{402D48E5-06BC-48D5-8B3B-06B8CF43DE2D}" dt="2025-04-10T06:39:24.772" v="132" actId="20577"/>
          <ac:spMkLst>
            <pc:docMk/>
            <pc:sldMk cId="1147047906" sldId="257"/>
            <ac:spMk id="2" creationId="{313C524C-E2D3-C35B-612E-2BC1249E6040}"/>
          </ac:spMkLst>
        </pc:spChg>
        <pc:spChg chg="mod">
          <ac:chgData name="堺一斗" userId="5908f088-2f61-4f0a-9d2d-0b1424ff09d2" providerId="ADAL" clId="{402D48E5-06BC-48D5-8B3B-06B8CF43DE2D}" dt="2025-04-10T06:39:36.540" v="133" actId="20577"/>
          <ac:spMkLst>
            <pc:docMk/>
            <pc:sldMk cId="1147047906" sldId="257"/>
            <ac:spMk id="9" creationId="{00000000-0000-0000-0000-000000000000}"/>
          </ac:spMkLst>
        </pc:spChg>
        <pc:spChg chg="mod">
          <ac:chgData name="堺一斗" userId="5908f088-2f61-4f0a-9d2d-0b1424ff09d2" providerId="ADAL" clId="{402D48E5-06BC-48D5-8B3B-06B8CF43DE2D}" dt="2025-04-10T06:38:34.705" v="78" actId="20577"/>
          <ac:spMkLst>
            <pc:docMk/>
            <pc:sldMk cId="1147047906" sldId="257"/>
            <ac:spMk id="14" creationId="{00000000-0000-0000-0000-000000000000}"/>
          </ac:spMkLst>
        </pc:spChg>
        <pc:spChg chg="mod">
          <ac:chgData name="堺一斗" userId="5908f088-2f61-4f0a-9d2d-0b1424ff09d2" providerId="ADAL" clId="{402D48E5-06BC-48D5-8B3B-06B8CF43DE2D}" dt="2025-04-10T06:39:38.815" v="134" actId="20577"/>
          <ac:spMkLst>
            <pc:docMk/>
            <pc:sldMk cId="1147047906" sldId="257"/>
            <ac:spMk id="15" creationId="{00000000-0000-0000-0000-000000000000}"/>
          </ac:spMkLst>
        </pc:spChg>
        <pc:spChg chg="mod">
          <ac:chgData name="堺一斗" userId="5908f088-2f61-4f0a-9d2d-0b1424ff09d2" providerId="ADAL" clId="{402D48E5-06BC-48D5-8B3B-06B8CF43DE2D}" dt="2025-04-10T06:39:44.803" v="138" actId="20577"/>
          <ac:spMkLst>
            <pc:docMk/>
            <pc:sldMk cId="1147047906" sldId="257"/>
            <ac:spMk id="16" creationId="{00000000-0000-0000-0000-000000000000}"/>
          </ac:spMkLst>
        </pc:spChg>
        <pc:spChg chg="mod">
          <ac:chgData name="堺一斗" userId="5908f088-2f61-4f0a-9d2d-0b1424ff09d2" providerId="ADAL" clId="{402D48E5-06BC-48D5-8B3B-06B8CF43DE2D}" dt="2025-04-10T06:39:56.325" v="170" actId="20577"/>
          <ac:spMkLst>
            <pc:docMk/>
            <pc:sldMk cId="1147047906" sldId="257"/>
            <ac:spMk id="17" creationId="{00000000-0000-0000-0000-000000000000}"/>
          </ac:spMkLst>
        </pc:spChg>
        <pc:spChg chg="mod">
          <ac:chgData name="堺一斗" userId="5908f088-2f61-4f0a-9d2d-0b1424ff09d2" providerId="ADAL" clId="{402D48E5-06BC-48D5-8B3B-06B8CF43DE2D}" dt="2025-04-10T06:40:19.827" v="202" actId="20577"/>
          <ac:spMkLst>
            <pc:docMk/>
            <pc:sldMk cId="1147047906" sldId="257"/>
            <ac:spMk id="19" creationId="{00000000-0000-0000-0000-000000000000}"/>
          </ac:spMkLst>
        </pc:spChg>
        <pc:spChg chg="mod">
          <ac:chgData name="堺一斗" userId="5908f088-2f61-4f0a-9d2d-0b1424ff09d2" providerId="ADAL" clId="{402D48E5-06BC-48D5-8B3B-06B8CF43DE2D}" dt="2025-04-10T06:40:40.877" v="279" actId="20577"/>
          <ac:spMkLst>
            <pc:docMk/>
            <pc:sldMk cId="1147047906" sldId="257"/>
            <ac:spMk id="21" creationId="{00000000-0000-0000-0000-000000000000}"/>
          </ac:spMkLst>
        </pc:spChg>
        <pc:spChg chg="mod">
          <ac:chgData name="堺一斗" userId="5908f088-2f61-4f0a-9d2d-0b1424ff09d2" providerId="ADAL" clId="{402D48E5-06BC-48D5-8B3B-06B8CF43DE2D}" dt="2025-04-10T06:38:57.386" v="112" actId="20577"/>
          <ac:spMkLst>
            <pc:docMk/>
            <pc:sldMk cId="1147047906" sldId="257"/>
            <ac:spMk id="23" creationId="{00000000-0000-0000-0000-000000000000}"/>
          </ac:spMkLst>
        </pc:spChg>
        <pc:spChg chg="mod">
          <ac:chgData name="堺一斗" userId="5908f088-2f61-4f0a-9d2d-0b1424ff09d2" providerId="ADAL" clId="{402D48E5-06BC-48D5-8B3B-06B8CF43DE2D}" dt="2025-04-10T06:37:57.679" v="27"/>
          <ac:spMkLst>
            <pc:docMk/>
            <pc:sldMk cId="1147047906" sldId="257"/>
            <ac:spMk id="25" creationId="{00000000-0000-0000-0000-000000000000}"/>
          </ac:spMkLst>
        </pc:spChg>
        <pc:spChg chg="mod">
          <ac:chgData name="堺一斗" userId="5908f088-2f61-4f0a-9d2d-0b1424ff09d2" providerId="ADAL" clId="{402D48E5-06BC-48D5-8B3B-06B8CF43DE2D}" dt="2025-04-10T06:37:39.233" v="12" actId="20577"/>
          <ac:spMkLst>
            <pc:docMk/>
            <pc:sldMk cId="1147047906" sldId="257"/>
            <ac:spMk id="26" creationId="{00000000-0000-0000-0000-000000000000}"/>
          </ac:spMkLst>
        </pc:spChg>
        <pc:spChg chg="del">
          <ac:chgData name="堺一斗" userId="5908f088-2f61-4f0a-9d2d-0b1424ff09d2" providerId="ADAL" clId="{402D48E5-06BC-48D5-8B3B-06B8CF43DE2D}" dt="2025-04-10T06:37:43.315" v="13" actId="478"/>
          <ac:spMkLst>
            <pc:docMk/>
            <pc:sldMk cId="1147047906" sldId="257"/>
            <ac:spMk id="27" creationId="{00000000-0000-0000-0000-000000000000}"/>
          </ac:spMkLst>
        </pc:spChg>
        <pc:spChg chg="mod">
          <ac:chgData name="堺一斗" userId="5908f088-2f61-4f0a-9d2d-0b1424ff09d2" providerId="ADAL" clId="{402D48E5-06BC-48D5-8B3B-06B8CF43DE2D}" dt="2025-04-10T06:39:05.991" v="120" actId="1076"/>
          <ac:spMkLst>
            <pc:docMk/>
            <pc:sldMk cId="1147047906" sldId="257"/>
            <ac:spMk id="28" creationId="{00000000-0000-0000-0000-000000000000}"/>
          </ac:spMkLst>
        </pc:spChg>
        <pc:spChg chg="mod">
          <ac:chgData name="堺一斗" userId="5908f088-2f61-4f0a-9d2d-0b1424ff09d2" providerId="ADAL" clId="{402D48E5-06BC-48D5-8B3B-06B8CF43DE2D}" dt="2025-04-10T06:39:11.531" v="123" actId="1076"/>
          <ac:spMkLst>
            <pc:docMk/>
            <pc:sldMk cId="1147047906" sldId="257"/>
            <ac:spMk id="2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31A-C6DB-439D-B796-EB5808855249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7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31A-C6DB-439D-B796-EB5808855249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21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31A-C6DB-439D-B796-EB5808855249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24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31A-C6DB-439D-B796-EB5808855249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68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31A-C6DB-439D-B796-EB5808855249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59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31A-C6DB-439D-B796-EB5808855249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51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31A-C6DB-439D-B796-EB5808855249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82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31A-C6DB-439D-B796-EB5808855249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36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31A-C6DB-439D-B796-EB5808855249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73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31A-C6DB-439D-B796-EB5808855249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8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31A-C6DB-439D-B796-EB5808855249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18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531A-C6DB-439D-B796-EB5808855249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58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213065"/>
            <a:ext cx="12192000" cy="45276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6646416" y="902237"/>
            <a:ext cx="4788023" cy="267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/>
              <a:t>POINT</a:t>
            </a:r>
            <a:r>
              <a:rPr kumimoji="1" lang="ja-JP" altLang="en-US" sz="1600" dirty="0"/>
              <a:t>①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646416" y="2666884"/>
            <a:ext cx="4788023" cy="267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646416" y="4981495"/>
            <a:ext cx="4788023" cy="267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646415" y="2666884"/>
            <a:ext cx="4788023" cy="267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/>
              <a:t>POINT</a:t>
            </a:r>
            <a:r>
              <a:rPr kumimoji="1" lang="ja-JP" altLang="en-US" sz="1600" dirty="0"/>
              <a:t>②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646415" y="4981495"/>
            <a:ext cx="4788023" cy="267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/>
              <a:t>POINT</a:t>
            </a:r>
            <a:r>
              <a:rPr kumimoji="1" lang="ja-JP" altLang="en-US" sz="1600" dirty="0"/>
              <a:t>③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603114" y="1355332"/>
            <a:ext cx="39960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Unity, Unreal Engine</a:t>
            </a:r>
            <a:r>
              <a:rPr kumimoji="1" lang="ja-JP" altLang="en-US" sz="1400" b="1" dirty="0"/>
              <a:t>も使うが</a:t>
            </a:r>
            <a:endParaRPr kumimoji="1" lang="en-US" altLang="ja-JP" sz="1400" b="1" dirty="0"/>
          </a:p>
          <a:p>
            <a:endParaRPr lang="en-US" altLang="ja-JP" sz="1400" b="1" dirty="0"/>
          </a:p>
          <a:p>
            <a:r>
              <a:rPr kumimoji="1" lang="ja-JP" altLang="en-US" sz="1400" b="1" dirty="0"/>
              <a:t>アクション特化の</a:t>
            </a:r>
            <a:endParaRPr kumimoji="1" lang="en-US" altLang="ja-JP" sz="1400" b="1" dirty="0"/>
          </a:p>
          <a:p>
            <a:endParaRPr kumimoji="1" lang="en-US" altLang="ja-JP" sz="1400" b="1" dirty="0"/>
          </a:p>
          <a:p>
            <a:r>
              <a:rPr kumimoji="1" lang="ja-JP" altLang="en-US" sz="1400" b="1" dirty="0"/>
              <a:t>自社エンジンを</a:t>
            </a:r>
            <a:r>
              <a:rPr kumimoji="1" lang="en-US" altLang="ja-JP" sz="1400" b="1" dirty="0"/>
              <a:t>(</a:t>
            </a:r>
            <a:r>
              <a:rPr kumimoji="1" lang="en-US" altLang="ja-JP" sz="1400" b="1" dirty="0" err="1"/>
              <a:t>Toylo</a:t>
            </a:r>
            <a:r>
              <a:rPr kumimoji="1" lang="en-US" altLang="ja-JP" sz="1400" b="1" dirty="0"/>
              <a:t> Engine)</a:t>
            </a:r>
            <a:r>
              <a:rPr kumimoji="1" lang="ja-JP" altLang="en-US" sz="1400" b="1" dirty="0"/>
              <a:t>主に活用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664006" y="3108092"/>
            <a:ext cx="36004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 b="1" i="0" dirty="0">
                <a:solidFill>
                  <a:srgbClr val="101418"/>
                </a:solidFill>
                <a:effectLst/>
                <a:latin typeface="Arial" panose="020B0604020202020204" pitchFamily="34" charset="0"/>
              </a:rPr>
              <a:t>大乱闘スマッシュブラザーズ</a:t>
            </a:r>
            <a:r>
              <a:rPr lang="en-US" altLang="ja-JP" sz="1400" b="1" i="0" dirty="0">
                <a:solidFill>
                  <a:srgbClr val="101418"/>
                </a:solidFill>
                <a:effectLst/>
                <a:latin typeface="Arial" panose="020B0604020202020204" pitchFamily="34" charset="0"/>
              </a:rPr>
              <a:t>X</a:t>
            </a:r>
          </a:p>
          <a:p>
            <a:r>
              <a:rPr lang="ja-JP" altLang="en-US" sz="1400" b="1" i="0" dirty="0">
                <a:solidFill>
                  <a:srgbClr val="101418"/>
                </a:solidFill>
                <a:effectLst/>
                <a:latin typeface="Arial" panose="020B0604020202020204" pitchFamily="34" charset="0"/>
              </a:rPr>
              <a:t>新・光神話 パルテナの鏡</a:t>
            </a:r>
          </a:p>
          <a:p>
            <a:r>
              <a:rPr lang="ja-JP" altLang="en-US" sz="1400" b="1" i="0" dirty="0">
                <a:solidFill>
                  <a:srgbClr val="101418"/>
                </a:solidFill>
                <a:effectLst/>
                <a:latin typeface="Arial" panose="020B0604020202020204" pitchFamily="34" charset="0"/>
              </a:rPr>
              <a:t>ドラゴンクエスト</a:t>
            </a:r>
            <a:r>
              <a:rPr lang="en-US" altLang="ja-JP" sz="1400" b="1" i="0" dirty="0">
                <a:solidFill>
                  <a:srgbClr val="101418"/>
                </a:solidFill>
                <a:effectLst/>
                <a:latin typeface="Arial" panose="020B0604020202020204" pitchFamily="34" charset="0"/>
              </a:rPr>
              <a:t>X, XI</a:t>
            </a:r>
          </a:p>
          <a:p>
            <a:r>
              <a:rPr lang="ja-JP" altLang="en-US" sz="1400" b="1" i="0" dirty="0">
                <a:solidFill>
                  <a:srgbClr val="101418"/>
                </a:solidFill>
                <a:effectLst/>
                <a:latin typeface="Arial" panose="020B0604020202020204" pitchFamily="34" charset="0"/>
              </a:rPr>
              <a:t>ニーア レプリカント </a:t>
            </a:r>
            <a:r>
              <a:rPr lang="en-US" altLang="ja-JP" sz="1400" b="1" i="0" dirty="0">
                <a:solidFill>
                  <a:srgbClr val="101418"/>
                </a:solidFill>
                <a:effectLst/>
                <a:latin typeface="Arial" panose="020B0604020202020204" pitchFamily="34" charset="0"/>
              </a:rPr>
              <a:t>ver.1.22474487139...</a:t>
            </a:r>
          </a:p>
          <a:p>
            <a:endParaRPr lang="en-US" altLang="ja-JP" sz="1200" b="1" dirty="0">
              <a:solidFill>
                <a:srgbClr val="101418"/>
              </a:solidFill>
              <a:latin typeface="Arial" panose="020B0604020202020204" pitchFamily="34" charset="0"/>
            </a:endParaRPr>
          </a:p>
          <a:p>
            <a:pPr algn="r"/>
            <a:r>
              <a:rPr lang="ja-JP" altLang="en-US" sz="1200" b="1" dirty="0">
                <a:solidFill>
                  <a:srgbClr val="101418"/>
                </a:solidFill>
                <a:latin typeface="Arial" panose="020B0604020202020204" pitchFamily="34" charset="0"/>
              </a:rPr>
              <a:t>エトセトラ</a:t>
            </a:r>
            <a:r>
              <a:rPr lang="en-US" altLang="ja-JP" sz="1200" b="1" dirty="0">
                <a:solidFill>
                  <a:srgbClr val="101418"/>
                </a:solidFill>
                <a:latin typeface="Arial" panose="020B0604020202020204" pitchFamily="34" charset="0"/>
              </a:rPr>
              <a:t>…</a:t>
            </a:r>
            <a:endParaRPr lang="en-US" altLang="ja-JP" sz="1200" b="1" i="0" dirty="0">
              <a:solidFill>
                <a:srgbClr val="101418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53854" y="5339452"/>
            <a:ext cx="3106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視界から入ってくる情報に</a:t>
            </a:r>
            <a:endParaRPr kumimoji="1" lang="en-US" altLang="ja-JP" sz="1600" b="1" dirty="0"/>
          </a:p>
          <a:p>
            <a:endParaRPr kumimoji="1" lang="en-US" altLang="ja-JP" sz="1600" b="1" dirty="0"/>
          </a:p>
          <a:p>
            <a:pPr algn="r"/>
            <a:r>
              <a:rPr kumimoji="1" lang="ja-JP" altLang="en-US" sz="1600" b="1" dirty="0"/>
              <a:t>面白さを最大級に乗せている</a:t>
            </a:r>
            <a:endParaRPr kumimoji="1" lang="en-US" altLang="ja-JP" sz="1600" b="1" dirty="0"/>
          </a:p>
          <a:p>
            <a:pPr algn="r"/>
            <a:endParaRPr lang="en-US" altLang="ja-JP" sz="1600" b="1" dirty="0"/>
          </a:p>
          <a:p>
            <a:pPr algn="ctr"/>
            <a:r>
              <a:rPr kumimoji="1" lang="ja-JP" altLang="en-US" sz="1600" b="1" dirty="0"/>
              <a:t>見た目の説得力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08378" y="120301"/>
            <a:ext cx="367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solidFill>
                  <a:srgbClr val="FFC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Toylogic</a:t>
            </a:r>
            <a:r>
              <a:rPr lang="en-US" altLang="ja-JP" sz="2400" b="1" dirty="0">
                <a:solidFill>
                  <a:srgbClr val="FFC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-</a:t>
            </a:r>
            <a:r>
              <a:rPr lang="ja-JP" altLang="en-US" sz="2400" b="1" dirty="0">
                <a:solidFill>
                  <a:srgbClr val="FFC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トイロジック</a:t>
            </a:r>
            <a:endParaRPr lang="en-US" altLang="ja-JP" sz="2400" b="1" dirty="0">
              <a:solidFill>
                <a:srgbClr val="FFC000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pic>
        <p:nvPicPr>
          <p:cNvPr id="4" name="図 3" descr="人, ケーキ, 探す, 民衆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641505D-DA28-4E9F-C975-835C04A8A8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4" y="741721"/>
            <a:ext cx="6201464" cy="2617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図 6" descr="ダイアグラム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F6813FF-2EA5-A3F5-4253-4AD764B95E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690" y="2979755"/>
            <a:ext cx="1957343" cy="1121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図 21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9D4F000-B604-7CB0-06DC-9DE5AEF48B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690" y="5418867"/>
            <a:ext cx="2045316" cy="1073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52F3131-735B-5BC7-92AC-556FFCB817F2}"/>
              </a:ext>
            </a:extLst>
          </p:cNvPr>
          <p:cNvSpPr txBox="1"/>
          <p:nvPr/>
        </p:nvSpPr>
        <p:spPr>
          <a:xfrm>
            <a:off x="175141" y="3478850"/>
            <a:ext cx="6370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b="1" dirty="0"/>
              <a:t>設立</a:t>
            </a:r>
            <a:r>
              <a:rPr lang="en-US" altLang="ja-JP" sz="1800" b="1" dirty="0"/>
              <a:t>:</a:t>
            </a:r>
            <a:r>
              <a:rPr lang="ja-JP" altLang="en-US" sz="1800" b="1" dirty="0"/>
              <a:t> </a:t>
            </a:r>
            <a:r>
              <a:rPr lang="en-US" altLang="ja-JP" sz="1800" b="1" dirty="0"/>
              <a:t>2006</a:t>
            </a:r>
            <a:r>
              <a:rPr lang="ja-JP" altLang="en-US" sz="1800" b="1" dirty="0"/>
              <a:t>年</a:t>
            </a:r>
            <a:r>
              <a:rPr lang="en-US" altLang="ja-JP" sz="1800" b="1" dirty="0"/>
              <a:t>12</a:t>
            </a:r>
            <a:r>
              <a:rPr lang="ja-JP" altLang="en-US" sz="1800" b="1" dirty="0"/>
              <a:t>月</a:t>
            </a:r>
            <a:r>
              <a:rPr lang="en-US" altLang="ja-JP" sz="1800" b="1" dirty="0"/>
              <a:t>1</a:t>
            </a:r>
            <a:r>
              <a:rPr lang="ja-JP" altLang="en-US" sz="1800" b="1" dirty="0"/>
              <a:t>日</a:t>
            </a:r>
            <a:endParaRPr lang="en-US" altLang="ja-JP" sz="1800" b="1" dirty="0"/>
          </a:p>
          <a:p>
            <a:endParaRPr lang="en-US" altLang="ja-JP" sz="1800" b="1" dirty="0"/>
          </a:p>
          <a:p>
            <a:r>
              <a:rPr lang="ja-JP" altLang="en-US" b="1" dirty="0"/>
              <a:t>    </a:t>
            </a:r>
            <a:r>
              <a:rPr lang="ja-JP" altLang="en-US" sz="1800" b="1" dirty="0"/>
              <a:t>ナムコ</a:t>
            </a:r>
            <a:r>
              <a:rPr lang="ja-JP" altLang="en-US" sz="1800" b="1" dirty="0">
                <a:solidFill>
                  <a:srgbClr val="202122"/>
                </a:solidFill>
                <a:latin typeface="Arial" panose="020B0604020202020204" pitchFamily="34" charset="0"/>
              </a:rPr>
              <a:t>、キャビア</a:t>
            </a:r>
            <a:r>
              <a:rPr lang="ja-JP" altLang="en-US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出身の岳洋一</a:t>
            </a:r>
            <a:r>
              <a:rPr lang="en-US" altLang="ja-JP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代表取締役社長</a:t>
            </a:r>
            <a:r>
              <a:rPr lang="en-US" altLang="ja-JP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ja-JP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氏</a:t>
            </a:r>
            <a:r>
              <a:rPr lang="ja-JP" altLang="en-US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により</a:t>
            </a:r>
            <a:endParaRPr kumimoji="1" lang="en-US" altLang="ja-JP" sz="1800" b="1" dirty="0"/>
          </a:p>
          <a:p>
            <a:endParaRPr kumimoji="1" lang="ja-JP" altLang="en-US" dirty="0"/>
          </a:p>
        </p:txBody>
      </p:sp>
      <p:pic>
        <p:nvPicPr>
          <p:cNvPr id="27" name="図 26" descr="モニター画面に映る文字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A8BB340-0EDD-A858-D8A3-9F17E80CD1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77" y="1244878"/>
            <a:ext cx="1877437" cy="1308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76FB8BF-691D-29DB-D132-CE7C2BEFACCB}"/>
              </a:ext>
            </a:extLst>
          </p:cNvPr>
          <p:cNvSpPr txBox="1"/>
          <p:nvPr/>
        </p:nvSpPr>
        <p:spPr>
          <a:xfrm>
            <a:off x="2210028" y="4626196"/>
            <a:ext cx="340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b="1" dirty="0"/>
              <a:t>アクション</a:t>
            </a:r>
            <a:r>
              <a:rPr kumimoji="1" lang="en-US" altLang="ja-JP" sz="1800" b="1" dirty="0"/>
              <a:t>, RPG</a:t>
            </a:r>
            <a:r>
              <a:rPr kumimoji="1" lang="ja-JP" altLang="en-US" sz="1800" b="1" dirty="0"/>
              <a:t>の開発協力</a:t>
            </a:r>
            <a:endParaRPr kumimoji="1" lang="ja-JP" altLang="en-US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77E241A-34AC-3C4E-2807-C96485AAF732}"/>
              </a:ext>
            </a:extLst>
          </p:cNvPr>
          <p:cNvSpPr txBox="1"/>
          <p:nvPr/>
        </p:nvSpPr>
        <p:spPr>
          <a:xfrm>
            <a:off x="2424166" y="5431171"/>
            <a:ext cx="41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スクウェア・エニックス</a:t>
            </a:r>
            <a:r>
              <a:rPr lang="en-US" altLang="ja-JP" b="1" dirty="0"/>
              <a:t>, </a:t>
            </a:r>
            <a:r>
              <a:rPr lang="ja-JP" altLang="en-US" b="1" dirty="0"/>
              <a:t>任天堂多め</a:t>
            </a:r>
            <a:endParaRPr kumimoji="1" lang="ja-JP" altLang="en-US" b="1" dirty="0"/>
          </a:p>
        </p:txBody>
      </p:sp>
      <p:pic>
        <p:nvPicPr>
          <p:cNvPr id="40" name="図 39" descr="人, 女性, 座る, 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9822F35-02DC-9144-CE19-628E8F83AA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163" y="3978492"/>
            <a:ext cx="1957343" cy="978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C51188A-1A78-7A59-8B5C-B690625F8F00}"/>
              </a:ext>
            </a:extLst>
          </p:cNvPr>
          <p:cNvSpPr txBox="1"/>
          <p:nvPr/>
        </p:nvSpPr>
        <p:spPr>
          <a:xfrm>
            <a:off x="1670224" y="6358008"/>
            <a:ext cx="4976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i="1" dirty="0"/>
              <a:t>「遊び心」と「技術力」</a:t>
            </a:r>
          </a:p>
        </p:txBody>
      </p:sp>
      <p:pic>
        <p:nvPicPr>
          <p:cNvPr id="6" name="図 5" descr="ゲームの画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73D1791-EB1F-C1C7-9E55-51471C9472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9712">
            <a:off x="-317874" y="4135902"/>
            <a:ext cx="2540579" cy="35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109</Words>
  <Application>Microsoft Office PowerPoint</Application>
  <PresentationFormat>ワイド画面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BIZ UDゴシック</vt:lpstr>
      <vt:lpstr>游ゴシック</vt:lpstr>
      <vt:lpstr>游ゴシック Light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堺 一斗</dc:creator>
  <cp:lastModifiedBy>入澤　風山</cp:lastModifiedBy>
  <cp:revision>29</cp:revision>
  <dcterms:created xsi:type="dcterms:W3CDTF">2023-07-21T03:56:20Z</dcterms:created>
  <dcterms:modified xsi:type="dcterms:W3CDTF">2025-04-16T07:54:04Z</dcterms:modified>
</cp:coreProperties>
</file>