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8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191F92-7345-7DD0-9A5D-2F5F0609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5E783D-D606-FF98-1533-419E45DE2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F1648D-1FE3-7565-5ED4-A0171C43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FDFE-A7EB-4C71-913C-1B71F3B05483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7BEE62-45F8-8859-2187-D24FF4CC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9DC05-99C3-AC10-9824-15FCF8B1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94E2-9B9D-4E43-9C2C-F75CD0D44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39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F35D9-F80C-27E7-4B9C-25BA573C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1E54DC-9908-87D2-A263-34AAF78D0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E2454C-3050-050F-EC4C-DE472908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FDFE-A7EB-4C71-913C-1B71F3B05483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ABFC9C-73A2-F908-6565-E0917219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530F0C-9CAD-E455-D0E3-BFA1493D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94E2-9B9D-4E43-9C2C-F75CD0D44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4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99DE62-8A18-78AC-EBED-97F3F5A54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F04C08-F710-1458-2436-8CD6DCC75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AADCE9-C515-1AF6-DF7C-969D9F39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FDFE-A7EB-4C71-913C-1B71F3B05483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E05C7-1FA9-C89E-CFFC-AF23794D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0FC0A1-0EB4-0C3E-B9A7-87C1F690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94E2-9B9D-4E43-9C2C-F75CD0D44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8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AFFE0-471D-6B74-BA77-07A039BA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B97E44-BADD-3609-1309-369515E24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073021-6AF9-185F-6827-C31634C8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FDFE-A7EB-4C71-913C-1B71F3B05483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467F2F-DADF-FA74-8008-AAA6DEB3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75BAE-2DD3-6775-1328-48A98557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94E2-9B9D-4E43-9C2C-F75CD0D44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97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E34EBD-A53A-C0B6-1595-279AE6AFA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A5EF66-BC0A-139A-1681-AFEDAB06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42EE55-7A1B-C8A9-1D85-B7C92EC5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FDFE-A7EB-4C71-913C-1B71F3B05483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E83F6A-7863-9676-8418-D61343B8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ABDDFA-9FAA-163A-525E-1E441603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94E2-9B9D-4E43-9C2C-F75CD0D44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91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84CF18-4E53-D227-FC87-FC66ACA8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CB3A8D-0823-EA3C-8F92-6E89495E0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37DFDB-5831-D6E3-7255-BDE765E1E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3E3F5C-31EC-9553-A079-DC2AEC1F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FDFE-A7EB-4C71-913C-1B71F3B05483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93C9F2-1CBE-E595-0926-D7BBE7CD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4B6D1-8B5C-5D47-742A-BD3161CE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94E2-9B9D-4E43-9C2C-F75CD0D44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6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86692-0A5C-96BE-F31B-CCA0613F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F0E197-FD05-3FE3-280B-F2F101F7D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C1A9DA-1778-0027-E8B5-F98153240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5D85E22-B6D4-6A02-B6FB-0E82B2AFE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8A5781-65A6-7E75-2DF5-7DA89D2B1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948B9E-C845-39B1-CBDA-66BD179E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FDFE-A7EB-4C71-913C-1B71F3B05483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0CABFD-0468-A1D5-EB07-07062050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4E0545-329C-86AE-BF93-45A04B8C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94E2-9B9D-4E43-9C2C-F75CD0D44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38DE1-44C0-677E-C17F-805CA4E2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7D6A877-BED7-F394-0C27-84B8AAC8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FDFE-A7EB-4C71-913C-1B71F3B05483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A56820-8FDF-8BFD-BAA9-A400E680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DE9318-9311-61A7-84BD-911366B6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94E2-9B9D-4E43-9C2C-F75CD0D44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20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F003C1-A892-1481-6E4F-592ECBA1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FDFE-A7EB-4C71-913C-1B71F3B05483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B22901D-39C5-0745-F092-8035A636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EAD982-6CC8-2D61-73B1-5EF0D65B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94E2-9B9D-4E43-9C2C-F75CD0D44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D8F80-CB34-F334-1130-CCFC2835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3ACBA9-096E-3670-DE69-3BD1780CB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3BCD0E-5080-7E96-60E4-67E74AEDE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F19C13-B285-B73F-AA1D-CFADDDD3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FDFE-A7EB-4C71-913C-1B71F3B05483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399E12-C1C1-2711-6EA4-BF1757D5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B3108E-C4BD-E51F-A1F0-A40FF23B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94E2-9B9D-4E43-9C2C-F75CD0D44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30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2803C1-7530-B780-BF51-44C15A9B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B20F05-490E-86EB-EAB1-976FA2859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D4A1FA-FE8D-890B-56BB-C2D7A0419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5DCB96-7ABF-468C-C201-E8966087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FDFE-A7EB-4C71-913C-1B71F3B05483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4E518D-17AE-73F9-2BE0-1356AE0A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B1CFFF-D100-0F26-18B2-776B0B69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94E2-9B9D-4E43-9C2C-F75CD0D44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5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E98C61-8201-7C14-39FA-C64E4026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C60F21-234F-964E-406E-0F951B0C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E3168A-158E-A484-C1CE-793FEBF34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7FDFE-A7EB-4C71-913C-1B71F3B05483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CB8A0-997A-D5BF-EAFA-1F11DB3D9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72DCF4-5645-86F1-4A15-51C5C949D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4B94E2-9B9D-4E43-9C2C-F75CD0D44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1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66B03FE-B38E-CEC1-31A4-4E49C7ABF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09" y="447905"/>
            <a:ext cx="5437383" cy="2622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A4F1F9-5176-984D-66CA-14BDEAD27362}"/>
              </a:ext>
            </a:extLst>
          </p:cNvPr>
          <p:cNvSpPr txBox="1"/>
          <p:nvPr/>
        </p:nvSpPr>
        <p:spPr>
          <a:xfrm>
            <a:off x="1380907" y="18813"/>
            <a:ext cx="9430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b="1" dirty="0">
                <a:solidFill>
                  <a:schemeClr val="tx2">
                    <a:lumMod val="25000"/>
                    <a:lumOff val="7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「 自分が働きたい会社</a:t>
            </a:r>
            <a:r>
              <a:rPr lang="en-US" altLang="ja-JP" sz="5400" b="1" dirty="0">
                <a:solidFill>
                  <a:schemeClr val="tx2">
                    <a:lumMod val="25000"/>
                    <a:lumOff val="7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ja-JP" altLang="en-US" sz="5400" b="1" dirty="0">
                <a:solidFill>
                  <a:schemeClr val="tx2">
                    <a:lumMod val="25000"/>
                    <a:lumOff val="7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選 」</a:t>
            </a:r>
            <a:endParaRPr kumimoji="1" lang="ja-JP" altLang="en-US" sz="5400" b="1" dirty="0">
              <a:solidFill>
                <a:schemeClr val="tx2">
                  <a:lumMod val="25000"/>
                  <a:lumOff val="7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図 2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EAD9A06-8C96-316B-A0E6-9B3DC4407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290" y="4845471"/>
            <a:ext cx="5010316" cy="2140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EE4BD1-2ED1-2D9A-A7D9-2CC55CBACF2A}"/>
              </a:ext>
            </a:extLst>
          </p:cNvPr>
          <p:cNvSpPr txBox="1"/>
          <p:nvPr/>
        </p:nvSpPr>
        <p:spPr>
          <a:xfrm>
            <a:off x="400770" y="3644115"/>
            <a:ext cx="279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環境が良い</a:t>
            </a:r>
            <a:endParaRPr kumimoji="1" lang="ja-JP" altLang="en-US" sz="3600" b="1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F6DFBEF-A777-D74A-C89B-E29E7BF7AA31}"/>
              </a:ext>
            </a:extLst>
          </p:cNvPr>
          <p:cNvSpPr txBox="1"/>
          <p:nvPr/>
        </p:nvSpPr>
        <p:spPr>
          <a:xfrm>
            <a:off x="3511403" y="3275811"/>
            <a:ext cx="51691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アクセスが良い（札幌から）</a:t>
            </a:r>
            <a:endParaRPr kumimoji="1" lang="en-US" altLang="ja-JP" sz="4800" b="1" dirty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841A46-C4C0-3AC7-EE75-345C14CC7BE7}"/>
              </a:ext>
            </a:extLst>
          </p:cNvPr>
          <p:cNvSpPr txBox="1"/>
          <p:nvPr/>
        </p:nvSpPr>
        <p:spPr>
          <a:xfrm>
            <a:off x="4002113" y="942143"/>
            <a:ext cx="3175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幅広く採用</a:t>
            </a:r>
            <a:endParaRPr lang="en-US" altLang="ja-JP" sz="3600" b="1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A185D0D-06F8-2B40-18A1-FDC825FD558F}"/>
              </a:ext>
            </a:extLst>
          </p:cNvPr>
          <p:cNvSpPr txBox="1"/>
          <p:nvPr/>
        </p:nvSpPr>
        <p:spPr>
          <a:xfrm>
            <a:off x="8400420" y="3936990"/>
            <a:ext cx="3175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有名なものに携われる</a:t>
            </a:r>
            <a:endParaRPr lang="en-US" altLang="ja-JP" sz="3600" b="1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15C28F-BF51-F2BA-305C-5FCCF2063710}"/>
              </a:ext>
            </a:extLst>
          </p:cNvPr>
          <p:cNvSpPr txBox="1"/>
          <p:nvPr/>
        </p:nvSpPr>
        <p:spPr>
          <a:xfrm>
            <a:off x="-21584" y="2648828"/>
            <a:ext cx="482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楽しい発想があふれる</a:t>
            </a:r>
            <a:endParaRPr kumimoji="1" lang="ja-JP" altLang="en-US" sz="3600" b="1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スクロール: 横 10">
            <a:extLst>
              <a:ext uri="{FF2B5EF4-FFF2-40B4-BE49-F238E27FC236}">
                <a16:creationId xmlns:a16="http://schemas.microsoft.com/office/drawing/2014/main" id="{EE588AF0-88C3-DA43-8260-BD307E88E0A6}"/>
              </a:ext>
            </a:extLst>
          </p:cNvPr>
          <p:cNvSpPr/>
          <p:nvPr/>
        </p:nvSpPr>
        <p:spPr>
          <a:xfrm>
            <a:off x="8021205" y="822454"/>
            <a:ext cx="3934401" cy="2669682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他にも</a:t>
            </a:r>
            <a:r>
              <a:rPr kumimoji="1" lang="en-US" altLang="ja-JP" sz="2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…</a:t>
            </a:r>
          </a:p>
          <a:p>
            <a:pPr algn="ctr"/>
            <a:r>
              <a:rPr kumimoji="1" lang="ja-JP" altLang="en-US" sz="2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幅広いジャンルを</a:t>
            </a:r>
            <a:endParaRPr kumimoji="1" lang="en-US" altLang="ja-JP" sz="28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sz="28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調べてみた</a:t>
            </a:r>
          </a:p>
        </p:txBody>
      </p:sp>
      <p:pic>
        <p:nvPicPr>
          <p:cNvPr id="12" name="図 11" descr="ロゴ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623B3B1-BB73-B9DE-A666-3A98C57AC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1976" y="2583761"/>
            <a:ext cx="8943356" cy="5962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22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38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HG丸ｺﾞｼｯｸM-PRO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入澤　風山</dc:creator>
  <cp:lastModifiedBy>入澤　風山</cp:lastModifiedBy>
  <cp:revision>23</cp:revision>
  <dcterms:created xsi:type="dcterms:W3CDTF">2025-04-24T05:53:35Z</dcterms:created>
  <dcterms:modified xsi:type="dcterms:W3CDTF">2025-05-08T05:59:15Z</dcterms:modified>
</cp:coreProperties>
</file>