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50A"/>
    <a:srgbClr val="000000"/>
    <a:srgbClr val="66FFFF"/>
    <a:srgbClr val="99FF99"/>
    <a:srgbClr val="CCFF33"/>
    <a:srgbClr val="A3B947"/>
    <a:srgbClr val="FFCCCC"/>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53" autoAdjust="0"/>
    <p:restoredTop sz="94690" autoAdjust="0"/>
  </p:normalViewPr>
  <p:slideViewPr>
    <p:cSldViewPr snapToGrid="0">
      <p:cViewPr varScale="1">
        <p:scale>
          <a:sx n="91" d="100"/>
          <a:sy n="91" d="100"/>
        </p:scale>
        <p:origin x="864"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737AE33-7D1A-4FB7-97A9-F21635DD64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6C5789AC-516F-4AD7-82DA-8737E97C35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A406F5-CC3F-46FE-B8FA-C2A1042812AF}" type="datetimeFigureOut">
              <a:rPr kumimoji="1" lang="ja-JP" altLang="en-US" smtClean="0"/>
              <a:t>2025/4/25</a:t>
            </a:fld>
            <a:endParaRPr kumimoji="1" lang="ja-JP" altLang="en-US"/>
          </a:p>
        </p:txBody>
      </p:sp>
      <p:sp>
        <p:nvSpPr>
          <p:cNvPr id="4" name="フッター プレースホルダー 3">
            <a:extLst>
              <a:ext uri="{FF2B5EF4-FFF2-40B4-BE49-F238E27FC236}">
                <a16:creationId xmlns:a16="http://schemas.microsoft.com/office/drawing/2014/main" id="{662A2F55-6287-4178-8C8F-BC1628B689E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236948C0-8002-4EA4-87AC-77E9920ED90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81BCFF-72F9-4F7B-A4DB-DA8D9D8494A9}" type="slidenum">
              <a:rPr kumimoji="1" lang="ja-JP" altLang="en-US" smtClean="0"/>
              <a:t>‹#›</a:t>
            </a:fld>
            <a:endParaRPr kumimoji="1" lang="ja-JP" altLang="en-US"/>
          </a:p>
        </p:txBody>
      </p:sp>
    </p:spTree>
    <p:extLst>
      <p:ext uri="{BB962C8B-B14F-4D97-AF65-F5344CB8AC3E}">
        <p14:creationId xmlns:p14="http://schemas.microsoft.com/office/powerpoint/2010/main" val="6884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DA63-C48D-4BB0-AA6A-F2F82C8A70FD}" type="datetimeFigureOut">
              <a:rPr kumimoji="1" lang="ja-JP" altLang="en-US" smtClean="0"/>
              <a:t>2025/4/25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6826D4-237E-49DA-A7F9-F74078E232F4}" type="slidenum">
              <a:rPr kumimoji="1" lang="ja-JP" altLang="en-US" smtClean="0"/>
              <a:t>‹#›</a:t>
            </a:fld>
            <a:endParaRPr kumimoji="1" lang="ja-JP" altLang="en-US"/>
          </a:p>
        </p:txBody>
      </p:sp>
    </p:spTree>
    <p:extLst>
      <p:ext uri="{BB962C8B-B14F-4D97-AF65-F5344CB8AC3E}">
        <p14:creationId xmlns:p14="http://schemas.microsoft.com/office/powerpoint/2010/main" val="22892413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ざっと色んな大会があること</a:t>
            </a:r>
            <a:r>
              <a:rPr kumimoji="1" lang="en-US" altLang="ja-JP" dirty="0"/>
              <a:t>,</a:t>
            </a:r>
            <a:r>
              <a:rPr kumimoji="1" lang="ja-JP" altLang="en-US" dirty="0"/>
              <a:t> ルールがあることを紹介する</a:t>
            </a:r>
            <a:endParaRPr kumimoji="1" lang="en-US" altLang="ja-JP" dirty="0"/>
          </a:p>
          <a:p>
            <a:r>
              <a:rPr kumimoji="1" lang="ja-JP" altLang="en-US" dirty="0"/>
              <a:t>ゲームをただプレイするだけじゃなくて大会をこの学校で開催する意味に対しての疑問を無理やり植え付ける</a:t>
            </a:r>
          </a:p>
        </p:txBody>
      </p:sp>
      <p:sp>
        <p:nvSpPr>
          <p:cNvPr id="4" name="スライド番号プレースホルダー 3"/>
          <p:cNvSpPr>
            <a:spLocks noGrp="1"/>
          </p:cNvSpPr>
          <p:nvPr>
            <p:ph type="sldNum" sz="quarter" idx="5"/>
          </p:nvPr>
        </p:nvSpPr>
        <p:spPr/>
        <p:txBody>
          <a:bodyPr/>
          <a:lstStyle/>
          <a:p>
            <a:fld id="{EC6826D4-237E-49DA-A7F9-F74078E232F4}" type="slidenum">
              <a:rPr kumimoji="1" lang="ja-JP" altLang="en-US" smtClean="0"/>
              <a:t>2</a:t>
            </a:fld>
            <a:endParaRPr kumimoji="1" lang="ja-JP" altLang="en-US"/>
          </a:p>
        </p:txBody>
      </p:sp>
    </p:spTree>
    <p:extLst>
      <p:ext uri="{BB962C8B-B14F-4D97-AF65-F5344CB8AC3E}">
        <p14:creationId xmlns:p14="http://schemas.microsoft.com/office/powerpoint/2010/main" val="1107556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知らないゲームを遊ぶきっかけになる</a:t>
            </a:r>
            <a:endParaRPr kumimoji="1" lang="en-US" altLang="ja-JP" dirty="0"/>
          </a:p>
          <a:p>
            <a:r>
              <a:rPr kumimoji="1" lang="ja-JP" altLang="en-US" dirty="0"/>
              <a:t>大会に向けてうまくなろうと練習するからゲーム研究になる</a:t>
            </a:r>
            <a:endParaRPr kumimoji="1" lang="en-US" altLang="ja-JP" dirty="0"/>
          </a:p>
          <a:p>
            <a:r>
              <a:rPr kumimoji="1" lang="ja-JP" altLang="en-US" dirty="0"/>
              <a:t>交流が深まる</a:t>
            </a:r>
            <a:endParaRPr kumimoji="1" lang="en-US" altLang="ja-JP" dirty="0"/>
          </a:p>
          <a:p>
            <a:r>
              <a:rPr kumimoji="1" lang="ja-JP" altLang="en-US" dirty="0"/>
              <a:t>どうな順位であれゲームを研究したことにはなるので今後の制作に間違いなく役立つ</a:t>
            </a:r>
          </a:p>
        </p:txBody>
      </p:sp>
      <p:sp>
        <p:nvSpPr>
          <p:cNvPr id="4" name="スライド番号プレースホルダー 3"/>
          <p:cNvSpPr>
            <a:spLocks noGrp="1"/>
          </p:cNvSpPr>
          <p:nvPr>
            <p:ph type="sldNum" sz="quarter" idx="5"/>
          </p:nvPr>
        </p:nvSpPr>
        <p:spPr/>
        <p:txBody>
          <a:bodyPr/>
          <a:lstStyle/>
          <a:p>
            <a:fld id="{EC6826D4-237E-49DA-A7F9-F74078E232F4}" type="slidenum">
              <a:rPr kumimoji="1" lang="ja-JP" altLang="en-US" smtClean="0"/>
              <a:t>3</a:t>
            </a:fld>
            <a:endParaRPr kumimoji="1" lang="ja-JP" altLang="en-US"/>
          </a:p>
        </p:txBody>
      </p:sp>
    </p:spTree>
    <p:extLst>
      <p:ext uri="{BB962C8B-B14F-4D97-AF65-F5344CB8AC3E}">
        <p14:creationId xmlns:p14="http://schemas.microsoft.com/office/powerpoint/2010/main" val="285168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ゲーム大会ならではのメリットを言う</a:t>
            </a:r>
            <a:endParaRPr kumimoji="1" lang="en-US" altLang="ja-JP" dirty="0"/>
          </a:p>
          <a:p>
            <a:r>
              <a:rPr kumimoji="1" lang="ja-JP" altLang="en-US" dirty="0"/>
              <a:t>・知れる</a:t>
            </a:r>
            <a:endParaRPr kumimoji="1" lang="en-US" altLang="ja-JP" dirty="0"/>
          </a:p>
          <a:p>
            <a:r>
              <a:rPr kumimoji="1" lang="ja-JP" altLang="en-US" dirty="0"/>
              <a:t>・学年</a:t>
            </a:r>
            <a:r>
              <a:rPr kumimoji="1" lang="en-US" altLang="ja-JP" dirty="0"/>
              <a:t>, </a:t>
            </a:r>
            <a:r>
              <a:rPr kumimoji="1" lang="ja-JP" altLang="en-US" dirty="0"/>
              <a:t>学科外の交流ができる</a:t>
            </a:r>
            <a:endParaRPr kumimoji="1" lang="en-US" altLang="ja-JP" dirty="0"/>
          </a:p>
          <a:p>
            <a:r>
              <a:rPr kumimoji="1" lang="ja-JP" altLang="en-US" dirty="0"/>
              <a:t>・楽しい</a:t>
            </a:r>
          </a:p>
        </p:txBody>
      </p:sp>
      <p:sp>
        <p:nvSpPr>
          <p:cNvPr id="4" name="スライド番号プレースホルダー 3"/>
          <p:cNvSpPr>
            <a:spLocks noGrp="1"/>
          </p:cNvSpPr>
          <p:nvPr>
            <p:ph type="sldNum" sz="quarter" idx="5"/>
          </p:nvPr>
        </p:nvSpPr>
        <p:spPr/>
        <p:txBody>
          <a:bodyPr/>
          <a:lstStyle/>
          <a:p>
            <a:fld id="{EC6826D4-237E-49DA-A7F9-F74078E232F4}" type="slidenum">
              <a:rPr kumimoji="1" lang="ja-JP" altLang="en-US" smtClean="0"/>
              <a:t>4</a:t>
            </a:fld>
            <a:endParaRPr kumimoji="1" lang="ja-JP" altLang="en-US"/>
          </a:p>
        </p:txBody>
      </p:sp>
    </p:spTree>
    <p:extLst>
      <p:ext uri="{BB962C8B-B14F-4D97-AF65-F5344CB8AC3E}">
        <p14:creationId xmlns:p14="http://schemas.microsoft.com/office/powerpoint/2010/main" val="1269078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EC4CE7-DEB1-4BAA-ABA3-1F9368CD54F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8293CCC-C04D-4E5F-B373-43FA4BD91A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7E6BC78-763E-4815-9B72-06E22A9F159F}"/>
              </a:ext>
            </a:extLst>
          </p:cNvPr>
          <p:cNvSpPr>
            <a:spLocks noGrp="1"/>
          </p:cNvSpPr>
          <p:nvPr>
            <p:ph type="dt" sz="half" idx="10"/>
          </p:nvPr>
        </p:nvSpPr>
        <p:spPr/>
        <p:txBody>
          <a:bodyPr/>
          <a:lstStyle/>
          <a:p>
            <a:fld id="{DCE07D92-A9E9-4042-A960-20496B905DE7}" type="datetimeFigureOut">
              <a:rPr kumimoji="1" lang="ja-JP" altLang="en-US" smtClean="0"/>
              <a:t>2025/4/25</a:t>
            </a:fld>
            <a:endParaRPr kumimoji="1" lang="ja-JP" altLang="en-US"/>
          </a:p>
        </p:txBody>
      </p:sp>
      <p:sp>
        <p:nvSpPr>
          <p:cNvPr id="5" name="フッター プレースホルダー 4">
            <a:extLst>
              <a:ext uri="{FF2B5EF4-FFF2-40B4-BE49-F238E27FC236}">
                <a16:creationId xmlns:a16="http://schemas.microsoft.com/office/drawing/2014/main" id="{2793858E-77DD-4FD7-BC4D-26E49887E0B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E3BC4F-92BD-4A5E-8700-C003C0548CB9}"/>
              </a:ext>
            </a:extLst>
          </p:cNvPr>
          <p:cNvSpPr>
            <a:spLocks noGrp="1"/>
          </p:cNvSpPr>
          <p:nvPr>
            <p:ph type="sldNum" sz="quarter" idx="12"/>
          </p:nvPr>
        </p:nvSpPr>
        <p:spPr/>
        <p:txBody>
          <a:bodyPr/>
          <a:lstStyle/>
          <a:p>
            <a:fld id="{77B06201-97BD-44E3-8668-D51A2667E76D}" type="slidenum">
              <a:rPr kumimoji="1" lang="ja-JP" altLang="en-US" smtClean="0"/>
              <a:t>‹#›</a:t>
            </a:fld>
            <a:endParaRPr kumimoji="1" lang="ja-JP" altLang="en-US"/>
          </a:p>
        </p:txBody>
      </p:sp>
    </p:spTree>
    <p:extLst>
      <p:ext uri="{BB962C8B-B14F-4D97-AF65-F5344CB8AC3E}">
        <p14:creationId xmlns:p14="http://schemas.microsoft.com/office/powerpoint/2010/main" val="20973816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53C198-A9CD-4F0C-B5CE-991F7680271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2D2A03-1E2A-45D0-899F-D26F6B58327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EEE8DB-081D-42E4-B048-F54C7A90D51F}"/>
              </a:ext>
            </a:extLst>
          </p:cNvPr>
          <p:cNvSpPr>
            <a:spLocks noGrp="1"/>
          </p:cNvSpPr>
          <p:nvPr>
            <p:ph type="dt" sz="half" idx="10"/>
          </p:nvPr>
        </p:nvSpPr>
        <p:spPr/>
        <p:txBody>
          <a:bodyPr/>
          <a:lstStyle/>
          <a:p>
            <a:fld id="{DCE07D92-A9E9-4042-A960-20496B905DE7}" type="datetimeFigureOut">
              <a:rPr kumimoji="1" lang="ja-JP" altLang="en-US" smtClean="0"/>
              <a:t>2025/4/25</a:t>
            </a:fld>
            <a:endParaRPr kumimoji="1" lang="ja-JP" altLang="en-US"/>
          </a:p>
        </p:txBody>
      </p:sp>
      <p:sp>
        <p:nvSpPr>
          <p:cNvPr id="5" name="フッター プレースホルダー 4">
            <a:extLst>
              <a:ext uri="{FF2B5EF4-FFF2-40B4-BE49-F238E27FC236}">
                <a16:creationId xmlns:a16="http://schemas.microsoft.com/office/drawing/2014/main" id="{469AEF25-761D-434C-A320-82665EC89F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44B30D-0C2D-47A5-A3A4-0DCD16762F81}"/>
              </a:ext>
            </a:extLst>
          </p:cNvPr>
          <p:cNvSpPr>
            <a:spLocks noGrp="1"/>
          </p:cNvSpPr>
          <p:nvPr>
            <p:ph type="sldNum" sz="quarter" idx="12"/>
          </p:nvPr>
        </p:nvSpPr>
        <p:spPr/>
        <p:txBody>
          <a:bodyPr/>
          <a:lstStyle/>
          <a:p>
            <a:fld id="{77B06201-97BD-44E3-8668-D51A2667E76D}" type="slidenum">
              <a:rPr kumimoji="1" lang="ja-JP" altLang="en-US" smtClean="0"/>
              <a:t>‹#›</a:t>
            </a:fld>
            <a:endParaRPr kumimoji="1" lang="ja-JP" altLang="en-US"/>
          </a:p>
        </p:txBody>
      </p:sp>
    </p:spTree>
    <p:extLst>
      <p:ext uri="{BB962C8B-B14F-4D97-AF65-F5344CB8AC3E}">
        <p14:creationId xmlns:p14="http://schemas.microsoft.com/office/powerpoint/2010/main" val="801973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49D4269-D102-48E1-90CF-F911726F965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F0C08DB-BEA2-40AB-9885-F858B311E2A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B1A470-95C7-47BF-915D-0D1447DA67CD}"/>
              </a:ext>
            </a:extLst>
          </p:cNvPr>
          <p:cNvSpPr>
            <a:spLocks noGrp="1"/>
          </p:cNvSpPr>
          <p:nvPr>
            <p:ph type="dt" sz="half" idx="10"/>
          </p:nvPr>
        </p:nvSpPr>
        <p:spPr/>
        <p:txBody>
          <a:bodyPr/>
          <a:lstStyle/>
          <a:p>
            <a:fld id="{DCE07D92-A9E9-4042-A960-20496B905DE7}" type="datetimeFigureOut">
              <a:rPr kumimoji="1" lang="ja-JP" altLang="en-US" smtClean="0"/>
              <a:t>2025/4/25</a:t>
            </a:fld>
            <a:endParaRPr kumimoji="1" lang="ja-JP" altLang="en-US"/>
          </a:p>
        </p:txBody>
      </p:sp>
      <p:sp>
        <p:nvSpPr>
          <p:cNvPr id="5" name="フッター プレースホルダー 4">
            <a:extLst>
              <a:ext uri="{FF2B5EF4-FFF2-40B4-BE49-F238E27FC236}">
                <a16:creationId xmlns:a16="http://schemas.microsoft.com/office/drawing/2014/main" id="{FAEC37D4-BB3D-42CA-B739-DC5928A746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E0D86D-B167-4795-B1FA-3E8BC968E16E}"/>
              </a:ext>
            </a:extLst>
          </p:cNvPr>
          <p:cNvSpPr>
            <a:spLocks noGrp="1"/>
          </p:cNvSpPr>
          <p:nvPr>
            <p:ph type="sldNum" sz="quarter" idx="12"/>
          </p:nvPr>
        </p:nvSpPr>
        <p:spPr/>
        <p:txBody>
          <a:bodyPr/>
          <a:lstStyle/>
          <a:p>
            <a:fld id="{77B06201-97BD-44E3-8668-D51A2667E76D}" type="slidenum">
              <a:rPr kumimoji="1" lang="ja-JP" altLang="en-US" smtClean="0"/>
              <a:t>‹#›</a:t>
            </a:fld>
            <a:endParaRPr kumimoji="1" lang="ja-JP" altLang="en-US"/>
          </a:p>
        </p:txBody>
      </p:sp>
    </p:spTree>
    <p:extLst>
      <p:ext uri="{BB962C8B-B14F-4D97-AF65-F5344CB8AC3E}">
        <p14:creationId xmlns:p14="http://schemas.microsoft.com/office/powerpoint/2010/main" val="25213354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75F8EB-4CE0-44D0-96C5-C5D0418C914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D2F2138-739D-4E16-AB77-1B6E7F2778E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4A171D-E286-4AC8-BEA5-F6BCA210BC10}"/>
              </a:ext>
            </a:extLst>
          </p:cNvPr>
          <p:cNvSpPr>
            <a:spLocks noGrp="1"/>
          </p:cNvSpPr>
          <p:nvPr>
            <p:ph type="dt" sz="half" idx="10"/>
          </p:nvPr>
        </p:nvSpPr>
        <p:spPr/>
        <p:txBody>
          <a:bodyPr/>
          <a:lstStyle/>
          <a:p>
            <a:fld id="{DCE07D92-A9E9-4042-A960-20496B905DE7}" type="datetimeFigureOut">
              <a:rPr kumimoji="1" lang="ja-JP" altLang="en-US" smtClean="0"/>
              <a:t>2025/4/25</a:t>
            </a:fld>
            <a:endParaRPr kumimoji="1" lang="ja-JP" altLang="en-US"/>
          </a:p>
        </p:txBody>
      </p:sp>
      <p:sp>
        <p:nvSpPr>
          <p:cNvPr id="5" name="フッター プレースホルダー 4">
            <a:extLst>
              <a:ext uri="{FF2B5EF4-FFF2-40B4-BE49-F238E27FC236}">
                <a16:creationId xmlns:a16="http://schemas.microsoft.com/office/drawing/2014/main" id="{CDEF33C1-A6B2-450F-A37B-3AC3796090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253738-FB6A-4DEF-B156-5BB5C5DA9DE0}"/>
              </a:ext>
            </a:extLst>
          </p:cNvPr>
          <p:cNvSpPr>
            <a:spLocks noGrp="1"/>
          </p:cNvSpPr>
          <p:nvPr>
            <p:ph type="sldNum" sz="quarter" idx="12"/>
          </p:nvPr>
        </p:nvSpPr>
        <p:spPr/>
        <p:txBody>
          <a:bodyPr/>
          <a:lstStyle/>
          <a:p>
            <a:fld id="{77B06201-97BD-44E3-8668-D51A2667E76D}" type="slidenum">
              <a:rPr kumimoji="1" lang="ja-JP" altLang="en-US" smtClean="0"/>
              <a:t>‹#›</a:t>
            </a:fld>
            <a:endParaRPr kumimoji="1" lang="ja-JP" altLang="en-US"/>
          </a:p>
        </p:txBody>
      </p:sp>
    </p:spTree>
    <p:extLst>
      <p:ext uri="{BB962C8B-B14F-4D97-AF65-F5344CB8AC3E}">
        <p14:creationId xmlns:p14="http://schemas.microsoft.com/office/powerpoint/2010/main" val="35990182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F16E9C-075F-41BE-84A7-EA2E7A149F6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AF5773-8371-41E3-9091-A1CF53F738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6BAF5A8-A5B0-4ED8-86A7-CC23E5730E56}"/>
              </a:ext>
            </a:extLst>
          </p:cNvPr>
          <p:cNvSpPr>
            <a:spLocks noGrp="1"/>
          </p:cNvSpPr>
          <p:nvPr>
            <p:ph type="dt" sz="half" idx="10"/>
          </p:nvPr>
        </p:nvSpPr>
        <p:spPr/>
        <p:txBody>
          <a:bodyPr/>
          <a:lstStyle/>
          <a:p>
            <a:fld id="{DCE07D92-A9E9-4042-A960-20496B905DE7}" type="datetimeFigureOut">
              <a:rPr kumimoji="1" lang="ja-JP" altLang="en-US" smtClean="0"/>
              <a:t>2025/4/25</a:t>
            </a:fld>
            <a:endParaRPr kumimoji="1" lang="ja-JP" altLang="en-US"/>
          </a:p>
        </p:txBody>
      </p:sp>
      <p:sp>
        <p:nvSpPr>
          <p:cNvPr id="5" name="フッター プレースホルダー 4">
            <a:extLst>
              <a:ext uri="{FF2B5EF4-FFF2-40B4-BE49-F238E27FC236}">
                <a16:creationId xmlns:a16="http://schemas.microsoft.com/office/drawing/2014/main" id="{CA445139-86B2-447C-81C6-1CCAC7D49E7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EB40F3C-0D60-478A-A4AB-5189143893D0}"/>
              </a:ext>
            </a:extLst>
          </p:cNvPr>
          <p:cNvSpPr>
            <a:spLocks noGrp="1"/>
          </p:cNvSpPr>
          <p:nvPr>
            <p:ph type="sldNum" sz="quarter" idx="12"/>
          </p:nvPr>
        </p:nvSpPr>
        <p:spPr/>
        <p:txBody>
          <a:bodyPr/>
          <a:lstStyle/>
          <a:p>
            <a:fld id="{77B06201-97BD-44E3-8668-D51A2667E76D}" type="slidenum">
              <a:rPr kumimoji="1" lang="ja-JP" altLang="en-US" smtClean="0"/>
              <a:t>‹#›</a:t>
            </a:fld>
            <a:endParaRPr kumimoji="1" lang="ja-JP" altLang="en-US"/>
          </a:p>
        </p:txBody>
      </p:sp>
    </p:spTree>
    <p:extLst>
      <p:ext uri="{BB962C8B-B14F-4D97-AF65-F5344CB8AC3E}">
        <p14:creationId xmlns:p14="http://schemas.microsoft.com/office/powerpoint/2010/main" val="2474798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8DA42F-4275-4D84-B013-EF36918E934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39673EF-79E1-4820-9B52-B3ED560C27C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9053A43-06BF-47CF-B91A-9EC7376BF1C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7109DC5-DC71-4E47-8FBD-EFB7462841EF}"/>
              </a:ext>
            </a:extLst>
          </p:cNvPr>
          <p:cNvSpPr>
            <a:spLocks noGrp="1"/>
          </p:cNvSpPr>
          <p:nvPr>
            <p:ph type="dt" sz="half" idx="10"/>
          </p:nvPr>
        </p:nvSpPr>
        <p:spPr/>
        <p:txBody>
          <a:bodyPr/>
          <a:lstStyle/>
          <a:p>
            <a:fld id="{DCE07D92-A9E9-4042-A960-20496B905DE7}" type="datetimeFigureOut">
              <a:rPr kumimoji="1" lang="ja-JP" altLang="en-US" smtClean="0"/>
              <a:t>2025/4/25</a:t>
            </a:fld>
            <a:endParaRPr kumimoji="1" lang="ja-JP" altLang="en-US"/>
          </a:p>
        </p:txBody>
      </p:sp>
      <p:sp>
        <p:nvSpPr>
          <p:cNvPr id="6" name="フッター プレースホルダー 5">
            <a:extLst>
              <a:ext uri="{FF2B5EF4-FFF2-40B4-BE49-F238E27FC236}">
                <a16:creationId xmlns:a16="http://schemas.microsoft.com/office/drawing/2014/main" id="{2F7FFD49-71A7-4F5C-A2F6-7FD70968F6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3F0A1F-A8D0-4C03-A66A-C00771CB95FF}"/>
              </a:ext>
            </a:extLst>
          </p:cNvPr>
          <p:cNvSpPr>
            <a:spLocks noGrp="1"/>
          </p:cNvSpPr>
          <p:nvPr>
            <p:ph type="sldNum" sz="quarter" idx="12"/>
          </p:nvPr>
        </p:nvSpPr>
        <p:spPr/>
        <p:txBody>
          <a:bodyPr/>
          <a:lstStyle/>
          <a:p>
            <a:fld id="{77B06201-97BD-44E3-8668-D51A2667E76D}" type="slidenum">
              <a:rPr kumimoji="1" lang="ja-JP" altLang="en-US" smtClean="0"/>
              <a:t>‹#›</a:t>
            </a:fld>
            <a:endParaRPr kumimoji="1" lang="ja-JP" altLang="en-US"/>
          </a:p>
        </p:txBody>
      </p:sp>
    </p:spTree>
    <p:extLst>
      <p:ext uri="{BB962C8B-B14F-4D97-AF65-F5344CB8AC3E}">
        <p14:creationId xmlns:p14="http://schemas.microsoft.com/office/powerpoint/2010/main" val="952362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B39A6F-1ADA-4B9C-8BB4-096BF3981E5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337D499-E51C-405A-BF8D-B61A030E82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024CF01-3095-4261-80F2-47659192857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BFF0A06-FA76-40BD-9556-943C66394B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0EE64B7-10EB-4286-881F-B6715486B8E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2399105-592D-4D64-86E7-DB7B6323A85C}"/>
              </a:ext>
            </a:extLst>
          </p:cNvPr>
          <p:cNvSpPr>
            <a:spLocks noGrp="1"/>
          </p:cNvSpPr>
          <p:nvPr>
            <p:ph type="dt" sz="half" idx="10"/>
          </p:nvPr>
        </p:nvSpPr>
        <p:spPr/>
        <p:txBody>
          <a:bodyPr/>
          <a:lstStyle/>
          <a:p>
            <a:fld id="{DCE07D92-A9E9-4042-A960-20496B905DE7}" type="datetimeFigureOut">
              <a:rPr kumimoji="1" lang="ja-JP" altLang="en-US" smtClean="0"/>
              <a:t>2025/4/25</a:t>
            </a:fld>
            <a:endParaRPr kumimoji="1" lang="ja-JP" altLang="en-US"/>
          </a:p>
        </p:txBody>
      </p:sp>
      <p:sp>
        <p:nvSpPr>
          <p:cNvPr id="8" name="フッター プレースホルダー 7">
            <a:extLst>
              <a:ext uri="{FF2B5EF4-FFF2-40B4-BE49-F238E27FC236}">
                <a16:creationId xmlns:a16="http://schemas.microsoft.com/office/drawing/2014/main" id="{1E8C43FC-F441-487E-A905-F001940C2AC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A8E2010-08C0-45E5-BE28-48A857BAFAB6}"/>
              </a:ext>
            </a:extLst>
          </p:cNvPr>
          <p:cNvSpPr>
            <a:spLocks noGrp="1"/>
          </p:cNvSpPr>
          <p:nvPr>
            <p:ph type="sldNum" sz="quarter" idx="12"/>
          </p:nvPr>
        </p:nvSpPr>
        <p:spPr/>
        <p:txBody>
          <a:bodyPr/>
          <a:lstStyle/>
          <a:p>
            <a:fld id="{77B06201-97BD-44E3-8668-D51A2667E76D}" type="slidenum">
              <a:rPr kumimoji="1" lang="ja-JP" altLang="en-US" smtClean="0"/>
              <a:t>‹#›</a:t>
            </a:fld>
            <a:endParaRPr kumimoji="1" lang="ja-JP" altLang="en-US"/>
          </a:p>
        </p:txBody>
      </p:sp>
    </p:spTree>
    <p:extLst>
      <p:ext uri="{BB962C8B-B14F-4D97-AF65-F5344CB8AC3E}">
        <p14:creationId xmlns:p14="http://schemas.microsoft.com/office/powerpoint/2010/main" val="3792201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FC9767-D865-40D2-B2DE-1930A603403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372753D-4229-4C68-A154-4CD9321B1C2C}"/>
              </a:ext>
            </a:extLst>
          </p:cNvPr>
          <p:cNvSpPr>
            <a:spLocks noGrp="1"/>
          </p:cNvSpPr>
          <p:nvPr>
            <p:ph type="dt" sz="half" idx="10"/>
          </p:nvPr>
        </p:nvSpPr>
        <p:spPr/>
        <p:txBody>
          <a:bodyPr/>
          <a:lstStyle/>
          <a:p>
            <a:fld id="{DCE07D92-A9E9-4042-A960-20496B905DE7}" type="datetimeFigureOut">
              <a:rPr kumimoji="1" lang="ja-JP" altLang="en-US" smtClean="0"/>
              <a:t>2025/4/25</a:t>
            </a:fld>
            <a:endParaRPr kumimoji="1" lang="ja-JP" altLang="en-US"/>
          </a:p>
        </p:txBody>
      </p:sp>
      <p:sp>
        <p:nvSpPr>
          <p:cNvPr id="4" name="フッター プレースホルダー 3">
            <a:extLst>
              <a:ext uri="{FF2B5EF4-FFF2-40B4-BE49-F238E27FC236}">
                <a16:creationId xmlns:a16="http://schemas.microsoft.com/office/drawing/2014/main" id="{8925BDCF-D28B-4E4A-883F-8563AB13A6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45C0B27-17FF-469E-B476-FEDB241B4063}"/>
              </a:ext>
            </a:extLst>
          </p:cNvPr>
          <p:cNvSpPr>
            <a:spLocks noGrp="1"/>
          </p:cNvSpPr>
          <p:nvPr>
            <p:ph type="sldNum" sz="quarter" idx="12"/>
          </p:nvPr>
        </p:nvSpPr>
        <p:spPr/>
        <p:txBody>
          <a:bodyPr/>
          <a:lstStyle/>
          <a:p>
            <a:fld id="{77B06201-97BD-44E3-8668-D51A2667E76D}" type="slidenum">
              <a:rPr kumimoji="1" lang="ja-JP" altLang="en-US" smtClean="0"/>
              <a:t>‹#›</a:t>
            </a:fld>
            <a:endParaRPr kumimoji="1" lang="ja-JP" altLang="en-US"/>
          </a:p>
        </p:txBody>
      </p:sp>
    </p:spTree>
    <p:extLst>
      <p:ext uri="{BB962C8B-B14F-4D97-AF65-F5344CB8AC3E}">
        <p14:creationId xmlns:p14="http://schemas.microsoft.com/office/powerpoint/2010/main" val="773748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6320B5A-4D40-4A0D-99C5-C163520AFB36}"/>
              </a:ext>
            </a:extLst>
          </p:cNvPr>
          <p:cNvSpPr>
            <a:spLocks noGrp="1"/>
          </p:cNvSpPr>
          <p:nvPr>
            <p:ph type="dt" sz="half" idx="10"/>
          </p:nvPr>
        </p:nvSpPr>
        <p:spPr/>
        <p:txBody>
          <a:bodyPr/>
          <a:lstStyle/>
          <a:p>
            <a:fld id="{DCE07D92-A9E9-4042-A960-20496B905DE7}" type="datetimeFigureOut">
              <a:rPr kumimoji="1" lang="ja-JP" altLang="en-US" smtClean="0"/>
              <a:t>2025/4/25</a:t>
            </a:fld>
            <a:endParaRPr kumimoji="1" lang="ja-JP" altLang="en-US"/>
          </a:p>
        </p:txBody>
      </p:sp>
      <p:sp>
        <p:nvSpPr>
          <p:cNvPr id="3" name="フッター プレースホルダー 2">
            <a:extLst>
              <a:ext uri="{FF2B5EF4-FFF2-40B4-BE49-F238E27FC236}">
                <a16:creationId xmlns:a16="http://schemas.microsoft.com/office/drawing/2014/main" id="{EC2848DE-DED8-4BB6-A9D6-95D9531FF55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6828C14-3853-4B75-A1D6-61097F77F62C}"/>
              </a:ext>
            </a:extLst>
          </p:cNvPr>
          <p:cNvSpPr>
            <a:spLocks noGrp="1"/>
          </p:cNvSpPr>
          <p:nvPr>
            <p:ph type="sldNum" sz="quarter" idx="12"/>
          </p:nvPr>
        </p:nvSpPr>
        <p:spPr/>
        <p:txBody>
          <a:bodyPr/>
          <a:lstStyle/>
          <a:p>
            <a:fld id="{77B06201-97BD-44E3-8668-D51A2667E76D}" type="slidenum">
              <a:rPr kumimoji="1" lang="ja-JP" altLang="en-US" smtClean="0"/>
              <a:t>‹#›</a:t>
            </a:fld>
            <a:endParaRPr kumimoji="1" lang="ja-JP" altLang="en-US"/>
          </a:p>
        </p:txBody>
      </p:sp>
    </p:spTree>
    <p:extLst>
      <p:ext uri="{BB962C8B-B14F-4D97-AF65-F5344CB8AC3E}">
        <p14:creationId xmlns:p14="http://schemas.microsoft.com/office/powerpoint/2010/main" val="3882230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D0858-9C51-4A53-B85E-7AD2EDE4314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906D2F-831D-4212-90D2-4D9A22F21D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B7738F4-D994-41CE-907B-3AE57D276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F6C26F2-AA5D-4EF0-AD39-229BA77432CE}"/>
              </a:ext>
            </a:extLst>
          </p:cNvPr>
          <p:cNvSpPr>
            <a:spLocks noGrp="1"/>
          </p:cNvSpPr>
          <p:nvPr>
            <p:ph type="dt" sz="half" idx="10"/>
          </p:nvPr>
        </p:nvSpPr>
        <p:spPr/>
        <p:txBody>
          <a:bodyPr/>
          <a:lstStyle/>
          <a:p>
            <a:fld id="{DCE07D92-A9E9-4042-A960-20496B905DE7}" type="datetimeFigureOut">
              <a:rPr kumimoji="1" lang="ja-JP" altLang="en-US" smtClean="0"/>
              <a:t>2025/4/25</a:t>
            </a:fld>
            <a:endParaRPr kumimoji="1" lang="ja-JP" altLang="en-US"/>
          </a:p>
        </p:txBody>
      </p:sp>
      <p:sp>
        <p:nvSpPr>
          <p:cNvPr id="6" name="フッター プレースホルダー 5">
            <a:extLst>
              <a:ext uri="{FF2B5EF4-FFF2-40B4-BE49-F238E27FC236}">
                <a16:creationId xmlns:a16="http://schemas.microsoft.com/office/drawing/2014/main" id="{37E59716-370D-4E31-9647-57DD769FCE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7788F9-378D-4640-A119-50B4B6256F55}"/>
              </a:ext>
            </a:extLst>
          </p:cNvPr>
          <p:cNvSpPr>
            <a:spLocks noGrp="1"/>
          </p:cNvSpPr>
          <p:nvPr>
            <p:ph type="sldNum" sz="quarter" idx="12"/>
          </p:nvPr>
        </p:nvSpPr>
        <p:spPr/>
        <p:txBody>
          <a:bodyPr/>
          <a:lstStyle/>
          <a:p>
            <a:fld id="{77B06201-97BD-44E3-8668-D51A2667E76D}" type="slidenum">
              <a:rPr kumimoji="1" lang="ja-JP" altLang="en-US" smtClean="0"/>
              <a:t>‹#›</a:t>
            </a:fld>
            <a:endParaRPr kumimoji="1" lang="ja-JP" altLang="en-US"/>
          </a:p>
        </p:txBody>
      </p:sp>
    </p:spTree>
    <p:extLst>
      <p:ext uri="{BB962C8B-B14F-4D97-AF65-F5344CB8AC3E}">
        <p14:creationId xmlns:p14="http://schemas.microsoft.com/office/powerpoint/2010/main" val="245101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252169-6953-4B70-A9EC-2A7E0E4FC4C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AF67242-E10C-47B6-9302-2E673F0AB8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9BF4C34-6B2F-4880-B01F-FDE9688AA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5902D47-B5E8-474E-B778-23FAC1FE9AE6}"/>
              </a:ext>
            </a:extLst>
          </p:cNvPr>
          <p:cNvSpPr>
            <a:spLocks noGrp="1"/>
          </p:cNvSpPr>
          <p:nvPr>
            <p:ph type="dt" sz="half" idx="10"/>
          </p:nvPr>
        </p:nvSpPr>
        <p:spPr/>
        <p:txBody>
          <a:bodyPr/>
          <a:lstStyle/>
          <a:p>
            <a:fld id="{DCE07D92-A9E9-4042-A960-20496B905DE7}" type="datetimeFigureOut">
              <a:rPr kumimoji="1" lang="ja-JP" altLang="en-US" smtClean="0"/>
              <a:t>2025/4/25</a:t>
            </a:fld>
            <a:endParaRPr kumimoji="1" lang="ja-JP" altLang="en-US"/>
          </a:p>
        </p:txBody>
      </p:sp>
      <p:sp>
        <p:nvSpPr>
          <p:cNvPr id="6" name="フッター プレースホルダー 5">
            <a:extLst>
              <a:ext uri="{FF2B5EF4-FFF2-40B4-BE49-F238E27FC236}">
                <a16:creationId xmlns:a16="http://schemas.microsoft.com/office/drawing/2014/main" id="{107A7F1D-39BA-4BD3-80FD-4783A1DEAD3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32CB11-9611-417B-94BB-7C13F7F0DD38}"/>
              </a:ext>
            </a:extLst>
          </p:cNvPr>
          <p:cNvSpPr>
            <a:spLocks noGrp="1"/>
          </p:cNvSpPr>
          <p:nvPr>
            <p:ph type="sldNum" sz="quarter" idx="12"/>
          </p:nvPr>
        </p:nvSpPr>
        <p:spPr/>
        <p:txBody>
          <a:bodyPr/>
          <a:lstStyle/>
          <a:p>
            <a:fld id="{77B06201-97BD-44E3-8668-D51A2667E76D}" type="slidenum">
              <a:rPr kumimoji="1" lang="ja-JP" altLang="en-US" smtClean="0"/>
              <a:t>‹#›</a:t>
            </a:fld>
            <a:endParaRPr kumimoji="1" lang="ja-JP" altLang="en-US"/>
          </a:p>
        </p:txBody>
      </p:sp>
    </p:spTree>
    <p:extLst>
      <p:ext uri="{BB962C8B-B14F-4D97-AF65-F5344CB8AC3E}">
        <p14:creationId xmlns:p14="http://schemas.microsoft.com/office/powerpoint/2010/main" val="436998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2ACFB5E-F876-45AC-B76D-5091B17F3D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F91DD2B-5CAE-417F-8358-7F5D91AAFC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D63D7B-5069-46D5-95A4-47840E995D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07D92-A9E9-4042-A960-20496B905DE7}" type="datetimeFigureOut">
              <a:rPr kumimoji="1" lang="ja-JP" altLang="en-US" smtClean="0"/>
              <a:t>2025/4/25</a:t>
            </a:fld>
            <a:endParaRPr kumimoji="1" lang="ja-JP" altLang="en-US"/>
          </a:p>
        </p:txBody>
      </p:sp>
      <p:sp>
        <p:nvSpPr>
          <p:cNvPr id="5" name="フッター プレースホルダー 4">
            <a:extLst>
              <a:ext uri="{FF2B5EF4-FFF2-40B4-BE49-F238E27FC236}">
                <a16:creationId xmlns:a16="http://schemas.microsoft.com/office/drawing/2014/main" id="{072D5C87-229B-48BD-8B0D-375A744DEC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ED1A9B9-2CE2-4B8B-AE5B-52AEE15096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06201-97BD-44E3-8668-D51A2667E76D}" type="slidenum">
              <a:rPr kumimoji="1" lang="ja-JP" altLang="en-US" smtClean="0"/>
              <a:t>‹#›</a:t>
            </a:fld>
            <a:endParaRPr kumimoji="1" lang="ja-JP" altLang="en-US"/>
          </a:p>
        </p:txBody>
      </p:sp>
    </p:spTree>
    <p:extLst>
      <p:ext uri="{BB962C8B-B14F-4D97-AF65-F5344CB8AC3E}">
        <p14:creationId xmlns:p14="http://schemas.microsoft.com/office/powerpoint/2010/main" val="1974197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構成">
            <a:extLst>
              <a:ext uri="{FF2B5EF4-FFF2-40B4-BE49-F238E27FC236}">
                <a16:creationId xmlns:a16="http://schemas.microsoft.com/office/drawing/2014/main" id="{587E2AD2-9145-4167-94E2-9EB9E0493C44}"/>
              </a:ext>
            </a:extLst>
          </p:cNvPr>
          <p:cNvSpPr/>
          <p:nvPr/>
        </p:nvSpPr>
        <p:spPr>
          <a:xfrm>
            <a:off x="0" y="1138359"/>
            <a:ext cx="6096000" cy="5454955"/>
          </a:xfrm>
          <a:prstGeom prst="rect">
            <a:avLst/>
          </a:prstGeom>
        </p:spPr>
        <p:txBody>
          <a:bodyPr wrap="square" anchor="ctr">
            <a:spAutoFit/>
          </a:bodyPr>
          <a:lstStyle/>
          <a:p>
            <a:r>
              <a:rPr lang="ja-JP" altLang="en-US" dirty="0"/>
              <a:t>サイバーズならではの学校の魅力など </a:t>
            </a:r>
            <a:r>
              <a:rPr lang="en-US" altLang="ja-JP" dirty="0"/>
              <a:t>:</a:t>
            </a:r>
            <a:r>
              <a:rPr lang="ja-JP" altLang="en-US" dirty="0"/>
              <a:t>発表時間</a:t>
            </a:r>
            <a:r>
              <a:rPr lang="en-US" altLang="ja-JP" dirty="0"/>
              <a:t>10</a:t>
            </a:r>
            <a:r>
              <a:rPr lang="ja-JP" altLang="en-US" dirty="0"/>
              <a:t>～</a:t>
            </a:r>
            <a:r>
              <a:rPr lang="en-US" altLang="ja-JP" dirty="0"/>
              <a:t>15</a:t>
            </a:r>
            <a:r>
              <a:rPr lang="ja-JP" altLang="en-US" dirty="0"/>
              <a:t>分</a:t>
            </a:r>
            <a:endParaRPr lang="en-US" altLang="ja-JP" dirty="0"/>
          </a:p>
          <a:p>
            <a:r>
              <a:rPr lang="ja-JP" altLang="en-US" dirty="0"/>
              <a:t>▼スライドにできそうな話題 </a:t>
            </a:r>
            <a:endParaRPr lang="en-US" altLang="ja-JP" dirty="0"/>
          </a:p>
          <a:p>
            <a:r>
              <a:rPr lang="ja-JP" altLang="en-US" dirty="0"/>
              <a:t>─────────────────────────</a:t>
            </a:r>
            <a:endParaRPr lang="en-US" altLang="ja-JP" dirty="0"/>
          </a:p>
          <a:p>
            <a:r>
              <a:rPr lang="ja-JP" altLang="en-US" dirty="0"/>
              <a:t>　◎授業の様子・ゲーム制作の詳細</a:t>
            </a:r>
            <a:endParaRPr lang="en-US" altLang="ja-JP" dirty="0"/>
          </a:p>
          <a:p>
            <a:pPr>
              <a:lnSpc>
                <a:spcPct val="150000"/>
              </a:lnSpc>
            </a:pPr>
            <a:r>
              <a:rPr lang="ja-JP" altLang="en-US" dirty="0"/>
              <a:t>　　→高校と違い筆記少なめ、授業は実践的スタイル</a:t>
            </a:r>
            <a:endParaRPr lang="en-US" altLang="ja-JP" dirty="0"/>
          </a:p>
          <a:p>
            <a:pPr>
              <a:lnSpc>
                <a:spcPct val="150000"/>
              </a:lnSpc>
            </a:pPr>
            <a:r>
              <a:rPr lang="ja-JP" altLang="en-US" dirty="0"/>
              <a:t>　　→何も知らない状態でもゼロから学べる</a:t>
            </a:r>
            <a:endParaRPr lang="en-US" altLang="ja-JP" dirty="0"/>
          </a:p>
          <a:p>
            <a:pPr>
              <a:lnSpc>
                <a:spcPct val="150000"/>
              </a:lnSpc>
            </a:pPr>
            <a:r>
              <a:rPr lang="ja-JP" altLang="en-US" dirty="0"/>
              <a:t>　　→プロ経験のある先生になんでも質問出来る</a:t>
            </a:r>
            <a:endParaRPr lang="en-US" altLang="ja-JP" dirty="0"/>
          </a:p>
          <a:p>
            <a:pPr>
              <a:lnSpc>
                <a:spcPct val="150000"/>
              </a:lnSpc>
            </a:pPr>
            <a:r>
              <a:rPr lang="ja-JP" altLang="en-US" dirty="0"/>
              <a:t>　　→貸与</a:t>
            </a:r>
            <a:r>
              <a:rPr lang="en-US" altLang="ja-JP" dirty="0"/>
              <a:t>PC</a:t>
            </a:r>
            <a:r>
              <a:rPr lang="ja-JP" altLang="en-US" dirty="0"/>
              <a:t>があるので自宅学習が出来る</a:t>
            </a:r>
            <a:endParaRPr lang="en-US" altLang="ja-JP" dirty="0"/>
          </a:p>
          <a:p>
            <a:pPr>
              <a:lnSpc>
                <a:spcPct val="150000"/>
              </a:lnSpc>
            </a:pPr>
            <a:r>
              <a:rPr lang="ja-JP" altLang="en-US" dirty="0"/>
              <a:t>　　→</a:t>
            </a:r>
            <a:r>
              <a:rPr lang="en-US" altLang="ja-JP" dirty="0"/>
              <a:t>1</a:t>
            </a:r>
            <a:r>
              <a:rPr lang="ja-JP" altLang="en-US" dirty="0"/>
              <a:t>年間で作る作品数、制作スケジュールなど</a:t>
            </a:r>
            <a:endParaRPr lang="en-US" altLang="ja-JP" dirty="0"/>
          </a:p>
          <a:p>
            <a:pPr>
              <a:lnSpc>
                <a:spcPct val="150000"/>
              </a:lnSpc>
            </a:pPr>
            <a:r>
              <a:rPr lang="ja-JP" altLang="en-US" dirty="0"/>
              <a:t>　　→独学では難しいチーム制作を実施</a:t>
            </a:r>
            <a:endParaRPr lang="en-US" altLang="ja-JP" dirty="0"/>
          </a:p>
          <a:p>
            <a:pPr>
              <a:lnSpc>
                <a:spcPct val="150000"/>
              </a:lnSpc>
            </a:pPr>
            <a:r>
              <a:rPr lang="ja-JP" altLang="en-US" dirty="0"/>
              <a:t>　★→豊富なゲームソフトがあり研究し放題</a:t>
            </a:r>
            <a:endParaRPr lang="en-US" altLang="ja-JP" dirty="0"/>
          </a:p>
          <a:p>
            <a:pPr>
              <a:lnSpc>
                <a:spcPct val="150000"/>
              </a:lnSpc>
            </a:pPr>
            <a:r>
              <a:rPr lang="ja-JP" altLang="en-US" dirty="0"/>
              <a:t>　　→展示会で制作物を披露する、これの繰り返し</a:t>
            </a:r>
            <a:endParaRPr lang="en-US" altLang="ja-JP" dirty="0"/>
          </a:p>
          <a:p>
            <a:r>
              <a:rPr lang="ja-JP" altLang="en-US" dirty="0"/>
              <a:t>─────────────────────────</a:t>
            </a:r>
            <a:endParaRPr lang="en-US" altLang="ja-JP" dirty="0"/>
          </a:p>
          <a:p>
            <a:r>
              <a:rPr lang="ja-JP" altLang="en-US" dirty="0"/>
              <a:t>　　→他にも</a:t>
            </a:r>
            <a:r>
              <a:rPr lang="en-US" altLang="ja-JP" dirty="0"/>
              <a:t>3D</a:t>
            </a:r>
            <a:r>
              <a:rPr lang="ja-JP" altLang="en-US" dirty="0"/>
              <a:t>モデリングやプレゼンの授業が存在</a:t>
            </a:r>
            <a:endParaRPr lang="en-US" altLang="ja-JP" dirty="0"/>
          </a:p>
          <a:p>
            <a:pPr>
              <a:lnSpc>
                <a:spcPct val="150000"/>
              </a:lnSpc>
            </a:pPr>
            <a:r>
              <a:rPr lang="ja-JP" altLang="en-US" dirty="0"/>
              <a:t>　　→過去の就職実績？</a:t>
            </a:r>
            <a:endParaRPr lang="en-US" altLang="ja-JP" dirty="0"/>
          </a:p>
        </p:txBody>
      </p:sp>
      <p:cxnSp>
        <p:nvCxnSpPr>
          <p:cNvPr id="5" name="ライン">
            <a:extLst>
              <a:ext uri="{FF2B5EF4-FFF2-40B4-BE49-F238E27FC236}">
                <a16:creationId xmlns:a16="http://schemas.microsoft.com/office/drawing/2014/main" id="{D164AD5C-243A-4879-80E8-183A453352B3}"/>
              </a:ext>
            </a:extLst>
          </p:cNvPr>
          <p:cNvCxnSpPr>
            <a:cxnSpLocks/>
          </p:cNvCxnSpPr>
          <p:nvPr/>
        </p:nvCxnSpPr>
        <p:spPr>
          <a:xfrm>
            <a:off x="6261652" y="930610"/>
            <a:ext cx="5930348" cy="0"/>
          </a:xfrm>
          <a:prstGeom prst="line">
            <a:avLst/>
          </a:prstGeom>
          <a:ln w="50800" cap="rnd" cmpd="thickThin">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prstDash val="solid"/>
            <a:miter lim="800000"/>
            <a:headEnd type="oval" w="sm" len="sm"/>
            <a:tailEnd type="none" w="sm" len="sm"/>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トピック">
            <a:extLst>
              <a:ext uri="{FF2B5EF4-FFF2-40B4-BE49-F238E27FC236}">
                <a16:creationId xmlns:a16="http://schemas.microsoft.com/office/drawing/2014/main" id="{F47EA932-F60E-43CB-9F54-1793DC11FB54}"/>
              </a:ext>
            </a:extLst>
          </p:cNvPr>
          <p:cNvSpPr txBox="1"/>
          <p:nvPr/>
        </p:nvSpPr>
        <p:spPr>
          <a:xfrm>
            <a:off x="7114708" y="48640"/>
            <a:ext cx="4224233" cy="830997"/>
          </a:xfrm>
          <a:prstGeom prst="rect">
            <a:avLst/>
          </a:prstGeom>
          <a:noFill/>
          <a:effectLst/>
        </p:spPr>
        <p:txBody>
          <a:bodyPr wrap="none" rtlCol="0" anchor="ctr">
            <a:spAutoFit/>
          </a:bodyPr>
          <a:lstStyle/>
          <a:p>
            <a:pPr algn="ctr"/>
            <a:r>
              <a:rPr kumimoji="1" lang="ja-JP" altLang="en-US" sz="4800" spc="-300" dirty="0">
                <a:solidFill>
                  <a:srgbClr val="FF0000"/>
                </a:solidFill>
                <a:effectLst>
                  <a:outerShdw blurRad="38100" dist="38100" dir="2700000" algn="tl">
                    <a:srgbClr val="000000">
                      <a:alpha val="43137"/>
                    </a:srgbClr>
                  </a:outerShdw>
                </a:effectLst>
                <a:latin typeface="HGSｺﾞｼｯｸE" panose="020B0900000000000000" pitchFamily="50" charset="-128"/>
                <a:ea typeface="HGSｺﾞｼｯｸE" panose="020B0900000000000000" pitchFamily="50" charset="-128"/>
              </a:rPr>
              <a:t>トピックを入力</a:t>
            </a:r>
          </a:p>
        </p:txBody>
      </p:sp>
      <p:sp>
        <p:nvSpPr>
          <p:cNvPr id="7" name="構成">
            <a:extLst>
              <a:ext uri="{FF2B5EF4-FFF2-40B4-BE49-F238E27FC236}">
                <a16:creationId xmlns:a16="http://schemas.microsoft.com/office/drawing/2014/main" id="{F71372C5-9F57-4535-9982-F2B56F8D5AA2}"/>
              </a:ext>
            </a:extLst>
          </p:cNvPr>
          <p:cNvSpPr/>
          <p:nvPr/>
        </p:nvSpPr>
        <p:spPr>
          <a:xfrm>
            <a:off x="6096000" y="1694552"/>
            <a:ext cx="6096000" cy="5039456"/>
          </a:xfrm>
          <a:prstGeom prst="rect">
            <a:avLst/>
          </a:prstGeom>
        </p:spPr>
        <p:txBody>
          <a:bodyPr wrap="square" anchor="ctr">
            <a:spAutoFit/>
          </a:bodyPr>
          <a:lstStyle/>
          <a:p>
            <a:r>
              <a:rPr lang="ja-JP" altLang="en-US" dirty="0"/>
              <a:t>─────────────────────────</a:t>
            </a:r>
          </a:p>
          <a:p>
            <a:r>
              <a:rPr lang="ja-JP" altLang="en-US" dirty="0"/>
              <a:t>　◎イベント系統</a:t>
            </a:r>
            <a:endParaRPr lang="en-US" altLang="ja-JP" dirty="0"/>
          </a:p>
          <a:p>
            <a:pPr>
              <a:lnSpc>
                <a:spcPct val="150000"/>
              </a:lnSpc>
            </a:pPr>
            <a:r>
              <a:rPr lang="ja-JP" altLang="en-US" dirty="0"/>
              <a:t>　　→</a:t>
            </a:r>
            <a:r>
              <a:rPr lang="ja-JP" altLang="en-US" b="1" dirty="0"/>
              <a:t>ゲーム大会</a:t>
            </a:r>
            <a:endParaRPr lang="en-US" altLang="ja-JP" b="1" dirty="0"/>
          </a:p>
          <a:p>
            <a:pPr>
              <a:lnSpc>
                <a:spcPct val="150000"/>
              </a:lnSpc>
            </a:pPr>
            <a:r>
              <a:rPr lang="ja-JP" altLang="en-US" b="1" dirty="0"/>
              <a:t>　　　・知らないゲームを知れる</a:t>
            </a:r>
            <a:endParaRPr lang="en-US" altLang="ja-JP" b="1" dirty="0"/>
          </a:p>
          <a:p>
            <a:pPr>
              <a:lnSpc>
                <a:spcPct val="150000"/>
              </a:lnSpc>
            </a:pPr>
            <a:r>
              <a:rPr lang="ja-JP" altLang="en-US" b="1" dirty="0"/>
              <a:t>　　　・他クラスとの交流</a:t>
            </a:r>
            <a:endParaRPr lang="en-US" altLang="ja-JP" b="1" dirty="0"/>
          </a:p>
          <a:p>
            <a:pPr>
              <a:lnSpc>
                <a:spcPct val="150000"/>
              </a:lnSpc>
            </a:pPr>
            <a:r>
              <a:rPr lang="ja-JP" altLang="en-US" dirty="0"/>
              <a:t>　　→ハッカソン</a:t>
            </a:r>
            <a:endParaRPr lang="en-US" altLang="ja-JP" dirty="0"/>
          </a:p>
          <a:p>
            <a:pPr>
              <a:lnSpc>
                <a:spcPct val="150000"/>
              </a:lnSpc>
            </a:pPr>
            <a:r>
              <a:rPr lang="ja-JP" altLang="en-US" dirty="0"/>
              <a:t>　　　・</a:t>
            </a:r>
            <a:r>
              <a:rPr lang="en-US" altLang="ja-JP" dirty="0"/>
              <a:t>1</a:t>
            </a:r>
            <a:r>
              <a:rPr lang="ja-JP" altLang="en-US" dirty="0"/>
              <a:t>日でゲーム制作</a:t>
            </a:r>
            <a:endParaRPr lang="en-US" altLang="ja-JP" dirty="0"/>
          </a:p>
          <a:p>
            <a:pPr>
              <a:lnSpc>
                <a:spcPct val="150000"/>
              </a:lnSpc>
            </a:pPr>
            <a:r>
              <a:rPr lang="ja-JP" altLang="en-US" dirty="0"/>
              <a:t>　　→</a:t>
            </a:r>
            <a:r>
              <a:rPr lang="en-US" altLang="ja-JP" dirty="0"/>
              <a:t>SGI</a:t>
            </a:r>
          </a:p>
          <a:p>
            <a:pPr>
              <a:lnSpc>
                <a:spcPct val="150000"/>
              </a:lnSpc>
            </a:pPr>
            <a:r>
              <a:rPr lang="ja-JP" altLang="en-US" dirty="0"/>
              <a:t>　　　・ゲームの魅力を研究・分解</a:t>
            </a:r>
            <a:endParaRPr lang="en-US" altLang="ja-JP" dirty="0"/>
          </a:p>
          <a:p>
            <a:pPr>
              <a:lnSpc>
                <a:spcPct val="150000"/>
              </a:lnSpc>
            </a:pPr>
            <a:r>
              <a:rPr lang="ja-JP" altLang="en-US" dirty="0"/>
              <a:t>　　　・資料制作の練習</a:t>
            </a:r>
            <a:endParaRPr lang="en-US" altLang="ja-JP" dirty="0"/>
          </a:p>
          <a:p>
            <a:r>
              <a:rPr lang="ja-JP" altLang="en-US" dirty="0"/>
              <a:t>─────────────────────────</a:t>
            </a:r>
            <a:endParaRPr lang="en-US" altLang="ja-JP" dirty="0"/>
          </a:p>
          <a:p>
            <a:pPr>
              <a:lnSpc>
                <a:spcPct val="150000"/>
              </a:lnSpc>
            </a:pPr>
            <a:r>
              <a:rPr lang="ja-JP" altLang="en-US" dirty="0"/>
              <a:t>　　→イベントは全てゲーム制作のためになる</a:t>
            </a:r>
            <a:endParaRPr lang="en-US" altLang="ja-JP" dirty="0"/>
          </a:p>
          <a:p>
            <a:pPr>
              <a:lnSpc>
                <a:spcPct val="150000"/>
              </a:lnSpc>
            </a:pPr>
            <a:r>
              <a:rPr lang="ja-JP" altLang="en-US" dirty="0"/>
              <a:t>　　→表彰的な取り組みもしてる？</a:t>
            </a:r>
            <a:endParaRPr lang="en-US" altLang="ja-JP" dirty="0"/>
          </a:p>
        </p:txBody>
      </p:sp>
    </p:spTree>
    <p:extLst>
      <p:ext uri="{BB962C8B-B14F-4D97-AF65-F5344CB8AC3E}">
        <p14:creationId xmlns:p14="http://schemas.microsoft.com/office/powerpoint/2010/main" val="562046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QR コード&#10;&#10;AI によって生成されたコンテンツは間違っている可能性があります。">
            <a:extLst>
              <a:ext uri="{FF2B5EF4-FFF2-40B4-BE49-F238E27FC236}">
                <a16:creationId xmlns:a16="http://schemas.microsoft.com/office/drawing/2014/main" id="{0EF650E0-5C2B-AD22-85E5-7E4143A18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704" y="1270079"/>
            <a:ext cx="6057898" cy="2271712"/>
          </a:xfrm>
          <a:prstGeom prst="rect">
            <a:avLst/>
          </a:prstGeom>
          <a:ln>
            <a:noFill/>
          </a:ln>
          <a:effectLst>
            <a:outerShdw blurRad="292100" dist="139700" dir="2700000" algn="tl" rotWithShape="0">
              <a:srgbClr val="333333">
                <a:alpha val="65000"/>
              </a:srgbClr>
            </a:outerShdw>
          </a:effectLst>
        </p:spPr>
      </p:pic>
      <p:pic>
        <p:nvPicPr>
          <p:cNvPr id="7" name="図 6" descr="テキスト&#10;&#10;AI によって生成されたコンテンツは間違っている可能性があります。">
            <a:extLst>
              <a:ext uri="{FF2B5EF4-FFF2-40B4-BE49-F238E27FC236}">
                <a16:creationId xmlns:a16="http://schemas.microsoft.com/office/drawing/2014/main" id="{E8F69FCC-6CE8-ABFB-3AFE-A8DEFFB627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925" y="4049781"/>
            <a:ext cx="4731492" cy="2661465"/>
          </a:xfrm>
          <a:prstGeom prst="rect">
            <a:avLst/>
          </a:prstGeom>
          <a:ln>
            <a:noFill/>
          </a:ln>
          <a:effectLst>
            <a:outerShdw blurRad="292100" dist="139700" dir="2700000" algn="tl" rotWithShape="0">
              <a:srgbClr val="333333">
                <a:alpha val="65000"/>
              </a:srgbClr>
            </a:outerShdw>
          </a:effectLst>
        </p:spPr>
      </p:pic>
      <p:pic>
        <p:nvPicPr>
          <p:cNvPr id="9" name="図 8" descr="テキスト&#10;&#10;AI によって生成されたコンテンツは間違っている可能性があります。">
            <a:extLst>
              <a:ext uri="{FF2B5EF4-FFF2-40B4-BE49-F238E27FC236}">
                <a16:creationId xmlns:a16="http://schemas.microsoft.com/office/drawing/2014/main" id="{0BC3D47C-5444-D7AE-EFAF-53CB273B7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607" y="1270079"/>
            <a:ext cx="4334329" cy="2438060"/>
          </a:xfrm>
          <a:prstGeom prst="rect">
            <a:avLst/>
          </a:prstGeom>
          <a:ln>
            <a:noFill/>
          </a:ln>
          <a:effectLst>
            <a:outerShdw blurRad="292100" dist="139700" dir="2700000" algn="tl" rotWithShape="0">
              <a:srgbClr val="333333">
                <a:alpha val="65000"/>
              </a:srgbClr>
            </a:outerShdw>
          </a:effectLst>
        </p:spPr>
      </p:pic>
      <p:pic>
        <p:nvPicPr>
          <p:cNvPr id="11" name="図 10">
            <a:extLst>
              <a:ext uri="{FF2B5EF4-FFF2-40B4-BE49-F238E27FC236}">
                <a16:creationId xmlns:a16="http://schemas.microsoft.com/office/drawing/2014/main" id="{06222FC6-CA54-A8BC-D723-FEFBCCB54E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3275" y="3869163"/>
            <a:ext cx="4463390" cy="2510657"/>
          </a:xfrm>
          <a:prstGeom prst="rect">
            <a:avLst/>
          </a:prstGeom>
          <a:ln>
            <a:noFill/>
          </a:ln>
          <a:effectLst>
            <a:outerShdw blurRad="292100" dist="139700" dir="2700000" algn="tl" rotWithShape="0">
              <a:srgbClr val="333333">
                <a:alpha val="65000"/>
              </a:srgbClr>
            </a:outerShdw>
          </a:effectLst>
        </p:spPr>
      </p:pic>
      <p:cxnSp>
        <p:nvCxnSpPr>
          <p:cNvPr id="12" name="ライン">
            <a:extLst>
              <a:ext uri="{FF2B5EF4-FFF2-40B4-BE49-F238E27FC236}">
                <a16:creationId xmlns:a16="http://schemas.microsoft.com/office/drawing/2014/main" id="{D6B7556C-36E7-23B8-6DA5-0A3A9CFB17BB}"/>
              </a:ext>
            </a:extLst>
          </p:cNvPr>
          <p:cNvCxnSpPr>
            <a:cxnSpLocks/>
          </p:cNvCxnSpPr>
          <p:nvPr/>
        </p:nvCxnSpPr>
        <p:spPr>
          <a:xfrm>
            <a:off x="6261652" y="1016748"/>
            <a:ext cx="5930348" cy="0"/>
          </a:xfrm>
          <a:prstGeom prst="line">
            <a:avLst/>
          </a:prstGeom>
          <a:ln w="50800" cap="rnd" cmpd="thickThin">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prstDash val="solid"/>
            <a:miter lim="800000"/>
            <a:headEnd type="oval" w="sm" len="sm"/>
            <a:tailEnd type="none" w="sm" len="sm"/>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トピック">
            <a:extLst>
              <a:ext uri="{FF2B5EF4-FFF2-40B4-BE49-F238E27FC236}">
                <a16:creationId xmlns:a16="http://schemas.microsoft.com/office/drawing/2014/main" id="{58E04FBE-2CB8-6E13-248A-456AE0BC15C5}"/>
              </a:ext>
            </a:extLst>
          </p:cNvPr>
          <p:cNvSpPr txBox="1"/>
          <p:nvPr/>
        </p:nvSpPr>
        <p:spPr>
          <a:xfrm>
            <a:off x="6989227" y="-72887"/>
            <a:ext cx="3653565" cy="1015663"/>
          </a:xfrm>
          <a:prstGeom prst="rect">
            <a:avLst/>
          </a:prstGeom>
          <a:noFill/>
          <a:effectLst/>
        </p:spPr>
        <p:txBody>
          <a:bodyPr wrap="none" rtlCol="0" anchor="ctr">
            <a:spAutoFit/>
          </a:bodyPr>
          <a:lstStyle/>
          <a:p>
            <a:pPr algn="ctr"/>
            <a:r>
              <a:rPr lang="ja-JP" altLang="en-US" sz="6000" b="1" spc="-300" dirty="0">
                <a:solidFill>
                  <a:srgbClr val="FF0000"/>
                </a:solidFill>
                <a:effectLst>
                  <a:glow rad="63500">
                    <a:schemeClr val="accent2">
                      <a:satMod val="175000"/>
                      <a:alpha val="40000"/>
                    </a:schemeClr>
                  </a:glow>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ゲーム大会</a:t>
            </a:r>
            <a:endParaRPr kumimoji="1" lang="ja-JP" altLang="en-US" sz="6000" b="1" spc="-300" dirty="0">
              <a:solidFill>
                <a:srgbClr val="FF0000"/>
              </a:solidFill>
              <a:effectLst>
                <a:glow rad="63500">
                  <a:schemeClr val="accent2">
                    <a:satMod val="175000"/>
                    <a:alpha val="40000"/>
                  </a:schemeClr>
                </a:glow>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endParaRPr>
          </a:p>
        </p:txBody>
      </p:sp>
      <p:sp>
        <p:nvSpPr>
          <p:cNvPr id="2" name="テキスト ボックス 1">
            <a:extLst>
              <a:ext uri="{FF2B5EF4-FFF2-40B4-BE49-F238E27FC236}">
                <a16:creationId xmlns:a16="http://schemas.microsoft.com/office/drawing/2014/main" id="{6BF67C7E-AB05-87F4-C6BB-78A86D7BC56F}"/>
              </a:ext>
            </a:extLst>
          </p:cNvPr>
          <p:cNvSpPr txBox="1"/>
          <p:nvPr/>
        </p:nvSpPr>
        <p:spPr>
          <a:xfrm rot="20995350">
            <a:off x="-638885" y="2095076"/>
            <a:ext cx="7364676" cy="1862048"/>
          </a:xfrm>
          <a:prstGeom prst="rect">
            <a:avLst/>
          </a:prstGeom>
          <a:noFill/>
        </p:spPr>
        <p:txBody>
          <a:bodyPr wrap="square" rtlCol="0">
            <a:spAutoFit/>
          </a:bodyPr>
          <a:lstStyle/>
          <a:p>
            <a:pPr algn="ctr"/>
            <a:r>
              <a:rPr kumimoji="1" lang="ja-JP" altLang="en-US" sz="11500" dirty="0">
                <a:solidFill>
                  <a:srgbClr val="FF550A"/>
                </a:solidFill>
                <a:effectLst>
                  <a:glow rad="63500">
                    <a:schemeClr val="accent4">
                      <a:satMod val="175000"/>
                      <a:alpha val="40000"/>
                    </a:schemeClr>
                  </a:glow>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多種多様</a:t>
            </a:r>
          </a:p>
        </p:txBody>
      </p:sp>
      <p:sp>
        <p:nvSpPr>
          <p:cNvPr id="3" name="テキスト ボックス 2">
            <a:extLst>
              <a:ext uri="{FF2B5EF4-FFF2-40B4-BE49-F238E27FC236}">
                <a16:creationId xmlns:a16="http://schemas.microsoft.com/office/drawing/2014/main" id="{7358347F-C0EA-9A55-C3E3-FFE926061A7A}"/>
              </a:ext>
            </a:extLst>
          </p:cNvPr>
          <p:cNvSpPr txBox="1"/>
          <p:nvPr/>
        </p:nvSpPr>
        <p:spPr>
          <a:xfrm rot="749904">
            <a:off x="4661158" y="4060808"/>
            <a:ext cx="7364676" cy="1862048"/>
          </a:xfrm>
          <a:prstGeom prst="rect">
            <a:avLst/>
          </a:prstGeom>
          <a:noFill/>
        </p:spPr>
        <p:txBody>
          <a:bodyPr wrap="square" rtlCol="0">
            <a:spAutoFit/>
          </a:bodyPr>
          <a:lstStyle/>
          <a:p>
            <a:pPr algn="ctr"/>
            <a:r>
              <a:rPr lang="ja-JP" altLang="en-US" sz="11500" dirty="0">
                <a:solidFill>
                  <a:srgbClr val="00B0F0"/>
                </a:solidFill>
                <a:effectLst>
                  <a:glow rad="63500">
                    <a:schemeClr val="accent6">
                      <a:satMod val="175000"/>
                      <a:alpha val="40000"/>
                    </a:schemeClr>
                  </a:glow>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要素満載</a:t>
            </a:r>
            <a:endParaRPr kumimoji="1" lang="ja-JP" altLang="en-US" sz="11500" dirty="0">
              <a:solidFill>
                <a:srgbClr val="00B0F0"/>
              </a:solidFill>
              <a:effectLst>
                <a:glow rad="63500">
                  <a:schemeClr val="accent6">
                    <a:satMod val="175000"/>
                    <a:alpha val="40000"/>
                  </a:schemeClr>
                </a:glow>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86DCF947-4414-04F8-DA41-F4EB9E6EF6FB}"/>
              </a:ext>
            </a:extLst>
          </p:cNvPr>
          <p:cNvSpPr/>
          <p:nvPr/>
        </p:nvSpPr>
        <p:spPr>
          <a:xfrm>
            <a:off x="-85344" y="-70493"/>
            <a:ext cx="12362688" cy="6998986"/>
          </a:xfrm>
          <a:prstGeom prst="rect">
            <a:avLst/>
          </a:prstGeom>
          <a:gradFill>
            <a:gsLst>
              <a:gs pos="100000">
                <a:schemeClr val="accent3">
                  <a:lumMod val="105000"/>
                  <a:satMod val="103000"/>
                  <a:tint val="73000"/>
                  <a:alpha val="85000"/>
                </a:schemeClr>
              </a:gs>
              <a:gs pos="100000">
                <a:schemeClr val="accent3">
                  <a:lumMod val="105000"/>
                  <a:satMod val="109000"/>
                  <a:tint val="81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7297885E-D087-D585-C5B6-4A84C302BE17}"/>
              </a:ext>
            </a:extLst>
          </p:cNvPr>
          <p:cNvSpPr txBox="1"/>
          <p:nvPr/>
        </p:nvSpPr>
        <p:spPr>
          <a:xfrm>
            <a:off x="-1700889" y="194653"/>
            <a:ext cx="10189119" cy="1200329"/>
          </a:xfrm>
          <a:prstGeom prst="rect">
            <a:avLst/>
          </a:prstGeom>
          <a:noFill/>
        </p:spPr>
        <p:txBody>
          <a:bodyPr wrap="square" rtlCol="0">
            <a:spAutoFit/>
          </a:bodyPr>
          <a:lstStyle/>
          <a:p>
            <a:pPr algn="ctr"/>
            <a:r>
              <a:rPr lang="ja-JP" altLang="en-US" sz="7200" dirty="0">
                <a:solidFill>
                  <a:schemeClr val="accent1">
                    <a:lumMod val="75000"/>
                  </a:schemeClr>
                </a:solidFill>
                <a:effectLst/>
                <a:latin typeface="HGP創英角ﾎﾟｯﾌﾟ体" panose="040B0A00000000000000" pitchFamily="50" charset="-128"/>
                <a:ea typeface="HGP創英角ﾎﾟｯﾌﾟ体" panose="040B0A00000000000000" pitchFamily="50" charset="-128"/>
              </a:rPr>
              <a:t>わざわざ大会？</a:t>
            </a:r>
            <a:endParaRPr kumimoji="1" lang="ja-JP" altLang="en-US" sz="7200" dirty="0">
              <a:solidFill>
                <a:schemeClr val="accent1">
                  <a:lumMod val="75000"/>
                </a:schemeClr>
              </a:solidFill>
              <a:effectLst/>
              <a:latin typeface="HGP創英角ﾎﾟｯﾌﾟ体" panose="040B0A00000000000000" pitchFamily="50" charset="-128"/>
              <a:ea typeface="HGP創英角ﾎﾟｯﾌﾟ体" panose="040B0A00000000000000" pitchFamily="50" charset="-128"/>
            </a:endParaRPr>
          </a:p>
        </p:txBody>
      </p:sp>
      <p:sp>
        <p:nvSpPr>
          <p:cNvPr id="4" name="テキスト ボックス 3">
            <a:extLst>
              <a:ext uri="{FF2B5EF4-FFF2-40B4-BE49-F238E27FC236}">
                <a16:creationId xmlns:a16="http://schemas.microsoft.com/office/drawing/2014/main" id="{77BCD213-C59F-B521-E733-684377E040EC}"/>
              </a:ext>
            </a:extLst>
          </p:cNvPr>
          <p:cNvSpPr txBox="1"/>
          <p:nvPr/>
        </p:nvSpPr>
        <p:spPr>
          <a:xfrm>
            <a:off x="2758176" y="205040"/>
            <a:ext cx="6376701" cy="6447919"/>
          </a:xfrm>
          <a:prstGeom prst="rect">
            <a:avLst/>
          </a:prstGeom>
          <a:noFill/>
        </p:spPr>
        <p:txBody>
          <a:bodyPr wrap="square" rtlCol="0">
            <a:spAutoFit/>
          </a:bodyPr>
          <a:lstStyle/>
          <a:p>
            <a:pPr algn="ctr"/>
            <a:r>
              <a:rPr kumimoji="1" lang="ja-JP" altLang="en-US" sz="41300" b="1" dirty="0">
                <a:solidFill>
                  <a:srgbClr val="FF0000"/>
                </a:solidFill>
                <a:effectLst>
                  <a:glow rad="63500">
                    <a:schemeClr val="accent2">
                      <a:satMod val="175000"/>
                      <a:alpha val="40000"/>
                    </a:schemeClr>
                  </a:glow>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a:t>
            </a:r>
          </a:p>
        </p:txBody>
      </p:sp>
      <p:sp>
        <p:nvSpPr>
          <p:cNvPr id="14" name="テキスト ボックス 13">
            <a:extLst>
              <a:ext uri="{FF2B5EF4-FFF2-40B4-BE49-F238E27FC236}">
                <a16:creationId xmlns:a16="http://schemas.microsoft.com/office/drawing/2014/main" id="{E78B461A-6B5A-D998-D76C-BD454A613EF6}"/>
              </a:ext>
            </a:extLst>
          </p:cNvPr>
          <p:cNvSpPr txBox="1"/>
          <p:nvPr/>
        </p:nvSpPr>
        <p:spPr>
          <a:xfrm>
            <a:off x="4428512" y="5511438"/>
            <a:ext cx="10189119" cy="1200329"/>
          </a:xfrm>
          <a:prstGeom prst="rect">
            <a:avLst/>
          </a:prstGeom>
          <a:noFill/>
        </p:spPr>
        <p:txBody>
          <a:bodyPr wrap="square" rtlCol="0">
            <a:spAutoFit/>
          </a:bodyPr>
          <a:lstStyle/>
          <a:p>
            <a:pPr algn="ctr"/>
            <a:r>
              <a:rPr lang="ja-JP" altLang="en-US" sz="7200" dirty="0">
                <a:solidFill>
                  <a:schemeClr val="accent1">
                    <a:lumMod val="75000"/>
                  </a:schemeClr>
                </a:solidFill>
                <a:effectLst/>
                <a:latin typeface="HGP創英角ﾎﾟｯﾌﾟ体" panose="040B0A00000000000000" pitchFamily="50" charset="-128"/>
                <a:ea typeface="HGP創英角ﾎﾟｯﾌﾟ体" panose="040B0A00000000000000" pitchFamily="50" charset="-128"/>
              </a:rPr>
              <a:t>何を学べる？</a:t>
            </a:r>
            <a:endParaRPr kumimoji="1" lang="ja-JP" altLang="en-US" sz="7200" dirty="0">
              <a:solidFill>
                <a:schemeClr val="accent1">
                  <a:lumMod val="75000"/>
                </a:schemeClr>
              </a:solidFill>
              <a:effectLst/>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548022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childTnLst>
                                </p:cTn>
                              </p:par>
                            </p:childTnLst>
                          </p:cTn>
                        </p:par>
                        <p:par>
                          <p:cTn id="38" fill="hold">
                            <p:stCondLst>
                              <p:cond delay="0"/>
                            </p:stCondLst>
                            <p:childTnLst>
                              <p:par>
                                <p:cTn id="39" presetID="2" presetClass="entr" presetSubtype="8"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0-#ppt_w/2"/>
                                          </p:val>
                                        </p:tav>
                                        <p:tav tm="100000">
                                          <p:val>
                                            <p:strVal val="#ppt_x"/>
                                          </p:val>
                                        </p:tav>
                                      </p:tavLst>
                                    </p:anim>
                                    <p:anim calcmode="lin" valueType="num">
                                      <p:cBhvr additive="base">
                                        <p:cTn id="42" dur="500" fill="hold"/>
                                        <p:tgtEl>
                                          <p:spTgt spid="10"/>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2" presetClass="entr" presetSubtype="2"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1+#ppt_w/2"/>
                                          </p:val>
                                        </p:tav>
                                        <p:tav tm="100000">
                                          <p:val>
                                            <p:strVal val="#ppt_x"/>
                                          </p:val>
                                        </p:tav>
                                      </p:tavLst>
                                    </p:anim>
                                    <p:anim calcmode="lin" valueType="num">
                                      <p:cBhvr additive="base">
                                        <p:cTn id="47"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animBg="1"/>
      <p:bldP spid="10" grpId="0"/>
      <p:bldP spid="4"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ライン">
            <a:extLst>
              <a:ext uri="{FF2B5EF4-FFF2-40B4-BE49-F238E27FC236}">
                <a16:creationId xmlns:a16="http://schemas.microsoft.com/office/drawing/2014/main" id="{743A3AD7-36C6-0385-C13D-30C3F0078D74}"/>
              </a:ext>
            </a:extLst>
          </p:cNvPr>
          <p:cNvCxnSpPr>
            <a:cxnSpLocks/>
          </p:cNvCxnSpPr>
          <p:nvPr/>
        </p:nvCxnSpPr>
        <p:spPr>
          <a:xfrm>
            <a:off x="6261652" y="1016748"/>
            <a:ext cx="5930348" cy="0"/>
          </a:xfrm>
          <a:prstGeom prst="line">
            <a:avLst/>
          </a:prstGeom>
          <a:ln w="50800" cap="rnd" cmpd="thickThin">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prstDash val="solid"/>
            <a:miter lim="800000"/>
            <a:headEnd type="oval" w="sm" len="sm"/>
            <a:tailEnd type="none" w="sm" len="sm"/>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トピック">
            <a:extLst>
              <a:ext uri="{FF2B5EF4-FFF2-40B4-BE49-F238E27FC236}">
                <a16:creationId xmlns:a16="http://schemas.microsoft.com/office/drawing/2014/main" id="{F176C385-F4BC-E386-02B3-BF394964B2E5}"/>
              </a:ext>
            </a:extLst>
          </p:cNvPr>
          <p:cNvSpPr txBox="1"/>
          <p:nvPr/>
        </p:nvSpPr>
        <p:spPr>
          <a:xfrm>
            <a:off x="6989227" y="-72887"/>
            <a:ext cx="3653565" cy="1015663"/>
          </a:xfrm>
          <a:prstGeom prst="rect">
            <a:avLst/>
          </a:prstGeom>
          <a:noFill/>
          <a:effectLst/>
        </p:spPr>
        <p:txBody>
          <a:bodyPr wrap="none" rtlCol="0" anchor="ctr">
            <a:spAutoFit/>
          </a:bodyPr>
          <a:lstStyle/>
          <a:p>
            <a:pPr algn="ctr"/>
            <a:r>
              <a:rPr lang="ja-JP" altLang="en-US" sz="6000" b="1" spc="-300" dirty="0">
                <a:solidFill>
                  <a:srgbClr val="FF0000"/>
                </a:solidFill>
                <a:effectLst>
                  <a:glow rad="63500">
                    <a:schemeClr val="accent2">
                      <a:satMod val="175000"/>
                      <a:alpha val="40000"/>
                    </a:schemeClr>
                  </a:glow>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ゲーム大会</a:t>
            </a:r>
            <a:endParaRPr kumimoji="1" lang="ja-JP" altLang="en-US" sz="6000" b="1" spc="-300" dirty="0">
              <a:solidFill>
                <a:srgbClr val="FF0000"/>
              </a:solidFill>
              <a:effectLst>
                <a:glow rad="63500">
                  <a:schemeClr val="accent2">
                    <a:satMod val="175000"/>
                    <a:alpha val="40000"/>
                  </a:schemeClr>
                </a:glow>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endParaRPr>
          </a:p>
        </p:txBody>
      </p:sp>
      <p:pic>
        <p:nvPicPr>
          <p:cNvPr id="3" name="図 2" descr="ダイアグラム が含まれている画像&#10;&#10;AI によって生成されたコンテンツは間違っている可能性があります。">
            <a:extLst>
              <a:ext uri="{FF2B5EF4-FFF2-40B4-BE49-F238E27FC236}">
                <a16:creationId xmlns:a16="http://schemas.microsoft.com/office/drawing/2014/main" id="{91DF565A-DB15-42C9-8D6E-1C4646F37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668" y="1652368"/>
            <a:ext cx="4549697" cy="2559205"/>
          </a:xfrm>
          <a:prstGeom prst="rect">
            <a:avLst/>
          </a:prstGeom>
          <a:ln>
            <a:noFill/>
          </a:ln>
          <a:effectLst>
            <a:outerShdw blurRad="292100" dist="139700" dir="2700000" algn="tl" rotWithShape="0">
              <a:srgbClr val="333333">
                <a:alpha val="65000"/>
              </a:srgbClr>
            </a:outerShdw>
          </a:effectLst>
        </p:spPr>
      </p:pic>
      <p:pic>
        <p:nvPicPr>
          <p:cNvPr id="7" name="図 6" descr="マップ&#10;&#10;AI によって生成されたコンテンツは間違っている可能性があります。">
            <a:extLst>
              <a:ext uri="{FF2B5EF4-FFF2-40B4-BE49-F238E27FC236}">
                <a16:creationId xmlns:a16="http://schemas.microsoft.com/office/drawing/2014/main" id="{B6CE5A89-D052-3E13-B424-D1D417419A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3924" y="2503302"/>
            <a:ext cx="4139627" cy="3104720"/>
          </a:xfrm>
          <a:prstGeom prst="rect">
            <a:avLst/>
          </a:prstGeom>
          <a:ln>
            <a:noFill/>
          </a:ln>
          <a:effectLst>
            <a:outerShdw blurRad="292100" dist="139700" dir="2700000" algn="tl" rotWithShape="0">
              <a:srgbClr val="333333">
                <a:alpha val="65000"/>
              </a:srgbClr>
            </a:outerShdw>
          </a:effectLst>
        </p:spPr>
      </p:pic>
      <p:pic>
        <p:nvPicPr>
          <p:cNvPr id="9" name="図 8" descr="頭飾り, 衣料, ヘルメット, 帽子 が含まれている画像&#10;&#10;AI によって生成されたコンテンツは間違っている可能性があります。">
            <a:extLst>
              <a:ext uri="{FF2B5EF4-FFF2-40B4-BE49-F238E27FC236}">
                <a16:creationId xmlns:a16="http://schemas.microsoft.com/office/drawing/2014/main" id="{E75A5901-F4B2-6EFE-7E6F-E3E07579F0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339" y="3565748"/>
            <a:ext cx="4302914" cy="24184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8601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ライン">
            <a:extLst>
              <a:ext uri="{FF2B5EF4-FFF2-40B4-BE49-F238E27FC236}">
                <a16:creationId xmlns:a16="http://schemas.microsoft.com/office/drawing/2014/main" id="{D4CB2091-8391-0C3B-1189-B9AE6F7ED83B}"/>
              </a:ext>
            </a:extLst>
          </p:cNvPr>
          <p:cNvCxnSpPr>
            <a:cxnSpLocks/>
          </p:cNvCxnSpPr>
          <p:nvPr/>
        </p:nvCxnSpPr>
        <p:spPr>
          <a:xfrm>
            <a:off x="6261652" y="1016748"/>
            <a:ext cx="5930348" cy="0"/>
          </a:xfrm>
          <a:prstGeom prst="line">
            <a:avLst/>
          </a:prstGeom>
          <a:ln w="50800" cap="rnd" cmpd="thickThin">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prstDash val="solid"/>
            <a:miter lim="800000"/>
            <a:headEnd type="oval" w="sm" len="sm"/>
            <a:tailEnd type="none" w="sm" len="sm"/>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トピック">
            <a:extLst>
              <a:ext uri="{FF2B5EF4-FFF2-40B4-BE49-F238E27FC236}">
                <a16:creationId xmlns:a16="http://schemas.microsoft.com/office/drawing/2014/main" id="{024941E7-8E2D-6220-1669-AC501A9469FF}"/>
              </a:ext>
            </a:extLst>
          </p:cNvPr>
          <p:cNvSpPr txBox="1"/>
          <p:nvPr/>
        </p:nvSpPr>
        <p:spPr>
          <a:xfrm>
            <a:off x="6989227" y="-72887"/>
            <a:ext cx="3653565" cy="1015663"/>
          </a:xfrm>
          <a:prstGeom prst="rect">
            <a:avLst/>
          </a:prstGeom>
          <a:noFill/>
          <a:effectLst/>
        </p:spPr>
        <p:txBody>
          <a:bodyPr wrap="none" rtlCol="0" anchor="ctr">
            <a:spAutoFit/>
          </a:bodyPr>
          <a:lstStyle/>
          <a:p>
            <a:pPr algn="ctr"/>
            <a:r>
              <a:rPr lang="ja-JP" altLang="en-US" sz="6000" b="1" spc="-300" dirty="0">
                <a:solidFill>
                  <a:srgbClr val="FF0000"/>
                </a:solidFill>
                <a:effectLst>
                  <a:glow rad="63500">
                    <a:schemeClr val="accent2">
                      <a:satMod val="175000"/>
                      <a:alpha val="40000"/>
                    </a:schemeClr>
                  </a:glow>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ゲーム大会</a:t>
            </a:r>
            <a:endParaRPr kumimoji="1" lang="ja-JP" altLang="en-US" sz="6000" b="1" spc="-300" dirty="0">
              <a:solidFill>
                <a:srgbClr val="FF0000"/>
              </a:solidFill>
              <a:effectLst>
                <a:glow rad="63500">
                  <a:schemeClr val="accent2">
                    <a:satMod val="175000"/>
                    <a:alpha val="40000"/>
                  </a:schemeClr>
                </a:glow>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endParaRPr>
          </a:p>
        </p:txBody>
      </p:sp>
      <p:pic>
        <p:nvPicPr>
          <p:cNvPr id="7" name="図 6" descr="ポーズをとっている人たち&#10;&#10;AI によって生成されたコンテンツは間違っている可能性があります。">
            <a:extLst>
              <a:ext uri="{FF2B5EF4-FFF2-40B4-BE49-F238E27FC236}">
                <a16:creationId xmlns:a16="http://schemas.microsoft.com/office/drawing/2014/main" id="{C887903A-4AE8-4213-E560-09B496C99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848" y="1490472"/>
            <a:ext cx="6193536" cy="34838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perspectiveLeft"/>
            <a:lightRig rig="threePt" dir="t"/>
          </a:scene3d>
        </p:spPr>
      </p:pic>
      <p:pic>
        <p:nvPicPr>
          <p:cNvPr id="9" name="図 8" descr="ポーズをとる人たち&#10;&#10;AI によって生成されたコンテンツは間違っている可能性があります。">
            <a:extLst>
              <a:ext uri="{FF2B5EF4-FFF2-40B4-BE49-F238E27FC236}">
                <a16:creationId xmlns:a16="http://schemas.microsoft.com/office/drawing/2014/main" id="{F38F08D9-A1FC-B27A-2A0C-2DEC8A8665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464" y="3149536"/>
            <a:ext cx="5812536" cy="32695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perspectiveRight"/>
            <a:lightRig rig="threePt" dir="t"/>
          </a:scene3d>
        </p:spPr>
      </p:pic>
      <p:sp>
        <p:nvSpPr>
          <p:cNvPr id="10" name="テキスト ボックス 9">
            <a:extLst>
              <a:ext uri="{FF2B5EF4-FFF2-40B4-BE49-F238E27FC236}">
                <a16:creationId xmlns:a16="http://schemas.microsoft.com/office/drawing/2014/main" id="{CD25F3AE-6B1B-5BD9-9039-9BF71B413D61}"/>
              </a:ext>
            </a:extLst>
          </p:cNvPr>
          <p:cNvSpPr txBox="1"/>
          <p:nvPr/>
        </p:nvSpPr>
        <p:spPr>
          <a:xfrm rot="21156252">
            <a:off x="32579" y="1322768"/>
            <a:ext cx="9311133" cy="1107996"/>
          </a:xfrm>
          <a:prstGeom prst="rect">
            <a:avLst/>
          </a:prstGeom>
          <a:noFill/>
        </p:spPr>
        <p:txBody>
          <a:bodyPr wrap="square" rtlCol="0">
            <a:spAutoFit/>
          </a:bodyPr>
          <a:lstStyle/>
          <a:p>
            <a:pPr algn="ctr"/>
            <a:r>
              <a:rPr lang="ja-JP" altLang="en-US" sz="6600" b="1" dirty="0">
                <a:solidFill>
                  <a:srgbClr val="FFC000"/>
                </a:solidFill>
                <a:effectLst>
                  <a:glow rad="63500">
                    <a:schemeClr val="accent5">
                      <a:satMod val="175000"/>
                      <a:alpha val="40000"/>
                    </a:schemeClr>
                  </a:glow>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なんだこのゲームは</a:t>
            </a:r>
            <a:r>
              <a:rPr kumimoji="1" lang="ja-JP" altLang="en-US" sz="6600" b="1" dirty="0">
                <a:solidFill>
                  <a:srgbClr val="FFC000"/>
                </a:solidFill>
                <a:effectLst>
                  <a:glow rad="63500">
                    <a:schemeClr val="accent5">
                      <a:satMod val="175000"/>
                      <a:alpha val="40000"/>
                    </a:schemeClr>
                  </a:glow>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a:t>
            </a:r>
          </a:p>
        </p:txBody>
      </p:sp>
      <p:sp>
        <p:nvSpPr>
          <p:cNvPr id="11" name="テキスト ボックス 10">
            <a:extLst>
              <a:ext uri="{FF2B5EF4-FFF2-40B4-BE49-F238E27FC236}">
                <a16:creationId xmlns:a16="http://schemas.microsoft.com/office/drawing/2014/main" id="{F292654C-8DB4-93AB-8587-0DC229DC107E}"/>
              </a:ext>
            </a:extLst>
          </p:cNvPr>
          <p:cNvSpPr txBox="1"/>
          <p:nvPr/>
        </p:nvSpPr>
        <p:spPr>
          <a:xfrm rot="316105">
            <a:off x="2343546" y="5182712"/>
            <a:ext cx="10189119" cy="1107996"/>
          </a:xfrm>
          <a:prstGeom prst="rect">
            <a:avLst/>
          </a:prstGeom>
          <a:noFill/>
        </p:spPr>
        <p:txBody>
          <a:bodyPr wrap="square" rtlCol="0">
            <a:spAutoFit/>
          </a:bodyPr>
          <a:lstStyle/>
          <a:p>
            <a:pPr algn="ctr"/>
            <a:r>
              <a:rPr kumimoji="1" lang="ja-JP" altLang="en-US" sz="6600" dirty="0">
                <a:solidFill>
                  <a:srgbClr val="FFFF00"/>
                </a:solidFill>
                <a:effectLst>
                  <a:glow rad="63500">
                    <a:schemeClr val="accent6">
                      <a:satMod val="175000"/>
                      <a:alpha val="40000"/>
                    </a:schemeClr>
                  </a:glow>
                </a:effectLst>
                <a:latin typeface="HGP創英角ﾎﾟｯﾌﾟ体" panose="040B0A00000000000000" pitchFamily="50" charset="-128"/>
                <a:ea typeface="HGP創英角ﾎﾟｯﾌﾟ体" panose="040B0A00000000000000" pitchFamily="50" charset="-128"/>
              </a:rPr>
              <a:t>名前を覚えてもらえた！</a:t>
            </a:r>
          </a:p>
        </p:txBody>
      </p:sp>
      <p:sp>
        <p:nvSpPr>
          <p:cNvPr id="12" name="テキスト ボックス 11">
            <a:extLst>
              <a:ext uri="{FF2B5EF4-FFF2-40B4-BE49-F238E27FC236}">
                <a16:creationId xmlns:a16="http://schemas.microsoft.com/office/drawing/2014/main" id="{CF12D3FA-AA92-AA5E-83A1-8AA3725FC592}"/>
              </a:ext>
            </a:extLst>
          </p:cNvPr>
          <p:cNvSpPr txBox="1"/>
          <p:nvPr/>
        </p:nvSpPr>
        <p:spPr>
          <a:xfrm>
            <a:off x="1719417" y="2639648"/>
            <a:ext cx="10189119" cy="1862048"/>
          </a:xfrm>
          <a:prstGeom prst="rect">
            <a:avLst/>
          </a:prstGeom>
          <a:noFill/>
        </p:spPr>
        <p:txBody>
          <a:bodyPr wrap="square" rtlCol="0">
            <a:spAutoFit/>
          </a:bodyPr>
          <a:lstStyle/>
          <a:p>
            <a:pPr algn="ctr"/>
            <a:r>
              <a:rPr kumimoji="1" lang="ja-JP" altLang="en-US" sz="11500" b="1" dirty="0">
                <a:solidFill>
                  <a:srgbClr val="FF0000"/>
                </a:solidFill>
                <a:effectLst>
                  <a:glow rad="63500">
                    <a:schemeClr val="accent4">
                      <a:satMod val="175000"/>
                      <a:alpha val="40000"/>
                    </a:schemeClr>
                  </a:glow>
                </a:effectLst>
                <a:latin typeface="HGP創英角ﾎﾟｯﾌﾟ体" panose="040B0A00000000000000" pitchFamily="50" charset="-128"/>
                <a:ea typeface="HGP創英角ﾎﾟｯﾌﾟ体" panose="040B0A00000000000000" pitchFamily="50" charset="-128"/>
              </a:rPr>
              <a:t>楽しい！！！</a:t>
            </a:r>
          </a:p>
        </p:txBody>
      </p:sp>
    </p:spTree>
    <p:extLst>
      <p:ext uri="{BB962C8B-B14F-4D97-AF65-F5344CB8AC3E}">
        <p14:creationId xmlns:p14="http://schemas.microsoft.com/office/powerpoint/2010/main" val="36255915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fltVal val="0"/>
                                          </p:val>
                                        </p:tav>
                                        <p:tav tm="100000">
                                          <p:val>
                                            <p:strVal val="#ppt_w"/>
                                          </p:val>
                                        </p:tav>
                                      </p:tavLst>
                                    </p:anim>
                                    <p:anim calcmode="lin" valueType="num">
                                      <p:cBhvr>
                                        <p:cTn id="26" dur="1000" fill="hold"/>
                                        <p:tgtEl>
                                          <p:spTgt spid="12"/>
                                        </p:tgtEl>
                                        <p:attrNameLst>
                                          <p:attrName>ppt_h</p:attrName>
                                        </p:attrNameLst>
                                      </p:cBhvr>
                                      <p:tavLst>
                                        <p:tav tm="0">
                                          <p:val>
                                            <p:fltVal val="0"/>
                                          </p:val>
                                        </p:tav>
                                        <p:tav tm="100000">
                                          <p:val>
                                            <p:strVal val="#ppt_h"/>
                                          </p:val>
                                        </p:tav>
                                      </p:tavLst>
                                    </p:anim>
                                    <p:anim calcmode="lin" valueType="num">
                                      <p:cBhvr>
                                        <p:cTn id="27" dur="1000" fill="hold"/>
                                        <p:tgtEl>
                                          <p:spTgt spid="12"/>
                                        </p:tgtEl>
                                        <p:attrNameLst>
                                          <p:attrName>style.rotation</p:attrName>
                                        </p:attrNameLst>
                                      </p:cBhvr>
                                      <p:tavLst>
                                        <p:tav tm="0">
                                          <p:val>
                                            <p:fltVal val="90"/>
                                          </p:val>
                                        </p:tav>
                                        <p:tav tm="100000">
                                          <p:val>
                                            <p:fltVal val="0"/>
                                          </p:val>
                                        </p:tav>
                                      </p:tavLst>
                                    </p:anim>
                                    <p:animEffect transition="in" filter="fade">
                                      <p:cBhvr>
                                        <p:cTn id="2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5489</TotalTime>
  <Words>445</Words>
  <Application>Microsoft Office PowerPoint</Application>
  <PresentationFormat>ワイド画面</PresentationFormat>
  <Paragraphs>53</Paragraphs>
  <Slides>4</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HGP創英角ﾎﾟｯﾌﾟ体</vt:lpstr>
      <vt:lpstr>HGSｺﾞｼｯｸE</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student</dc:creator>
  <cp:lastModifiedBy>入澤　風山</cp:lastModifiedBy>
  <cp:revision>714</cp:revision>
  <dcterms:created xsi:type="dcterms:W3CDTF">2025-03-27T04:28:20Z</dcterms:created>
  <dcterms:modified xsi:type="dcterms:W3CDTF">2025-04-25T01:13:55Z</dcterms:modified>
</cp:coreProperties>
</file>