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80" d="100"/>
          <a:sy n="80" d="100"/>
        </p:scale>
        <p:origin x="49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C52BE-7212-E56C-5DFD-1F96EBBE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3B08A6-2E7F-CB41-8138-7703B2F0D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687A93-D205-8780-441B-19A3E6AF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71CF65-5E70-9462-0B77-35054F35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A8BB41-62AE-7BEE-60C6-3FC21A40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32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32D9F-C4D6-660F-432F-517F7677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B895F5-BA12-3B42-89D7-C89E3216D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B557F9-56F7-60F8-17A0-D358F696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22D6C-92DA-DDC7-F4A1-3B773CB0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E62F22-396A-4203-90B1-1A3DF66D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31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DA94B4-FED3-8925-2284-357009384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0C67CA-21B3-EE77-354F-C2D393C7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8D535A-4938-8574-7C4D-D269527A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C8119-FD43-B5EE-1A2F-917CA50C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88F6F1-0312-B090-D999-6707C7A0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09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E286A-A5AC-1C5F-C3A6-3C3BF111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D19AC9-6680-2183-B38E-26E6583C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2871B2-089D-E9AB-D368-7A1D371A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AFE8D1-8483-89F6-9C82-ED61C3B7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38EE7A-F86D-A938-CAEB-64C8F27E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3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B7717-E2E3-141C-EFA1-5BDCB8FE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C73CAC-926E-EB66-5003-A6169D588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07136-C815-8FC8-E8CB-F52A2FDE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F74CE8-C22F-80E0-1614-04B2E9ED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D2FA0F-D247-C471-E49E-5A072DF2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38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F8633-9C0A-768F-FB0E-E761D914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321F1A-7203-32B9-A436-505DC4DE4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3A07ED-3662-E159-3795-1CB3F3F8D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7F67F4-DC6D-C87A-EBBB-090F4A82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FDF1A2-087F-4162-9827-F937A945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103114-E0D2-D064-B941-7B548284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4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64C49-2110-AE42-2CA4-CC5908F1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BA2371-B3CD-22E9-2BA9-0E456AEC2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082A09-B9BE-234C-825A-922A6495C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7B777-375C-9996-0C94-FF6C2322F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BAE83C-C579-F623-7386-186D60895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5176F21-14EC-0EBA-8D50-1765EF4E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67FB69-F0B9-8531-A123-9F4B6B1E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1C6DFE-5AF5-0D60-F028-479B2D0E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05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B8DDC-C320-845D-B42C-2E461B9E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2737C6-07BA-38EE-DC5A-DD32A2B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84EFCA-2856-CE6B-A293-D1FFDE1C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721B66-B1D2-183B-B839-F6032787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84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96AA44-0D81-6A92-DD0A-798C38EC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AF3174-8BC2-BBE7-3953-FC0E3A0B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FCD930-F64B-88C0-414C-A915F6DA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56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3F8DD8-F659-2ECB-E1EF-BBC36C69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14B06-66A5-490A-F689-B543EDC5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D0332B-DD32-87CE-C5D9-DC6BE9B3B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5417CF-E618-C7DE-5B88-0446DF9A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8B8362-B527-FFC0-2050-2CFAB9E0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CDF5E1-9798-B489-8C68-68B2A5E9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25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9A868-2BBD-11E7-5459-D6A885F8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FC7B70-F098-4A5C-064A-7A7253296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0665D7-295A-4DD7-6161-232E66A4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280D8A-7472-F62C-CFE3-D847B771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7FA084-DE75-70B5-13AE-3B12E5EF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413988-301B-275F-264B-48088B50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35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FA70C2-40E2-8D63-0A03-FE4DACA3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60659-C1D1-F453-CF63-51DE81ECC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09C2DD-B1B3-A2E3-7797-EEF2930DA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01DD2-4AC7-4618-B28F-450FCB75F0FD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1B2F47-78A7-21B9-971D-C75F85C75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6C96FD-85B4-08C2-BDA2-EBFB93CEC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0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microsoft.com/office/2007/relationships/hdphoto" Target="../media/hdphoto1.wdp"/><Relationship Id="rId2" Type="http://schemas.openxmlformats.org/officeDocument/2006/relationships/image" Target="../media/image2.jp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D480656E-683B-D92A-3CBC-C0E1D78C36C9}"/>
              </a:ext>
            </a:extLst>
          </p:cNvPr>
          <p:cNvGrpSpPr/>
          <p:nvPr/>
        </p:nvGrpSpPr>
        <p:grpSpPr>
          <a:xfrm>
            <a:off x="32477" y="6010200"/>
            <a:ext cx="3222608" cy="169377"/>
            <a:chOff x="8781143" y="3440458"/>
            <a:chExt cx="1334736" cy="318742"/>
          </a:xfrm>
        </p:grpSpPr>
        <p:sp>
          <p:nvSpPr>
            <p:cNvPr id="47" name="矢印: 左 46">
              <a:extLst>
                <a:ext uri="{FF2B5EF4-FFF2-40B4-BE49-F238E27FC236}">
                  <a16:creationId xmlns:a16="http://schemas.microsoft.com/office/drawing/2014/main" id="{70C1DB5B-00F4-4892-DB2E-9C6C49B84572}"/>
                </a:ext>
              </a:extLst>
            </p:cNvPr>
            <p:cNvSpPr/>
            <p:nvPr/>
          </p:nvSpPr>
          <p:spPr>
            <a:xfrm>
              <a:off x="8781143" y="3440459"/>
              <a:ext cx="621667" cy="318741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矢印: 右 47">
              <a:extLst>
                <a:ext uri="{FF2B5EF4-FFF2-40B4-BE49-F238E27FC236}">
                  <a16:creationId xmlns:a16="http://schemas.microsoft.com/office/drawing/2014/main" id="{5BB82EBB-CFCB-795D-4804-C43B70CCEB03}"/>
                </a:ext>
              </a:extLst>
            </p:cNvPr>
            <p:cNvSpPr/>
            <p:nvPr/>
          </p:nvSpPr>
          <p:spPr>
            <a:xfrm>
              <a:off x="9387765" y="3440458"/>
              <a:ext cx="728114" cy="31874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AE3BF6-9D54-F047-43EE-364D39F40D0A}"/>
              </a:ext>
            </a:extLst>
          </p:cNvPr>
          <p:cNvSpPr txBox="1"/>
          <p:nvPr/>
        </p:nvSpPr>
        <p:spPr>
          <a:xfrm>
            <a:off x="1064785" y="489475"/>
            <a:ext cx="6330998" cy="52322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36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宇宙が舞台のほぼワンボタンゲーム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7C528C-E60E-3577-2191-24F4FC70A1A9}"/>
              </a:ext>
            </a:extLst>
          </p:cNvPr>
          <p:cNvSpPr txBox="1"/>
          <p:nvPr/>
        </p:nvSpPr>
        <p:spPr>
          <a:xfrm>
            <a:off x="-563930" y="610481"/>
            <a:ext cx="90936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SPA</a:t>
            </a:r>
            <a:r>
              <a:rPr lang="en-US" altLang="ja-JP" sz="80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C</a:t>
            </a:r>
            <a:r>
              <a:rPr lang="en-US" altLang="ja-JP" sz="8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E</a:t>
            </a:r>
            <a:r>
              <a:rPr lang="ja-JP" altLang="en-US" sz="8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 </a:t>
            </a:r>
            <a:r>
              <a:rPr lang="en-US" altLang="ja-JP" sz="66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By</a:t>
            </a:r>
            <a:r>
              <a:rPr lang="en-US" altLang="ja-JP" sz="8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 SPA</a:t>
            </a:r>
            <a:r>
              <a:rPr lang="en-US" altLang="ja-JP" sz="80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C</a:t>
            </a:r>
            <a:r>
              <a:rPr lang="en-US" altLang="ja-JP" sz="8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E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FCA5194-F4C4-FEA7-F322-3804C7B58EBF}"/>
              </a:ext>
            </a:extLst>
          </p:cNvPr>
          <p:cNvGrpSpPr/>
          <p:nvPr/>
        </p:nvGrpSpPr>
        <p:grpSpPr>
          <a:xfrm>
            <a:off x="3837803" y="2877610"/>
            <a:ext cx="3174126" cy="1965443"/>
            <a:chOff x="232085" y="3700663"/>
            <a:chExt cx="4087437" cy="2386030"/>
          </a:xfrm>
        </p:grpSpPr>
        <p:pic>
          <p:nvPicPr>
            <p:cNvPr id="7" name="図 6" descr="星と惑星のcg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CA2FB0DB-85FE-239D-16D1-1A18256EA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085" y="3700663"/>
              <a:ext cx="4087435" cy="2384053"/>
            </a:xfrm>
            <a:prstGeom prst="rect">
              <a:avLst/>
            </a:prstGeom>
          </p:spPr>
        </p:pic>
        <p:sp>
          <p:nvSpPr>
            <p:cNvPr id="8" name="矢印: 上 7">
              <a:extLst>
                <a:ext uri="{FF2B5EF4-FFF2-40B4-BE49-F238E27FC236}">
                  <a16:creationId xmlns:a16="http://schemas.microsoft.com/office/drawing/2014/main" id="{4E76A041-26E7-EAC6-B0F4-F4BACAAE997C}"/>
                </a:ext>
              </a:extLst>
            </p:cNvPr>
            <p:cNvSpPr/>
            <p:nvPr/>
          </p:nvSpPr>
          <p:spPr>
            <a:xfrm>
              <a:off x="2101975" y="3824234"/>
              <a:ext cx="334667" cy="176651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33DA7A3-5CEE-8EA2-85C6-705593976AE3}"/>
                </a:ext>
              </a:extLst>
            </p:cNvPr>
            <p:cNvSpPr/>
            <p:nvPr/>
          </p:nvSpPr>
          <p:spPr>
            <a:xfrm>
              <a:off x="232087" y="3702640"/>
              <a:ext cx="4087435" cy="2384053"/>
            </a:xfrm>
            <a:prstGeom prst="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71C3B244-BD38-BE91-4D74-585B19E17B91}"/>
                </a:ext>
              </a:extLst>
            </p:cNvPr>
            <p:cNvSpPr/>
            <p:nvPr/>
          </p:nvSpPr>
          <p:spPr>
            <a:xfrm>
              <a:off x="2073380" y="4517969"/>
              <a:ext cx="404848" cy="4032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グラフィックス 10" descr="アリ 単色塗りつぶし">
              <a:extLst>
                <a:ext uri="{FF2B5EF4-FFF2-40B4-BE49-F238E27FC236}">
                  <a16:creationId xmlns:a16="http://schemas.microsoft.com/office/drawing/2014/main" id="{7C0BEAB2-1938-8C6D-8D52-7844417A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2720998" y="4383957"/>
              <a:ext cx="457200" cy="457200"/>
            </a:xfrm>
            <a:prstGeom prst="rect">
              <a:avLst/>
            </a:prstGeom>
          </p:spPr>
        </p:pic>
        <p:pic>
          <p:nvPicPr>
            <p:cNvPr id="12" name="グラフィックス 11" descr="木星 単色塗りつぶし">
              <a:extLst>
                <a:ext uri="{FF2B5EF4-FFF2-40B4-BE49-F238E27FC236}">
                  <a16:creationId xmlns:a16="http://schemas.microsoft.com/office/drawing/2014/main" id="{8241EE4E-E81D-DB5C-B9AB-3A999102E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84840" y="3852013"/>
              <a:ext cx="457200" cy="457200"/>
            </a:xfrm>
            <a:prstGeom prst="rect">
              <a:avLst/>
            </a:prstGeom>
          </p:spPr>
        </p:pic>
        <p:pic>
          <p:nvPicPr>
            <p:cNvPr id="13" name="グラフィックス 12" descr="レイヤー (デザイン) 単色塗りつぶし">
              <a:extLst>
                <a:ext uri="{FF2B5EF4-FFF2-40B4-BE49-F238E27FC236}">
                  <a16:creationId xmlns:a16="http://schemas.microsoft.com/office/drawing/2014/main" id="{C7422BFC-0114-8089-3D1C-815823825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6667307">
              <a:off x="409359" y="5468451"/>
              <a:ext cx="457200" cy="457200"/>
            </a:xfrm>
            <a:prstGeom prst="rect">
              <a:avLst/>
            </a:prstGeom>
          </p:spPr>
        </p:pic>
        <p:pic>
          <p:nvPicPr>
            <p:cNvPr id="14" name="グラフィックス 13" descr="金星 単色塗りつぶし">
              <a:extLst>
                <a:ext uri="{FF2B5EF4-FFF2-40B4-BE49-F238E27FC236}">
                  <a16:creationId xmlns:a16="http://schemas.microsoft.com/office/drawing/2014/main" id="{707F6DE6-F5A0-7130-8C7D-4A6851B58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27461" y="5336990"/>
              <a:ext cx="457200" cy="457200"/>
            </a:xfrm>
            <a:prstGeom prst="rect">
              <a:avLst/>
            </a:prstGeom>
          </p:spPr>
        </p:pic>
        <p:pic>
          <p:nvPicPr>
            <p:cNvPr id="15" name="グラフィックス 14" descr="水星 単色塗りつぶし">
              <a:extLst>
                <a:ext uri="{FF2B5EF4-FFF2-40B4-BE49-F238E27FC236}">
                  <a16:creationId xmlns:a16="http://schemas.microsoft.com/office/drawing/2014/main" id="{60AED442-2725-AC29-7D58-91ECA0A6F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3473" y="3895947"/>
              <a:ext cx="457200" cy="457200"/>
            </a:xfrm>
            <a:prstGeom prst="rect">
              <a:avLst/>
            </a:prstGeom>
          </p:spPr>
        </p:pic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CA1105B2-EE9D-A444-A2FD-A28A30EE8DFE}"/>
              </a:ext>
            </a:extLst>
          </p:cNvPr>
          <p:cNvGrpSpPr/>
          <p:nvPr/>
        </p:nvGrpSpPr>
        <p:grpSpPr>
          <a:xfrm>
            <a:off x="70400" y="2858111"/>
            <a:ext cx="3249647" cy="1991368"/>
            <a:chOff x="4667996" y="3702639"/>
            <a:chExt cx="4096720" cy="2399809"/>
          </a:xfrm>
        </p:grpSpPr>
        <p:pic>
          <p:nvPicPr>
            <p:cNvPr id="17" name="図 16" descr="星と惑星のcg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64E42A7A-279C-EA07-4051-C51A4AE7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996" y="3718395"/>
              <a:ext cx="4087435" cy="2384053"/>
            </a:xfrm>
            <a:prstGeom prst="rect">
              <a:avLst/>
            </a:prstGeom>
          </p:spPr>
        </p:pic>
        <p:sp>
          <p:nvSpPr>
            <p:cNvPr id="18" name="矢印: 上 17">
              <a:extLst>
                <a:ext uri="{FF2B5EF4-FFF2-40B4-BE49-F238E27FC236}">
                  <a16:creationId xmlns:a16="http://schemas.microsoft.com/office/drawing/2014/main" id="{03B27015-DCFE-3E98-7415-7D52AD124786}"/>
                </a:ext>
              </a:extLst>
            </p:cNvPr>
            <p:cNvSpPr/>
            <p:nvPr/>
          </p:nvSpPr>
          <p:spPr>
            <a:xfrm rot="10800000">
              <a:off x="6509091" y="4659920"/>
              <a:ext cx="282596" cy="1349317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F2CE02A-A387-0405-90E1-CDAC7DFA2996}"/>
                </a:ext>
              </a:extLst>
            </p:cNvPr>
            <p:cNvSpPr/>
            <p:nvPr/>
          </p:nvSpPr>
          <p:spPr>
            <a:xfrm>
              <a:off x="4677281" y="3702639"/>
              <a:ext cx="4087435" cy="2384053"/>
            </a:xfrm>
            <a:prstGeom prst="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6D3A7A34-62BD-E69E-1EC6-F7B1E1286294}"/>
                </a:ext>
              </a:extLst>
            </p:cNvPr>
            <p:cNvSpPr/>
            <p:nvPr/>
          </p:nvSpPr>
          <p:spPr>
            <a:xfrm>
              <a:off x="6447965" y="5132942"/>
              <a:ext cx="404848" cy="4032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1" name="グラフィックス 20" descr="チェック マーク 単色塗りつぶし">
              <a:extLst>
                <a:ext uri="{FF2B5EF4-FFF2-40B4-BE49-F238E27FC236}">
                  <a16:creationId xmlns:a16="http://schemas.microsoft.com/office/drawing/2014/main" id="{7533D765-54AA-F724-F035-45F17D6FE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3631528">
              <a:off x="4820792" y="5417775"/>
              <a:ext cx="457200" cy="457200"/>
            </a:xfrm>
            <a:prstGeom prst="rect">
              <a:avLst/>
            </a:prstGeom>
          </p:spPr>
        </p:pic>
        <p:pic>
          <p:nvPicPr>
            <p:cNvPr id="22" name="グラフィックス 21" descr="下弦の月 単色塗りつぶし">
              <a:extLst>
                <a:ext uri="{FF2B5EF4-FFF2-40B4-BE49-F238E27FC236}">
                  <a16:creationId xmlns:a16="http://schemas.microsoft.com/office/drawing/2014/main" id="{4D46DF70-0341-6604-2E63-BA7722280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404197" y="3903015"/>
              <a:ext cx="457200" cy="457200"/>
            </a:xfrm>
            <a:prstGeom prst="rect">
              <a:avLst/>
            </a:prstGeom>
          </p:spPr>
        </p:pic>
        <p:pic>
          <p:nvPicPr>
            <p:cNvPr id="23" name="グラフィックス 22" descr="ノコ刃 単色塗りつぶし">
              <a:extLst>
                <a:ext uri="{FF2B5EF4-FFF2-40B4-BE49-F238E27FC236}">
                  <a16:creationId xmlns:a16="http://schemas.microsoft.com/office/drawing/2014/main" id="{F6375822-4BE2-9094-3F5E-12C3B48C0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544960" y="4867723"/>
              <a:ext cx="457200" cy="457200"/>
            </a:xfrm>
            <a:prstGeom prst="rect">
              <a:avLst/>
            </a:prstGeom>
          </p:spPr>
        </p:pic>
        <p:pic>
          <p:nvPicPr>
            <p:cNvPr id="24" name="グラフィックス 23" descr="二十六夜の月 単色塗りつぶし">
              <a:extLst>
                <a:ext uri="{FF2B5EF4-FFF2-40B4-BE49-F238E27FC236}">
                  <a16:creationId xmlns:a16="http://schemas.microsoft.com/office/drawing/2014/main" id="{971D78D9-45BC-C918-088C-0B4439955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8123" y="4080613"/>
              <a:ext cx="457200" cy="457200"/>
            </a:xfrm>
            <a:prstGeom prst="rect">
              <a:avLst/>
            </a:prstGeom>
          </p:spPr>
        </p:pic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1FC40E0-96B4-8374-F56C-855C4573F8C2}"/>
              </a:ext>
            </a:extLst>
          </p:cNvPr>
          <p:cNvSpPr txBox="1"/>
          <p:nvPr/>
        </p:nvSpPr>
        <p:spPr>
          <a:xfrm>
            <a:off x="7898492" y="343224"/>
            <a:ext cx="4021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~</a:t>
            </a:r>
            <a:r>
              <a:rPr kumimoji="1" lang="ja-JP" altLang="en-US" sz="36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kumimoji="1" lang="ja-JP" altLang="en-US" sz="3600" b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</a:t>
            </a:r>
            <a:endParaRPr kumimoji="1" lang="en-US" altLang="ja-JP" sz="3600" b="1" dirty="0">
              <a:ln w="12700">
                <a:solidFill>
                  <a:schemeClr val="tx1"/>
                </a:solidFill>
              </a:ln>
              <a:solidFill>
                <a:schemeClr val="bg2">
                  <a:lumMod val="9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r"/>
            <a:r>
              <a:rPr kumimoji="1" lang="ja-JP" altLang="en-US" sz="3600" b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避けまくれ </a:t>
            </a:r>
            <a:r>
              <a:rPr kumimoji="1" lang="en-US" altLang="ja-JP" sz="3600" b="1" i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!</a:t>
            </a:r>
            <a:r>
              <a:rPr lang="en-US" altLang="ja-JP" sz="3600" b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~</a:t>
            </a:r>
            <a:endParaRPr kumimoji="1" lang="en-US" altLang="ja-JP" sz="3600" b="1" i="1" dirty="0">
              <a:ln w="12700">
                <a:solidFill>
                  <a:schemeClr val="tx1"/>
                </a:solidFill>
              </a:ln>
              <a:solidFill>
                <a:schemeClr val="bg2">
                  <a:lumMod val="9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E165AE6-EC1A-C9A3-42EF-616671ED0CA3}"/>
              </a:ext>
            </a:extLst>
          </p:cNvPr>
          <p:cNvSpPr txBox="1"/>
          <p:nvPr/>
        </p:nvSpPr>
        <p:spPr>
          <a:xfrm>
            <a:off x="3259874" y="-219200"/>
            <a:ext cx="1120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・・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E683874-06D9-1891-FA16-199C80A0E7FD}"/>
              </a:ext>
            </a:extLst>
          </p:cNvPr>
          <p:cNvSpPr txBox="1"/>
          <p:nvPr/>
        </p:nvSpPr>
        <p:spPr>
          <a:xfrm>
            <a:off x="70400" y="4896620"/>
            <a:ext cx="29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常にゆっくり下がる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A0E8767-CD2D-01B0-D3D4-D576EFA2CFC3}"/>
              </a:ext>
            </a:extLst>
          </p:cNvPr>
          <p:cNvSpPr txBox="1"/>
          <p:nvPr/>
        </p:nvSpPr>
        <p:spPr>
          <a:xfrm>
            <a:off x="-113623" y="2407245"/>
            <a:ext cx="361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何もしてないと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・・・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B4852B2-E3F7-4C67-DBB9-372BC0FC5727}"/>
              </a:ext>
            </a:extLst>
          </p:cNvPr>
          <p:cNvSpPr txBox="1"/>
          <p:nvPr/>
        </p:nvSpPr>
        <p:spPr>
          <a:xfrm>
            <a:off x="4912515" y="2354424"/>
            <a:ext cx="24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を押すと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・・・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705338-8582-791F-0503-C2628C4FA459}"/>
              </a:ext>
            </a:extLst>
          </p:cNvPr>
          <p:cNvSpPr txBox="1"/>
          <p:nvPr/>
        </p:nvSpPr>
        <p:spPr>
          <a:xfrm>
            <a:off x="3866635" y="4871003"/>
            <a:ext cx="29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上に進む</a:t>
            </a:r>
          </a:p>
        </p:txBody>
      </p:sp>
      <p:pic>
        <p:nvPicPr>
          <p:cNvPr id="32" name="グラフィックス 31" descr="ノコ刃 単色塗りつぶし">
            <a:extLst>
              <a:ext uri="{FF2B5EF4-FFF2-40B4-BE49-F238E27FC236}">
                <a16:creationId xmlns:a16="http://schemas.microsoft.com/office/drawing/2014/main" id="{42119996-F4CE-1F38-7816-35F73F738D3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4554" y="5749411"/>
            <a:ext cx="621786" cy="650454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8FE6380-350C-A066-2500-2874884B558E}"/>
              </a:ext>
            </a:extLst>
          </p:cNvPr>
          <p:cNvSpPr txBox="1"/>
          <p:nvPr/>
        </p:nvSpPr>
        <p:spPr>
          <a:xfrm>
            <a:off x="-113623" y="5332668"/>
            <a:ext cx="484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＜様々な見た目の</a:t>
            </a:r>
            <a:r>
              <a:rPr lang="ja-JP" altLang="en-US" sz="28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宇宙ゴミ＞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pic>
        <p:nvPicPr>
          <p:cNvPr id="34" name="グラフィックス 33" descr="レイヤー (デザイン) 単色塗りつぶし">
            <a:extLst>
              <a:ext uri="{FF2B5EF4-FFF2-40B4-BE49-F238E27FC236}">
                <a16:creationId xmlns:a16="http://schemas.microsoft.com/office/drawing/2014/main" id="{EA7E053C-6DA3-2ADA-0BE2-5789C15DD4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2449" y="5739742"/>
            <a:ext cx="702077" cy="661871"/>
          </a:xfrm>
          <a:prstGeom prst="rect">
            <a:avLst/>
          </a:prstGeom>
        </p:spPr>
      </p:pic>
      <p:sp>
        <p:nvSpPr>
          <p:cNvPr id="35" name="矢印: 左 34">
            <a:extLst>
              <a:ext uri="{FF2B5EF4-FFF2-40B4-BE49-F238E27FC236}">
                <a16:creationId xmlns:a16="http://schemas.microsoft.com/office/drawing/2014/main" id="{1CD1421B-FC87-6F7D-DD02-195E5E81C8D2}"/>
              </a:ext>
            </a:extLst>
          </p:cNvPr>
          <p:cNvSpPr/>
          <p:nvPr/>
        </p:nvSpPr>
        <p:spPr>
          <a:xfrm>
            <a:off x="3362680" y="6034016"/>
            <a:ext cx="760009" cy="52322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B915D2D-8BCB-C8E1-3DC4-7F8BB2621C7F}"/>
              </a:ext>
            </a:extLst>
          </p:cNvPr>
          <p:cNvSpPr txBox="1"/>
          <p:nvPr/>
        </p:nvSpPr>
        <p:spPr>
          <a:xfrm>
            <a:off x="4230284" y="5832020"/>
            <a:ext cx="2354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当たったら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en-US" altLang="ja-JP" sz="2400" b="1" dirty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GAME OVER</a:t>
            </a:r>
            <a:endParaRPr kumimoji="1" lang="ja-JP" altLang="en-US" sz="2400" b="1" dirty="0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7503E59-9883-EDC0-7F22-367BB9E0D320}"/>
              </a:ext>
            </a:extLst>
          </p:cNvPr>
          <p:cNvSpPr txBox="1"/>
          <p:nvPr/>
        </p:nvSpPr>
        <p:spPr>
          <a:xfrm>
            <a:off x="-563930" y="1919588"/>
            <a:ext cx="4306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＜基本の動き</a:t>
            </a:r>
            <a:r>
              <a:rPr lang="ja-JP" altLang="en-US" sz="28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＞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pic>
        <p:nvPicPr>
          <p:cNvPr id="38" name="図 37" descr="ロゴ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909DF21-A5F6-970C-4C3A-F42EF1CCA0B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635" y="2324288"/>
            <a:ext cx="1139817" cy="476862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21B7906-6661-8012-89E6-21D57CDB3C1B}"/>
              </a:ext>
            </a:extLst>
          </p:cNvPr>
          <p:cNvSpPr txBox="1"/>
          <p:nvPr/>
        </p:nvSpPr>
        <p:spPr>
          <a:xfrm>
            <a:off x="8685379" y="6338874"/>
            <a:ext cx="340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概要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 3D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空間の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2D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移動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0685E9C-BB0D-7FD3-3B7B-8A77A428C7D2}"/>
              </a:ext>
            </a:extLst>
          </p:cNvPr>
          <p:cNvSpPr txBox="1"/>
          <p:nvPr/>
        </p:nvSpPr>
        <p:spPr>
          <a:xfrm>
            <a:off x="7345661" y="1892759"/>
            <a:ext cx="174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＜要素</a:t>
            </a:r>
            <a:r>
              <a:rPr lang="ja-JP" altLang="en-US" sz="28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＞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42996A0-13ED-3BCB-CB33-43B5DFEEA5B3}"/>
              </a:ext>
            </a:extLst>
          </p:cNvPr>
          <p:cNvCxnSpPr>
            <a:cxnSpLocks/>
          </p:cNvCxnSpPr>
          <p:nvPr/>
        </p:nvCxnSpPr>
        <p:spPr>
          <a:xfrm>
            <a:off x="7324821" y="1919588"/>
            <a:ext cx="0" cy="45174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A5E37D3-CB52-37D7-B92C-848A84BE741D}"/>
              </a:ext>
            </a:extLst>
          </p:cNvPr>
          <p:cNvCxnSpPr>
            <a:cxnSpLocks/>
          </p:cNvCxnSpPr>
          <p:nvPr/>
        </p:nvCxnSpPr>
        <p:spPr>
          <a:xfrm flipV="1">
            <a:off x="7395783" y="1857287"/>
            <a:ext cx="3983964" cy="149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0" name="グラフィックス 49" descr="下弦の月 単色塗りつぶし">
            <a:extLst>
              <a:ext uri="{FF2B5EF4-FFF2-40B4-BE49-F238E27FC236}">
                <a16:creationId xmlns:a16="http://schemas.microsoft.com/office/drawing/2014/main" id="{F2C1B883-2390-9668-DE66-6945B08F3E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69119" y="5695037"/>
            <a:ext cx="702077" cy="734447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4639B4C-7945-B762-91E4-AAB0350A1ECE}"/>
              </a:ext>
            </a:extLst>
          </p:cNvPr>
          <p:cNvSpPr txBox="1"/>
          <p:nvPr/>
        </p:nvSpPr>
        <p:spPr>
          <a:xfrm>
            <a:off x="108299" y="6381708"/>
            <a:ext cx="29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横に飛ぶよ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CECDCB64-361B-D54E-1DE7-BDB47651015C}"/>
              </a:ext>
            </a:extLst>
          </p:cNvPr>
          <p:cNvGrpSpPr/>
          <p:nvPr/>
        </p:nvGrpSpPr>
        <p:grpSpPr>
          <a:xfrm>
            <a:off x="7496007" y="2875447"/>
            <a:ext cx="3271790" cy="1916488"/>
            <a:chOff x="232085" y="3700663"/>
            <a:chExt cx="4087437" cy="2386030"/>
          </a:xfrm>
        </p:grpSpPr>
        <p:pic>
          <p:nvPicPr>
            <p:cNvPr id="53" name="図 52" descr="星と惑星のcg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8E6147E1-F6A4-39D5-767F-7C431F4A3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085" y="3700663"/>
              <a:ext cx="4087435" cy="2384053"/>
            </a:xfrm>
            <a:prstGeom prst="rect">
              <a:avLst/>
            </a:prstGeom>
          </p:spPr>
        </p:pic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C36636D-E206-F495-1E06-7D09D07775CA}"/>
                </a:ext>
              </a:extLst>
            </p:cNvPr>
            <p:cNvSpPr/>
            <p:nvPr/>
          </p:nvSpPr>
          <p:spPr>
            <a:xfrm>
              <a:off x="232087" y="3702640"/>
              <a:ext cx="4087435" cy="2384053"/>
            </a:xfrm>
            <a:prstGeom prst="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C9EEF480-AAFC-3C0F-C40E-105C011B55C2}"/>
                </a:ext>
              </a:extLst>
            </p:cNvPr>
            <p:cNvSpPr/>
            <p:nvPr/>
          </p:nvSpPr>
          <p:spPr>
            <a:xfrm>
              <a:off x="2048625" y="5615921"/>
              <a:ext cx="404848" cy="4032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57" name="グラフィックス 56" descr="アリ 単色塗りつぶし">
              <a:extLst>
                <a:ext uri="{FF2B5EF4-FFF2-40B4-BE49-F238E27FC236}">
                  <a16:creationId xmlns:a16="http://schemas.microsoft.com/office/drawing/2014/main" id="{CC842DFD-2D6A-A468-1A41-34258D41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501280" y="4393187"/>
              <a:ext cx="457201" cy="457200"/>
            </a:xfrm>
            <a:prstGeom prst="rect">
              <a:avLst/>
            </a:prstGeom>
          </p:spPr>
        </p:pic>
        <p:pic>
          <p:nvPicPr>
            <p:cNvPr id="58" name="グラフィックス 57" descr="木星 単色塗りつぶし">
              <a:extLst>
                <a:ext uri="{FF2B5EF4-FFF2-40B4-BE49-F238E27FC236}">
                  <a16:creationId xmlns:a16="http://schemas.microsoft.com/office/drawing/2014/main" id="{6A2AC91E-02B9-84B8-E8EE-3C852C55B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47359" y="4532899"/>
              <a:ext cx="457200" cy="457201"/>
            </a:xfrm>
            <a:prstGeom prst="rect">
              <a:avLst/>
            </a:prstGeom>
          </p:spPr>
        </p:pic>
        <p:pic>
          <p:nvPicPr>
            <p:cNvPr id="60" name="グラフィックス 59" descr="金星 単色塗りつぶし">
              <a:extLst>
                <a:ext uri="{FF2B5EF4-FFF2-40B4-BE49-F238E27FC236}">
                  <a16:creationId xmlns:a16="http://schemas.microsoft.com/office/drawing/2014/main" id="{E324ECC8-7DD6-4147-7C83-DE466C50A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88789" y="5351683"/>
              <a:ext cx="457200" cy="457201"/>
            </a:xfrm>
            <a:prstGeom prst="rect">
              <a:avLst/>
            </a:prstGeom>
          </p:spPr>
        </p:pic>
        <p:pic>
          <p:nvPicPr>
            <p:cNvPr id="61" name="グラフィックス 60" descr="水星 単色塗りつぶし">
              <a:extLst>
                <a:ext uri="{FF2B5EF4-FFF2-40B4-BE49-F238E27FC236}">
                  <a16:creationId xmlns:a16="http://schemas.microsoft.com/office/drawing/2014/main" id="{23886A4C-713F-2A03-43D9-0F351BF08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3473" y="3895947"/>
              <a:ext cx="457200" cy="457200"/>
            </a:xfrm>
            <a:prstGeom prst="rect">
              <a:avLst/>
            </a:prstGeom>
          </p:spPr>
        </p:pic>
      </p:grpSp>
      <p:sp>
        <p:nvSpPr>
          <p:cNvPr id="74" name="矢印: 上 73">
            <a:extLst>
              <a:ext uri="{FF2B5EF4-FFF2-40B4-BE49-F238E27FC236}">
                <a16:creationId xmlns:a16="http://schemas.microsoft.com/office/drawing/2014/main" id="{9F612DEC-C3B1-4A2E-FFAB-CA08BD57BFC6}"/>
              </a:ext>
            </a:extLst>
          </p:cNvPr>
          <p:cNvSpPr/>
          <p:nvPr/>
        </p:nvSpPr>
        <p:spPr>
          <a:xfrm rot="10800000">
            <a:off x="9002736" y="2908641"/>
            <a:ext cx="224164" cy="1119667"/>
          </a:xfrm>
          <a:prstGeom prst="up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3" name="グラフィックス 62" descr="エイリアンの顔 単色塗りつぶし">
            <a:extLst>
              <a:ext uri="{FF2B5EF4-FFF2-40B4-BE49-F238E27FC236}">
                <a16:creationId xmlns:a16="http://schemas.microsoft.com/office/drawing/2014/main" id="{8BAB71C5-128C-4874-0D43-C64BAECFC0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32296" y="2908641"/>
            <a:ext cx="775041" cy="775041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A70910A-B1E9-4945-E341-CCC38454BB5F}"/>
              </a:ext>
            </a:extLst>
          </p:cNvPr>
          <p:cNvSpPr txBox="1"/>
          <p:nvPr/>
        </p:nvSpPr>
        <p:spPr>
          <a:xfrm>
            <a:off x="7474928" y="2368189"/>
            <a:ext cx="29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上から降りてくる</a:t>
            </a:r>
            <a:r>
              <a:rPr kumimoji="1" lang="ja-JP" altLang="en-US" sz="24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敵</a:t>
            </a:r>
          </a:p>
        </p:txBody>
      </p:sp>
      <p:pic>
        <p:nvPicPr>
          <p:cNvPr id="76" name="図 75" descr="図形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C810996A-A95C-8114-2058-9CD7C04211C9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harpenSoften amount="100000"/>
                    </a14:imgEffect>
                    <a14:imgEffect>
                      <a14:saturation sat="97000"/>
                    </a14:imgEffect>
                    <a14:imgEffect>
                      <a14:brightnessContrast brigh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56131" y="4874117"/>
            <a:ext cx="636527" cy="842487"/>
          </a:xfrm>
          <a:prstGeom prst="rect">
            <a:avLst/>
          </a:prstGeom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</p:spPr>
      </p:pic>
      <p:sp>
        <p:nvSpPr>
          <p:cNvPr id="77" name="楕円 76">
            <a:extLst>
              <a:ext uri="{FF2B5EF4-FFF2-40B4-BE49-F238E27FC236}">
                <a16:creationId xmlns:a16="http://schemas.microsoft.com/office/drawing/2014/main" id="{D8DC955A-FFEE-79AB-D497-B49B4BA68CE6}"/>
              </a:ext>
            </a:extLst>
          </p:cNvPr>
          <p:cNvSpPr/>
          <p:nvPr/>
        </p:nvSpPr>
        <p:spPr>
          <a:xfrm>
            <a:off x="7610658" y="5722208"/>
            <a:ext cx="727472" cy="6969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矢印: 左 77">
            <a:extLst>
              <a:ext uri="{FF2B5EF4-FFF2-40B4-BE49-F238E27FC236}">
                <a16:creationId xmlns:a16="http://schemas.microsoft.com/office/drawing/2014/main" id="{F12374D5-681E-30A5-BB27-764A1A285198}"/>
              </a:ext>
            </a:extLst>
          </p:cNvPr>
          <p:cNvSpPr/>
          <p:nvPr/>
        </p:nvSpPr>
        <p:spPr>
          <a:xfrm>
            <a:off x="8417628" y="5433427"/>
            <a:ext cx="760009" cy="52322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18BED22-A197-F22E-958A-A24C7FFDAEBD}"/>
              </a:ext>
            </a:extLst>
          </p:cNvPr>
          <p:cNvSpPr txBox="1"/>
          <p:nvPr/>
        </p:nvSpPr>
        <p:spPr>
          <a:xfrm>
            <a:off x="9150972" y="5263891"/>
            <a:ext cx="1853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弾を撃って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撃退</a:t>
            </a:r>
            <a:r>
              <a:rPr lang="ja-JP" altLang="en-US" sz="2400" b="1" dirty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</a:t>
            </a:r>
            <a:r>
              <a:rPr lang="en-US" altLang="ja-JP" sz="2400" b="1" dirty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!</a:t>
            </a:r>
            <a:endParaRPr kumimoji="1" lang="ja-JP" altLang="en-US" sz="2400" b="1" dirty="0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DC86E93-ADCC-93F6-B80F-FB31C4584455}"/>
              </a:ext>
            </a:extLst>
          </p:cNvPr>
          <p:cNvSpPr txBox="1"/>
          <p:nvPr/>
        </p:nvSpPr>
        <p:spPr>
          <a:xfrm>
            <a:off x="11202606" y="2861731"/>
            <a:ext cx="553998" cy="27904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移動以外に意識を</a:t>
            </a:r>
          </a:p>
        </p:txBody>
      </p:sp>
    </p:spTree>
    <p:extLst>
      <p:ext uri="{BB962C8B-B14F-4D97-AF65-F5344CB8AC3E}">
        <p14:creationId xmlns:p14="http://schemas.microsoft.com/office/powerpoint/2010/main" val="351533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83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HG丸ｺﾞｼｯｸM-PRO</vt:lpstr>
      <vt:lpstr>STCaiyun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入澤　風山</dc:creator>
  <cp:lastModifiedBy>入澤　風山</cp:lastModifiedBy>
  <cp:revision>106</cp:revision>
  <dcterms:created xsi:type="dcterms:W3CDTF">2025-06-02T01:31:57Z</dcterms:created>
  <dcterms:modified xsi:type="dcterms:W3CDTF">2025-06-06T10:13:53Z</dcterms:modified>
</cp:coreProperties>
</file>