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80" d="100"/>
          <a:sy n="80" d="100"/>
        </p:scale>
        <p:origin x="624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17C6FF-4130-29B8-7FC7-8CB7C0ABB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1FF8E8-AAE7-2AF1-303A-DDD65333F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051885-021A-D741-EC37-0D16931E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C0BF09-25DB-3F4D-8EE6-4B9340DA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431C5C-9A8D-E9FC-58DF-623BC057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26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CC052-4A3B-C165-EDEA-CEF05487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BBE303-A966-494E-3AF6-895DFE404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2D22C6-238A-A928-EC98-E0BC3415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04FC2C-F92E-6346-F15B-75E8F8BB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D922F-6AD6-153A-D961-C6658D04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98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DC6323-F4C9-D430-735E-A91C67762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C65A11-2DF6-EEAC-757B-221D1F26A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756470-8873-D6B2-176F-FE4D129A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0B92B9-F678-4E89-19CC-56B974DF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C3E3FF-013A-61C8-1687-18087F72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06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2DFC5-563E-F894-6BD6-FD3ECA01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184485-96D5-6082-2A42-4A2CCDEC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ED6FE0-B29A-CC3A-A15F-84612460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37A001-6BCA-05B6-70EB-1AD8F1D8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42FD18-D294-5E45-9826-1928C9E9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02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DCAFEC-9A57-8E80-6AF3-1FFF2204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53005C-6CFC-4BBF-0D12-7568FF03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B16313-2BDC-A892-93B9-7742B91A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979A3E-E28D-25B2-87E0-15603461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DB070C-C5C5-FDFD-B265-5AF4F99C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56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2692AF-62AF-CF1F-CB99-0AA09EFC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A1BE48-7DBC-D508-3DA7-7FEA90B2C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FD8251-1825-3FE6-E678-BAA4BF3B9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F0DEAE-5A69-2DE0-2ED3-C35A5719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E5FCF6-EB45-DD6F-A5A6-7FBC3B40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FB80FD-CBF1-5C96-548C-8D57D9E2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56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94141-0134-2647-CD88-4A08A10D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C12C17-1335-82EB-0F3F-47FCD3252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065154-7578-53B0-2C30-CA16B52C1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944622-A5A7-2D60-E0BC-E6069D7F2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AD8F92-2AD9-3190-26A5-F2AD3B1D8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027D424-655E-4234-F16D-673ADC14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497930-6A30-798A-5EB3-4CBCDE0A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2F0C7E-054E-8FB5-B2C5-9F2531E2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16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45D640-423D-EAD1-387A-FDD807FF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A636F3-E00B-4EEE-CB38-33C35276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0B73DF-A05C-E8CE-02F7-BBF0A11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A2BFA5-CA64-32E4-2961-3B24564F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33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A0A281-B353-D900-0355-85231645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0739F6-652D-CCA2-A68A-18D13769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3964F3-F228-F077-F069-4189DC85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87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C775C-00FA-5C0A-1F59-FA506DC9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2C9F22-19EA-DAD2-54BF-483873214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13DDE0-2640-02BD-B1E7-B9005347B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C55A96-EC77-037C-F9AC-03509FE3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F4047A-E484-D901-D3E7-AE2A2B44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4B11B5-3CD0-489C-4976-82C40AB0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82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2B69F-57E8-CF19-A725-AD204F01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F6F3D1-6EA1-E9AB-1AEB-7B6C6EA91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2C0669-DF0A-F0C0-AB1B-269A8A3E0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D04330-BDC5-13AC-A54B-C4E6E67B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AE2CC5-F20C-E20C-944E-D5AC44C6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B99B35-6B46-E5E1-94AF-B70041C9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60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2E842C-156E-33DC-518D-1D083CCB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313189-A616-0618-A80D-A758EAB95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0A2B92-12DF-B7B8-73B6-19522F705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818EA9-8AC7-FEFE-AC6B-D0680478E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D48744-9A4E-3EB2-E2C7-B7667A97B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16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水, 座る, ボート, テーブル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EE7DE09-A8C3-D5A9-EEC4-85E769B854F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16123"/>
            <a:ext cx="12415118" cy="11668238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7" name="図 16" descr="座る, テーブル, 水, ブルー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77AD4D6-0CE6-91A4-55B9-E044DE3469B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496" y="-469743"/>
            <a:ext cx="5469783" cy="3898743"/>
          </a:xfrm>
          <a:prstGeom prst="rect">
            <a:avLst/>
          </a:prstGeom>
          <a:ln>
            <a:noFill/>
          </a:ln>
          <a:effectLst>
            <a:softEdge rad="1270000"/>
          </a:effectLst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FEBA18BE-9F03-12F7-F18B-4D98AABBC80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89257" y="4144248"/>
            <a:ext cx="6381339" cy="4295109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  <a:effectLst>
            <a:softEdge rad="317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D55144-A774-4D93-E63B-B3806E353648}"/>
              </a:ext>
            </a:extLst>
          </p:cNvPr>
          <p:cNvSpPr txBox="1"/>
          <p:nvPr/>
        </p:nvSpPr>
        <p:spPr>
          <a:xfrm>
            <a:off x="-1159430" y="1725052"/>
            <a:ext cx="637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　　　　        　４０年の歴史</a:t>
            </a:r>
            <a:endParaRPr kumimoji="1" lang="ja-JP" altLang="en-US" sz="3600" b="1" u="sng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101600">
                  <a:schemeClr val="tx1">
                    <a:lumMod val="75000"/>
                    <a:lumOff val="25000"/>
                    <a:alpha val="60000"/>
                  </a:schemeClr>
                </a:glow>
              </a:effectLst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pic>
        <p:nvPicPr>
          <p:cNvPr id="12" name="図 11" descr="カレンダー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B23B909-D884-2873-1DC9-62518A8FD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45514">
            <a:off x="9381714" y="5998577"/>
            <a:ext cx="1074964" cy="1074964"/>
          </a:xfrm>
          <a:prstGeom prst="rect">
            <a:avLst/>
          </a:prstGeom>
        </p:spPr>
      </p:pic>
      <p:pic>
        <p:nvPicPr>
          <p:cNvPr id="14" name="図 13" descr="ダイア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BD93166-5FD5-FE05-97BB-67D8EB1562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8135">
            <a:off x="10278556" y="5638073"/>
            <a:ext cx="877702" cy="1236199"/>
          </a:xfrm>
          <a:prstGeom prst="rect">
            <a:avLst/>
          </a:prstGeom>
        </p:spPr>
      </p:pic>
      <p:pic>
        <p:nvPicPr>
          <p:cNvPr id="10" name="図 9" descr="ボックス, 食品, 部屋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9B1E933-4EBD-9BFF-DC31-534F2EC4E6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8792">
            <a:off x="11100001" y="5202803"/>
            <a:ext cx="951113" cy="1716139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5940D5-FD3A-D799-82E9-9640D05A2A43}"/>
              </a:ext>
            </a:extLst>
          </p:cNvPr>
          <p:cNvSpPr txBox="1">
            <a:spLocks/>
          </p:cNvSpPr>
          <p:nvPr/>
        </p:nvSpPr>
        <p:spPr>
          <a:xfrm rot="14763299">
            <a:off x="9661415" y="4014978"/>
            <a:ext cx="2264085" cy="3967741"/>
          </a:xfrm>
          <a:prstGeom prst="rect">
            <a:avLst/>
          </a:prstGeom>
          <a:noFill/>
        </p:spPr>
        <p:txBody>
          <a:bodyPr wrap="square" rtlCol="0">
            <a:prstTxWarp prst="textCircle">
              <a:avLst>
                <a:gd name="adj" fmla="val 11202590"/>
              </a:avLst>
            </a:prstTxWarp>
            <a:spAutoFit/>
            <a:scene3d>
              <a:camera prst="orthographicFront">
                <a:rot lat="0" lon="300000" rev="0"/>
              </a:camera>
              <a:lightRig rig="threePt" dir="t"/>
            </a:scene3d>
          </a:bodyPr>
          <a:lstStyle/>
          <a:p>
            <a:pPr algn="ctr"/>
            <a:r>
              <a:rPr lang="ja-JP" alt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パロディもたくさん！</a:t>
            </a:r>
          </a:p>
        </p:txBody>
      </p:sp>
      <p:pic>
        <p:nvPicPr>
          <p:cNvPr id="20" name="図 19" descr="ゲーム画面のスクリーンショッ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89FDFA6-3770-7CD7-6ED6-7E5D654519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0" b="20084"/>
          <a:stretch/>
        </p:blipFill>
        <p:spPr>
          <a:xfrm>
            <a:off x="34605" y="3763719"/>
            <a:ext cx="3080279" cy="2001751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Right"/>
            <a:lightRig rig="threePt" dir="t"/>
          </a:scene3d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724CA04-7FA8-ECFB-B59D-07FC9CC4B0DC}"/>
              </a:ext>
            </a:extLst>
          </p:cNvPr>
          <p:cNvSpPr txBox="1"/>
          <p:nvPr/>
        </p:nvSpPr>
        <p:spPr>
          <a:xfrm>
            <a:off x="0" y="5573955"/>
            <a:ext cx="3817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i="0" dirty="0">
                <a:solidFill>
                  <a:schemeClr val="bg1">
                    <a:lumMod val="8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前身ゲーム</a:t>
            </a:r>
            <a:endParaRPr lang="en-US" altLang="ja-JP" sz="2400" b="1" i="0" dirty="0">
              <a:solidFill>
                <a:schemeClr val="bg1">
                  <a:lumMod val="8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algn="ctr"/>
            <a:r>
              <a:rPr lang="ja-JP" altLang="en-US" sz="2400" b="1" i="0" dirty="0">
                <a:solidFill>
                  <a:srgbClr val="FFFF0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スクランブル</a:t>
            </a:r>
            <a:r>
              <a:rPr lang="ja-JP" altLang="en-US" sz="2400" b="1" i="0" dirty="0">
                <a:solidFill>
                  <a:schemeClr val="bg1">
                    <a:lumMod val="8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の</a:t>
            </a:r>
            <a:endParaRPr lang="en-US" altLang="ja-JP" sz="2400" b="1" i="0" dirty="0">
              <a:solidFill>
                <a:schemeClr val="bg1">
                  <a:lumMod val="8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algn="r"/>
            <a:r>
              <a:rPr lang="ja-JP" altLang="en-US" sz="2400" b="1" i="0" dirty="0">
                <a:solidFill>
                  <a:schemeClr val="bg1">
                    <a:lumMod val="8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意志を継ぐ</a:t>
            </a:r>
          </a:p>
        </p:txBody>
      </p:sp>
      <p:pic>
        <p:nvPicPr>
          <p:cNvPr id="9" name="図 8" descr="暗い, テーブル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E4B0EE9-0136-3A56-F375-BE3D609CD23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546" y="497436"/>
            <a:ext cx="6954734" cy="600878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D7FE1F-897D-FB48-9D6C-CABA9D5C19C2}"/>
              </a:ext>
            </a:extLst>
          </p:cNvPr>
          <p:cNvSpPr txBox="1"/>
          <p:nvPr/>
        </p:nvSpPr>
        <p:spPr>
          <a:xfrm>
            <a:off x="3320282" y="2067422"/>
            <a:ext cx="5318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u="sng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01600">
                    <a:schemeClr val="tx1">
                      <a:lumMod val="75000"/>
                      <a:lumOff val="25000"/>
                      <a:alpha val="6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         グラディウスの全貌</a:t>
            </a:r>
            <a:endParaRPr kumimoji="1" lang="ja-JP" altLang="en-US" sz="3600" b="1" u="sng" dirty="0">
              <a:solidFill>
                <a:schemeClr val="accent1">
                  <a:lumMod val="20000"/>
                  <a:lumOff val="80000"/>
                </a:schemeClr>
              </a:solidFill>
              <a:effectLst>
                <a:glow rad="101600">
                  <a:schemeClr val="tx1">
                    <a:lumMod val="75000"/>
                    <a:lumOff val="25000"/>
                    <a:alpha val="60000"/>
                  </a:schemeClr>
                </a:glow>
              </a:effectLst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pic>
        <p:nvPicPr>
          <p:cNvPr id="7" name="図 6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5E5DAEB-1B3F-E9B5-56F4-CB7CADF4D4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2391"/>
            <a:ext cx="9275747" cy="1851196"/>
          </a:xfrm>
          <a:prstGeom prst="rect">
            <a:avLst/>
          </a:prstGeom>
        </p:spPr>
      </p:pic>
      <p:pic>
        <p:nvPicPr>
          <p:cNvPr id="24" name="図 23" descr="黒い背景に白い文字がある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9DE5EDB-35CF-39BD-6C67-0C89EE827D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538" y="6136323"/>
            <a:ext cx="662781" cy="448482"/>
          </a:xfrm>
          <a:prstGeom prst="rect">
            <a:avLst/>
          </a:prstGeom>
        </p:spPr>
      </p:pic>
      <p:pic>
        <p:nvPicPr>
          <p:cNvPr id="25" name="図 24" descr="黒い背景に白い文字がある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F7AC86C-666A-FAA7-AF89-176488A70A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221" y="698956"/>
            <a:ext cx="662781" cy="448482"/>
          </a:xfrm>
          <a:prstGeom prst="rect">
            <a:avLst/>
          </a:prstGeom>
        </p:spPr>
      </p:pic>
      <p:pic>
        <p:nvPicPr>
          <p:cNvPr id="27" name="図 26" descr="おもちゃ, レゴ, 光, 女性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690C601-43EF-3B7E-D741-79F3C89C3B26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508" y="-1277597"/>
            <a:ext cx="2337778" cy="3179379"/>
          </a:xfrm>
          <a:prstGeom prst="rect">
            <a:avLst/>
          </a:prstGeom>
        </p:spPr>
      </p:pic>
      <p:pic>
        <p:nvPicPr>
          <p:cNvPr id="31" name="図 30" descr="コンピューターのスクリーンショッ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29D9DF8-C60F-1FA6-4734-29C5356586B8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8" t="26654" r="27294" b="23058"/>
          <a:stretch/>
        </p:blipFill>
        <p:spPr>
          <a:xfrm>
            <a:off x="33436" y="82317"/>
            <a:ext cx="2654105" cy="16600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620641B-ED40-F271-9205-15D1A05576C3}"/>
              </a:ext>
            </a:extLst>
          </p:cNvPr>
          <p:cNvSpPr txBox="1"/>
          <p:nvPr/>
        </p:nvSpPr>
        <p:spPr>
          <a:xfrm>
            <a:off x="131168" y="140509"/>
            <a:ext cx="46531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C73939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パワー</a:t>
            </a:r>
            <a:r>
              <a:rPr lang="ja-JP" altLang="en-US" sz="28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カプセルを取って</a:t>
            </a:r>
            <a:endParaRPr lang="en-US" altLang="ja-JP" sz="2800" b="1" dirty="0">
              <a:solidFill>
                <a:schemeClr val="accent2">
                  <a:lumMod val="20000"/>
                  <a:lumOff val="80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algn="r"/>
            <a:r>
              <a:rPr lang="ja-JP" altLang="en-US" sz="2800" b="1" i="0" dirty="0">
                <a:solidFill>
                  <a:srgbClr val="C73939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パワー</a:t>
            </a:r>
            <a:r>
              <a:rPr lang="ja-JP" altLang="en-US" sz="2800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アップ</a:t>
            </a:r>
            <a:endParaRPr kumimoji="1" lang="ja-JP" altLang="en-US" sz="2800" b="1" dirty="0">
              <a:solidFill>
                <a:schemeClr val="accent2">
                  <a:lumMod val="20000"/>
                  <a:lumOff val="80000"/>
                </a:schemeClr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pic>
        <p:nvPicPr>
          <p:cNvPr id="32" name="図 31" descr="黒い背景に白い文字がある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8837A6C-9E81-48A4-BC1A-A4939CC041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322" y="1231446"/>
            <a:ext cx="1106858" cy="74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3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23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HGP明朝B</vt:lpstr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入澤　風山</dc:creator>
  <cp:lastModifiedBy>入澤　風山</cp:lastModifiedBy>
  <cp:revision>30</cp:revision>
  <dcterms:created xsi:type="dcterms:W3CDTF">2025-05-22T03:55:18Z</dcterms:created>
  <dcterms:modified xsi:type="dcterms:W3CDTF">2025-05-22T09:01:43Z</dcterms:modified>
</cp:coreProperties>
</file>