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8" r:id="rId4"/>
    <p:sldId id="270" r:id="rId5"/>
    <p:sldId id="267" r:id="rId6"/>
    <p:sldId id="265" r:id="rId7"/>
    <p:sldId id="271" r:id="rId8"/>
    <p:sldId id="26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CC00FF"/>
    <a:srgbClr val="9A1A1A"/>
    <a:srgbClr val="ECD780"/>
    <a:srgbClr val="EEF0D6"/>
    <a:srgbClr val="95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90" d="100"/>
          <a:sy n="90" d="100"/>
        </p:scale>
        <p:origin x="2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8B30-5627-4E8E-A5C8-E9CBAB402F90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11F8-ACE5-4A00-AE7A-B9EE2A6AD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56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811F8-ACE5-4A00-AE7A-B9EE2A6ADED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3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03A54-67DC-778B-96F3-590E8529D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B20D1EC-36DD-ACE1-AB85-02869FD8E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77B8BE1-F4B1-208C-62C4-A8B4321A0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E9B42F-EDFE-B505-86D4-A67851C454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811F8-ACE5-4A00-AE7A-B9EE2A6ADED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819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26F02-5A8E-16C5-7D0D-BA5C060B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816E9A2-EE94-3A34-1B4D-F778C4A71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42A897F-A71D-8486-90E4-E35BA4BAD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EF8F1B-C5A8-4982-A8EA-9F113F212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811F8-ACE5-4A00-AE7A-B9EE2A6ADED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09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811F8-ACE5-4A00-AE7A-B9EE2A6ADED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84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C52BE-7212-E56C-5DFD-1F96EBBE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3B08A6-2E7F-CB41-8138-7703B2F0D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687A93-D205-8780-441B-19A3E6AF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71CF65-5E70-9462-0B77-35054F35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A8BB41-62AE-7BEE-60C6-3FC21A40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32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32D9F-C4D6-660F-432F-517F7677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B895F5-BA12-3B42-89D7-C89E3216D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B557F9-56F7-60F8-17A0-D358F696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22D6C-92DA-DDC7-F4A1-3B773CB0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E62F22-396A-4203-90B1-1A3DF66D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31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DA94B4-FED3-8925-2284-357009384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0C67CA-21B3-EE77-354F-C2D393C7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8D535A-4938-8574-7C4D-D269527A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C8119-FD43-B5EE-1A2F-917CA50C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88F6F1-0312-B090-D999-6707C7A0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09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E286A-A5AC-1C5F-C3A6-3C3BF111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D19AC9-6680-2183-B38E-26E6583C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2871B2-089D-E9AB-D368-7A1D371A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AFE8D1-8483-89F6-9C82-ED61C3B7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38EE7A-F86D-A938-CAEB-64C8F27E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3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B7717-E2E3-141C-EFA1-5BDCB8FE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C73CAC-926E-EB66-5003-A6169D588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07136-C815-8FC8-E8CB-F52A2FDE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F74CE8-C22F-80E0-1614-04B2E9ED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D2FA0F-D247-C471-E49E-5A072DF2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38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F8633-9C0A-768F-FB0E-E761D914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321F1A-7203-32B9-A436-505DC4DE4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3A07ED-3662-E159-3795-1CB3F3F8D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7F67F4-DC6D-C87A-EBBB-090F4A82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FDF1A2-087F-4162-9827-F937A945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103114-E0D2-D064-B941-7B548284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4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64C49-2110-AE42-2CA4-CC5908F1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BA2371-B3CD-22E9-2BA9-0E456AEC2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082A09-B9BE-234C-825A-922A6495C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7B777-375C-9996-0C94-FF6C2322F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BAE83C-C579-F623-7386-186D60895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5176F21-14EC-0EBA-8D50-1765EF4E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67FB69-F0B9-8531-A123-9F4B6B1E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1C6DFE-5AF5-0D60-F028-479B2D0E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05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B8DDC-C320-845D-B42C-2E461B9E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2737C6-07BA-38EE-DC5A-DD32A2B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84EFCA-2856-CE6B-A293-D1FFDE1C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721B66-B1D2-183B-B839-F6032787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84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96AA44-0D81-6A92-DD0A-798C38EC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AF3174-8BC2-BBE7-3953-FC0E3A0B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FCD930-F64B-88C0-414C-A915F6DA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56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3F8DD8-F659-2ECB-E1EF-BBC36C69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14B06-66A5-490A-F689-B543EDC5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D0332B-DD32-87CE-C5D9-DC6BE9B3B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5417CF-E618-C7DE-5B88-0446DF9A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8B8362-B527-FFC0-2050-2CFAB9E0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CDF5E1-9798-B489-8C68-68B2A5E9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25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9A868-2BBD-11E7-5459-D6A885F8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FC7B70-F098-4A5C-064A-7A7253296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0665D7-295A-4DD7-6161-232E66A4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280D8A-7472-F62C-CFE3-D847B771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7FA084-DE75-70B5-13AE-3B12E5EF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413988-301B-275F-264B-48088B50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35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FA70C2-40E2-8D63-0A03-FE4DACA3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60659-C1D1-F453-CF63-51DE81ECC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09C2DD-B1B3-A2E3-7797-EEF2930DA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01DD2-4AC7-4618-B28F-450FCB75F0F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1B2F47-78A7-21B9-971D-C75F85C75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6C96FD-85B4-08C2-BDA2-EBFB93CEC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0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svg"/><Relationship Id="rId10" Type="http://schemas.openxmlformats.org/officeDocument/2006/relationships/image" Target="../media/image13.sv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9.svg"/><Relationship Id="rId18" Type="http://schemas.openxmlformats.org/officeDocument/2006/relationships/image" Target="../media/image20.png"/><Relationship Id="rId3" Type="http://schemas.openxmlformats.org/officeDocument/2006/relationships/image" Target="../media/image8.jpg"/><Relationship Id="rId21" Type="http://schemas.openxmlformats.org/officeDocument/2006/relationships/image" Target="../media/image23.svg"/><Relationship Id="rId7" Type="http://schemas.openxmlformats.org/officeDocument/2006/relationships/image" Target="../media/image7.svg"/><Relationship Id="rId12" Type="http://schemas.openxmlformats.org/officeDocument/2006/relationships/image" Target="../media/image18.png"/><Relationship Id="rId1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svg"/><Relationship Id="rId5" Type="http://schemas.openxmlformats.org/officeDocument/2006/relationships/image" Target="../media/image15.svg"/><Relationship Id="rId15" Type="http://schemas.openxmlformats.org/officeDocument/2006/relationships/image" Target="../media/image10.svg"/><Relationship Id="rId23" Type="http://schemas.openxmlformats.org/officeDocument/2006/relationships/image" Target="../media/image11.png"/><Relationship Id="rId10" Type="http://schemas.openxmlformats.org/officeDocument/2006/relationships/image" Target="../media/image16.png"/><Relationship Id="rId19" Type="http://schemas.openxmlformats.org/officeDocument/2006/relationships/image" Target="../media/image21.svg"/><Relationship Id="rId4" Type="http://schemas.openxmlformats.org/officeDocument/2006/relationships/image" Target="../media/image14.png"/><Relationship Id="rId9" Type="http://schemas.openxmlformats.org/officeDocument/2006/relationships/image" Target="../media/image3.svg"/><Relationship Id="rId14" Type="http://schemas.openxmlformats.org/officeDocument/2006/relationships/image" Target="../media/image9.png"/><Relationship Id="rId2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6.svg"/><Relationship Id="rId7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jp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6DE3CA-FACF-D3EE-5F9E-F1A18458180F}"/>
              </a:ext>
            </a:extLst>
          </p:cNvPr>
          <p:cNvSpPr txBox="1"/>
          <p:nvPr/>
        </p:nvSpPr>
        <p:spPr>
          <a:xfrm>
            <a:off x="2930501" y="2444115"/>
            <a:ext cx="6330998" cy="52322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36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宇宙が舞台の</a:t>
            </a:r>
            <a:r>
              <a:rPr lang="ja-JP" altLang="en-US" sz="36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基本</a:t>
            </a:r>
            <a:r>
              <a:rPr kumimoji="1" lang="ja-JP" altLang="en-US" sz="36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ワンボタンゲーム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40F834-72DD-FA0C-C128-D4E7AF3956C6}"/>
              </a:ext>
            </a:extLst>
          </p:cNvPr>
          <p:cNvSpPr txBox="1"/>
          <p:nvPr/>
        </p:nvSpPr>
        <p:spPr>
          <a:xfrm>
            <a:off x="0" y="2705725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3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SPA</a:t>
            </a:r>
            <a:r>
              <a:rPr lang="en-US" altLang="ja-JP" sz="115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C</a:t>
            </a:r>
            <a:r>
              <a:rPr lang="en-US" altLang="ja-JP" sz="13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E</a:t>
            </a:r>
            <a:r>
              <a:rPr lang="ja-JP" altLang="en-US" sz="13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 </a:t>
            </a:r>
            <a:r>
              <a:rPr lang="en-US" altLang="ja-JP" sz="8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By</a:t>
            </a:r>
            <a:r>
              <a:rPr lang="en-US" altLang="ja-JP" sz="13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 SPA</a:t>
            </a:r>
            <a:r>
              <a:rPr lang="en-US" altLang="ja-JP" sz="115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C</a:t>
            </a:r>
            <a:r>
              <a:rPr lang="en-US" altLang="ja-JP" sz="13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E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DCBDF8-5499-83BB-8045-34F991FE5309}"/>
              </a:ext>
            </a:extLst>
          </p:cNvPr>
          <p:cNvSpPr txBox="1"/>
          <p:nvPr/>
        </p:nvSpPr>
        <p:spPr>
          <a:xfrm>
            <a:off x="8522814" y="9271"/>
            <a:ext cx="340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概要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 3D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空間の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2D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移動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975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DE46E5-FDD0-4318-2F78-5E9C196451B7}"/>
              </a:ext>
            </a:extLst>
          </p:cNvPr>
          <p:cNvSpPr txBox="1"/>
          <p:nvPr/>
        </p:nvSpPr>
        <p:spPr>
          <a:xfrm>
            <a:off x="970696" y="941704"/>
            <a:ext cx="9676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b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“</a:t>
            </a:r>
            <a:r>
              <a:rPr kumimoji="1" lang="ja-JP" altLang="en-US" sz="72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宇宙空間</a:t>
            </a:r>
            <a:r>
              <a:rPr lang="ja-JP" altLang="en-US" sz="7200" b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を生き残れ”</a:t>
            </a:r>
            <a:endParaRPr kumimoji="1" lang="en-US" altLang="ja-JP" sz="7200" b="1" i="1" dirty="0">
              <a:ln w="12700">
                <a:solidFill>
                  <a:schemeClr val="tx1"/>
                </a:solidFill>
              </a:ln>
              <a:solidFill>
                <a:schemeClr val="bg2">
                  <a:lumMod val="9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69E8B8-3345-D411-8005-736E4FD52E88}"/>
              </a:ext>
            </a:extLst>
          </p:cNvPr>
          <p:cNvSpPr txBox="1"/>
          <p:nvPr/>
        </p:nvSpPr>
        <p:spPr>
          <a:xfrm>
            <a:off x="1544587" y="2721114"/>
            <a:ext cx="9102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瞬発力と判断力を揺さぶる避けゲーム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BA7585-3A77-0AE4-1F3E-82B197610CCA}"/>
              </a:ext>
            </a:extLst>
          </p:cNvPr>
          <p:cNvSpPr txBox="1"/>
          <p:nvPr/>
        </p:nvSpPr>
        <p:spPr>
          <a:xfrm>
            <a:off x="1021076" y="3903769"/>
            <a:ext cx="100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自分の意思だけでは動けない</a:t>
            </a:r>
            <a:r>
              <a:rPr lang="ja-JP" altLang="en-US" sz="4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独特な</a:t>
            </a:r>
            <a:r>
              <a:rPr kumimoji="1" lang="ja-JP" altLang="en-US" sz="4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操作感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B9463A-7B9F-5B9B-7142-EAAB9903017C}"/>
              </a:ext>
            </a:extLst>
          </p:cNvPr>
          <p:cNvSpPr txBox="1"/>
          <p:nvPr/>
        </p:nvSpPr>
        <p:spPr>
          <a:xfrm>
            <a:off x="1544587" y="5190736"/>
            <a:ext cx="9102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障害物を次々とかわしてく気持ちよさ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0DA72D-1A90-45F8-FD50-EED90E7A615F}"/>
              </a:ext>
            </a:extLst>
          </p:cNvPr>
          <p:cNvSpPr txBox="1"/>
          <p:nvPr/>
        </p:nvSpPr>
        <p:spPr>
          <a:xfrm>
            <a:off x="169532" y="78771"/>
            <a:ext cx="381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～コンセプト～</a:t>
            </a:r>
            <a:endParaRPr kumimoji="1" lang="en-US" altLang="ja-JP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184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774C2BED-54FB-630B-353F-A54A577D2558}"/>
              </a:ext>
            </a:extLst>
          </p:cNvPr>
          <p:cNvSpPr/>
          <p:nvPr/>
        </p:nvSpPr>
        <p:spPr>
          <a:xfrm>
            <a:off x="350949" y="1575674"/>
            <a:ext cx="727472" cy="6969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45DB9F-4DBC-955C-277A-BA685D7DB5AE}"/>
              </a:ext>
            </a:extLst>
          </p:cNvPr>
          <p:cNvSpPr txBox="1"/>
          <p:nvPr/>
        </p:nvSpPr>
        <p:spPr>
          <a:xfrm>
            <a:off x="216774" y="850433"/>
            <a:ext cx="2726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E1BCB84-C8CC-F747-1F69-6C689AE9F4EC}"/>
              </a:ext>
            </a:extLst>
          </p:cNvPr>
          <p:cNvSpPr txBox="1"/>
          <p:nvPr/>
        </p:nvSpPr>
        <p:spPr>
          <a:xfrm>
            <a:off x="1152680" y="1685905"/>
            <a:ext cx="4485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宇宙を彷徨う小さな衛星</a:t>
            </a:r>
            <a:endParaRPr kumimoji="1" lang="ja-JP" altLang="en-US" sz="2800" b="1" dirty="0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414CBA-44F3-2DBF-4603-50AF6254A77A}"/>
              </a:ext>
            </a:extLst>
          </p:cNvPr>
          <p:cNvSpPr txBox="1"/>
          <p:nvPr/>
        </p:nvSpPr>
        <p:spPr>
          <a:xfrm>
            <a:off x="-57295" y="71682"/>
            <a:ext cx="381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～ゲーム概要～</a:t>
            </a:r>
            <a:endParaRPr kumimoji="1" lang="en-US" altLang="ja-JP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7565D7-2566-9574-154C-622E4D97F9EC}"/>
              </a:ext>
            </a:extLst>
          </p:cNvPr>
          <p:cNvSpPr txBox="1"/>
          <p:nvPr/>
        </p:nvSpPr>
        <p:spPr>
          <a:xfrm>
            <a:off x="5712937" y="802209"/>
            <a:ext cx="318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pic>
        <p:nvPicPr>
          <p:cNvPr id="19" name="グラフィックス 18" descr="ノコ刃 単色塗りつぶし">
            <a:extLst>
              <a:ext uri="{FF2B5EF4-FFF2-40B4-BE49-F238E27FC236}">
                <a16:creationId xmlns:a16="http://schemas.microsoft.com/office/drawing/2014/main" id="{92AD657B-5630-FDFD-88A2-990CDFA3C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7874" y="1492537"/>
            <a:ext cx="621786" cy="650454"/>
          </a:xfrm>
          <a:prstGeom prst="rect">
            <a:avLst/>
          </a:prstGeom>
        </p:spPr>
      </p:pic>
      <p:pic>
        <p:nvPicPr>
          <p:cNvPr id="20" name="グラフィックス 19" descr="レイヤー (デザイン) 単色塗りつぶし">
            <a:extLst>
              <a:ext uri="{FF2B5EF4-FFF2-40B4-BE49-F238E27FC236}">
                <a16:creationId xmlns:a16="http://schemas.microsoft.com/office/drawing/2014/main" id="{4F76DFD4-5763-7B7E-6352-C19523465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2128" y="1493681"/>
            <a:ext cx="702077" cy="661871"/>
          </a:xfrm>
          <a:prstGeom prst="rect">
            <a:avLst/>
          </a:prstGeom>
        </p:spPr>
      </p:pic>
      <p:pic>
        <p:nvPicPr>
          <p:cNvPr id="21" name="グラフィックス 20" descr="下弦の月 単色塗りつぶし">
            <a:extLst>
              <a:ext uri="{FF2B5EF4-FFF2-40B4-BE49-F238E27FC236}">
                <a16:creationId xmlns:a16="http://schemas.microsoft.com/office/drawing/2014/main" id="{4BCE540E-62FE-B92B-0231-97B867A735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8753" y="1459293"/>
            <a:ext cx="702077" cy="734447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28BD769-4AE2-274F-87C3-5316D5E8CDFB}"/>
              </a:ext>
            </a:extLst>
          </p:cNvPr>
          <p:cNvCxnSpPr>
            <a:cxnSpLocks/>
          </p:cNvCxnSpPr>
          <p:nvPr/>
        </p:nvCxnSpPr>
        <p:spPr>
          <a:xfrm>
            <a:off x="5932906" y="788434"/>
            <a:ext cx="0" cy="5868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DF49D58-0AB0-4A5B-4B9D-F3582977B244}"/>
              </a:ext>
            </a:extLst>
          </p:cNvPr>
          <p:cNvSpPr txBox="1"/>
          <p:nvPr/>
        </p:nvSpPr>
        <p:spPr>
          <a:xfrm>
            <a:off x="-55697" y="3046528"/>
            <a:ext cx="5736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が飛び交う宇宙のなかで</a:t>
            </a:r>
            <a:endParaRPr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kumimoji="1"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生き残るために彷徨い続けている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79BC357-BF3D-B28A-B3C3-01EBCB1D10C0}"/>
              </a:ext>
            </a:extLst>
          </p:cNvPr>
          <p:cNvSpPr txBox="1"/>
          <p:nvPr/>
        </p:nvSpPr>
        <p:spPr>
          <a:xfrm>
            <a:off x="-55698" y="4601995"/>
            <a:ext cx="5736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微力の重力を持つ</a:t>
            </a:r>
            <a:endParaRPr kumimoji="1" lang="ja-JP" altLang="en-US" sz="2800" b="1" dirty="0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19F4DC8-EC3B-8D7D-E77F-18DE5D6BD331}"/>
              </a:ext>
            </a:extLst>
          </p:cNvPr>
          <p:cNvSpPr txBox="1"/>
          <p:nvPr/>
        </p:nvSpPr>
        <p:spPr>
          <a:xfrm>
            <a:off x="-57295" y="5634653"/>
            <a:ext cx="5991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星屑</a:t>
            </a:r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から</a:t>
            </a:r>
            <a:r>
              <a:rPr lang="ja-JP" altLang="en-US" sz="28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</a:t>
            </a:r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を得ることができる</a:t>
            </a:r>
            <a:endParaRPr kumimoji="1" lang="ja-JP" altLang="en-US" sz="2800" b="1" dirty="0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1C39988-5A38-2342-3856-6E443DBEE52A}"/>
              </a:ext>
            </a:extLst>
          </p:cNvPr>
          <p:cNvSpPr txBox="1"/>
          <p:nvPr/>
        </p:nvSpPr>
        <p:spPr>
          <a:xfrm>
            <a:off x="9097120" y="1554536"/>
            <a:ext cx="27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宇宙の浮遊物</a:t>
            </a:r>
            <a:endParaRPr kumimoji="1" lang="ja-JP" altLang="en-US" sz="2800" b="1" dirty="0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B553ED6-4F69-00DC-A763-9B356584A6BB}"/>
              </a:ext>
            </a:extLst>
          </p:cNvPr>
          <p:cNvSpPr txBox="1"/>
          <p:nvPr/>
        </p:nvSpPr>
        <p:spPr>
          <a:xfrm>
            <a:off x="5755044" y="2859863"/>
            <a:ext cx="5868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が当たったら</a:t>
            </a:r>
            <a:endParaRPr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GAME OVER</a:t>
            </a:r>
            <a:endParaRPr kumimoji="1" lang="ja-JP" altLang="en-US" sz="28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9BB393-5126-DCED-89E9-D6ADA4E37BD8}"/>
              </a:ext>
            </a:extLst>
          </p:cNvPr>
          <p:cNvSpPr txBox="1"/>
          <p:nvPr/>
        </p:nvSpPr>
        <p:spPr>
          <a:xfrm>
            <a:off x="6238748" y="5662184"/>
            <a:ext cx="5736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意思はなく流れるままに動く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479FA3-D350-1AB9-67D0-20CC08846FE4}"/>
              </a:ext>
            </a:extLst>
          </p:cNvPr>
          <p:cNvSpPr txBox="1"/>
          <p:nvPr/>
        </p:nvSpPr>
        <p:spPr>
          <a:xfrm>
            <a:off x="6096828" y="4453902"/>
            <a:ext cx="5736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色々な形が存在する</a:t>
            </a:r>
          </a:p>
        </p:txBody>
      </p:sp>
    </p:spTree>
    <p:extLst>
      <p:ext uri="{BB962C8B-B14F-4D97-AF65-F5344CB8AC3E}">
        <p14:creationId xmlns:p14="http://schemas.microsoft.com/office/powerpoint/2010/main" val="109741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41669-8C40-8541-4F67-93FE14386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9B032F8-A410-B093-AB75-F7CE40ACAE4C}"/>
              </a:ext>
            </a:extLst>
          </p:cNvPr>
          <p:cNvSpPr txBox="1"/>
          <p:nvPr/>
        </p:nvSpPr>
        <p:spPr>
          <a:xfrm>
            <a:off x="-263023" y="668964"/>
            <a:ext cx="382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＜画面の動き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11C7D08-9BD8-0C81-DEAA-189F8B03C2AB}"/>
              </a:ext>
            </a:extLst>
          </p:cNvPr>
          <p:cNvSpPr txBox="1"/>
          <p:nvPr/>
        </p:nvSpPr>
        <p:spPr>
          <a:xfrm>
            <a:off x="7284019" y="1729568"/>
            <a:ext cx="4859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縦移動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 </a:t>
            </a:r>
            <a:r>
              <a:rPr lang="ja-JP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, </a:t>
            </a:r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背景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1952164-F153-1E6D-F808-FC6AD02C6B34}"/>
              </a:ext>
            </a:extLst>
          </p:cNvPr>
          <p:cNvSpPr txBox="1"/>
          <p:nvPr/>
        </p:nvSpPr>
        <p:spPr>
          <a:xfrm>
            <a:off x="7353965" y="2630524"/>
            <a:ext cx="4838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横移動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</a:t>
            </a:r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</a:t>
            </a:r>
            <a:r>
              <a:rPr lang="ja-JP" altLang="en-US" sz="28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,</a:t>
            </a:r>
            <a:r>
              <a:rPr lang="ja-JP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小さな星屑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D9726D6-1AA6-2634-8DC0-10F15D57A23C}"/>
              </a:ext>
            </a:extLst>
          </p:cNvPr>
          <p:cNvSpPr txBox="1"/>
          <p:nvPr/>
        </p:nvSpPr>
        <p:spPr>
          <a:xfrm>
            <a:off x="7580671" y="3559660"/>
            <a:ext cx="4611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大きな隕石</a:t>
            </a:r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はスポーン時の</a:t>
            </a:r>
            <a:endParaRPr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の位置に応じて移動する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334CB3B-919E-63EC-03B6-E27D1A3CA391}"/>
              </a:ext>
            </a:extLst>
          </p:cNvPr>
          <p:cNvSpPr txBox="1"/>
          <p:nvPr/>
        </p:nvSpPr>
        <p:spPr>
          <a:xfrm>
            <a:off x="-414632" y="22633"/>
            <a:ext cx="649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～イメージゲーム画面～</a:t>
            </a:r>
            <a:endParaRPr kumimoji="1" lang="en-US" altLang="ja-JP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CDE2CAE-1852-8F59-957F-3D33AC6909F9}"/>
              </a:ext>
            </a:extLst>
          </p:cNvPr>
          <p:cNvSpPr txBox="1"/>
          <p:nvPr/>
        </p:nvSpPr>
        <p:spPr>
          <a:xfrm>
            <a:off x="7751833" y="5328381"/>
            <a:ext cx="3923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赤の線</a:t>
            </a:r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はデッドゾーン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8B851099-0184-1694-2A35-0AF1D77BD388}"/>
              </a:ext>
            </a:extLst>
          </p:cNvPr>
          <p:cNvGrpSpPr/>
          <p:nvPr/>
        </p:nvGrpSpPr>
        <p:grpSpPr>
          <a:xfrm>
            <a:off x="48607" y="1320582"/>
            <a:ext cx="7479243" cy="4995158"/>
            <a:chOff x="48607" y="1320582"/>
            <a:chExt cx="7479243" cy="4995158"/>
          </a:xfrm>
        </p:grpSpPr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8FE13831-8620-92E5-981F-675AEE76FC46}"/>
                </a:ext>
              </a:extLst>
            </p:cNvPr>
            <p:cNvGrpSpPr/>
            <p:nvPr/>
          </p:nvGrpSpPr>
          <p:grpSpPr>
            <a:xfrm>
              <a:off x="48607" y="1320582"/>
              <a:ext cx="7479243" cy="4995158"/>
              <a:chOff x="7927183" y="879879"/>
              <a:chExt cx="4238182" cy="2632199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23055E14-CB47-EDA2-112E-E4581632D308}"/>
                  </a:ext>
                </a:extLst>
              </p:cNvPr>
              <p:cNvGrpSpPr/>
              <p:nvPr/>
            </p:nvGrpSpPr>
            <p:grpSpPr>
              <a:xfrm>
                <a:off x="7927183" y="879879"/>
                <a:ext cx="4238182" cy="2632199"/>
                <a:chOff x="7927183" y="879879"/>
                <a:chExt cx="4238182" cy="2632199"/>
              </a:xfrm>
            </p:grpSpPr>
            <p:grpSp>
              <p:nvGrpSpPr>
                <p:cNvPr id="58" name="グループ化 57">
                  <a:extLst>
                    <a:ext uri="{FF2B5EF4-FFF2-40B4-BE49-F238E27FC236}">
                      <a16:creationId xmlns:a16="http://schemas.microsoft.com/office/drawing/2014/main" id="{11859FBA-16AD-D972-D639-7D0F14AA65D7}"/>
                    </a:ext>
                  </a:extLst>
                </p:cNvPr>
                <p:cNvGrpSpPr/>
                <p:nvPr/>
              </p:nvGrpSpPr>
              <p:grpSpPr>
                <a:xfrm>
                  <a:off x="7927183" y="879879"/>
                  <a:ext cx="4159657" cy="2632199"/>
                  <a:chOff x="7909830" y="879879"/>
                  <a:chExt cx="4159657" cy="2632199"/>
                </a:xfrm>
              </p:grpSpPr>
              <p:grpSp>
                <p:nvGrpSpPr>
                  <p:cNvPr id="42" name="グループ化 41">
                    <a:extLst>
                      <a:ext uri="{FF2B5EF4-FFF2-40B4-BE49-F238E27FC236}">
                        <a16:creationId xmlns:a16="http://schemas.microsoft.com/office/drawing/2014/main" id="{96A6CE50-B80C-68D3-72BE-E26BA7C83D20}"/>
                      </a:ext>
                    </a:extLst>
                  </p:cNvPr>
                  <p:cNvGrpSpPr/>
                  <p:nvPr/>
                </p:nvGrpSpPr>
                <p:grpSpPr>
                  <a:xfrm>
                    <a:off x="7909830" y="879879"/>
                    <a:ext cx="4159657" cy="2632199"/>
                    <a:chOff x="213075" y="4075928"/>
                    <a:chExt cx="3669734" cy="2375695"/>
                  </a:xfrm>
                </p:grpSpPr>
                <p:grpSp>
                  <p:nvGrpSpPr>
                    <p:cNvPr id="43" name="グループ化 42">
                      <a:extLst>
                        <a:ext uri="{FF2B5EF4-FFF2-40B4-BE49-F238E27FC236}">
                          <a16:creationId xmlns:a16="http://schemas.microsoft.com/office/drawing/2014/main" id="{39A8A215-63B2-2B59-217E-1E596D08F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075" y="4075928"/>
                      <a:ext cx="3669734" cy="2375695"/>
                      <a:chOff x="232082" y="3700661"/>
                      <a:chExt cx="4087440" cy="2386032"/>
                    </a:xfrm>
                  </p:grpSpPr>
                  <p:pic>
                    <p:nvPicPr>
                      <p:cNvPr id="45" name="図 44" descr="星と惑星のcg&#10;&#10;AI によって生成されたコンテンツは間違っている可能性があります。">
                        <a:extLst>
                          <a:ext uri="{FF2B5EF4-FFF2-40B4-BE49-F238E27FC236}">
                            <a16:creationId xmlns:a16="http://schemas.microsoft.com/office/drawing/2014/main" id="{76994EED-EE59-FB8B-1E8D-30256F3407B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alphaModFix amt="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32082" y="3700661"/>
                        <a:ext cx="4087435" cy="2384053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7" name="正方形/長方形 46">
                        <a:extLst>
                          <a:ext uri="{FF2B5EF4-FFF2-40B4-BE49-F238E27FC236}">
                            <a16:creationId xmlns:a16="http://schemas.microsoft.com/office/drawing/2014/main" id="{FE5BA06A-A752-0609-445D-ED36A87B9F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2087" y="3702640"/>
                        <a:ext cx="4087435" cy="2384053"/>
                      </a:xfrm>
                      <a:prstGeom prst="rect">
                        <a:avLst/>
                      </a:prstGeom>
                      <a:noFill/>
                      <a:ln w="57150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pic>
                    <p:nvPicPr>
                      <p:cNvPr id="50" name="グラフィックス 49" descr="木星 単色塗りつぶし">
                        <a:extLst>
                          <a:ext uri="{FF2B5EF4-FFF2-40B4-BE49-F238E27FC236}">
                            <a16:creationId xmlns:a16="http://schemas.microsoft.com/office/drawing/2014/main" id="{7C941BB7-2AE1-EE7F-428D-14F0D57A086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572060" y="3869908"/>
                        <a:ext cx="457201" cy="4572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1" name="グラフィックス 50" descr="レイヤー (デザイン) 単色塗りつぶし">
                        <a:extLst>
                          <a:ext uri="{FF2B5EF4-FFF2-40B4-BE49-F238E27FC236}">
                            <a16:creationId xmlns:a16="http://schemas.microsoft.com/office/drawing/2014/main" id="{BCBCDC1B-4B3D-0517-905B-BE7A6ED8DF5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96DAC541-7B7A-43D3-8B79-37D633B846F1}">
                            <asvg:svgBlip xmlns:asvg="http://schemas.microsoft.com/office/drawing/2016/SVG/main" r:embed="rId7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6667307">
                        <a:off x="532073" y="5357811"/>
                        <a:ext cx="457200" cy="45720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8" name="楕円 47">
                        <a:extLst>
                          <a:ext uri="{FF2B5EF4-FFF2-40B4-BE49-F238E27FC236}">
                            <a16:creationId xmlns:a16="http://schemas.microsoft.com/office/drawing/2014/main" id="{0B80550E-0DB3-D05D-3270-F1392C61F8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3380" y="4517969"/>
                        <a:ext cx="404848" cy="40327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</p:grpSp>
                <p:cxnSp>
                  <p:nvCxnSpPr>
                    <p:cNvPr id="44" name="直線コネクタ 43">
                      <a:extLst>
                        <a:ext uri="{FF2B5EF4-FFF2-40B4-BE49-F238E27FC236}">
                          <a16:creationId xmlns:a16="http://schemas.microsoft.com/office/drawing/2014/main" id="{AE9A01F9-FDDA-7041-677C-68107F28346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28591" y="4104898"/>
                      <a:ext cx="3642552" cy="9435"/>
                    </a:xfrm>
                    <a:prstGeom prst="line">
                      <a:avLst/>
                    </a:prstGeom>
                    <a:ln>
                      <a:solidFill>
                        <a:srgbClr val="FF0000"/>
                      </a:solidFill>
                    </a:ln>
                    <a:effectLst>
                      <a:glow rad="63500">
                        <a:srgbClr val="FF0000">
                          <a:alpha val="40000"/>
                        </a:srgbClr>
                      </a:glow>
                    </a:effectLst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55" name="図 54">
                    <a:extLst>
                      <a:ext uri="{FF2B5EF4-FFF2-40B4-BE49-F238E27FC236}">
                        <a16:creationId xmlns:a16="http://schemas.microsoft.com/office/drawing/2014/main" id="{A10C6723-541A-4FA1-8155-7DC3B4E799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25" t="2" b="21285"/>
                  <a:stretch>
                    <a:fillRect/>
                  </a:stretch>
                </p:blipFill>
                <p:spPr>
                  <a:xfrm>
                    <a:off x="10523790" y="2831632"/>
                    <a:ext cx="1152035" cy="66205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40F79E94-8003-626B-14FE-4B35C984CB9F}"/>
                    </a:ext>
                  </a:extLst>
                </p:cNvPr>
                <p:cNvSpPr txBox="1"/>
                <p:nvPr/>
              </p:nvSpPr>
              <p:spPr>
                <a:xfrm>
                  <a:off x="10541142" y="952346"/>
                  <a:ext cx="1624223" cy="290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800" b="1" dirty="0">
                      <a:solidFill>
                        <a:schemeClr val="bg1"/>
                      </a:solidFill>
                    </a:rPr>
                    <a:t>SCORE: ---</a:t>
                  </a:r>
                  <a:endParaRPr kumimoji="1" lang="ja-JP" altLang="en-US" sz="2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矢印: 右 29">
                  <a:extLst>
                    <a:ext uri="{FF2B5EF4-FFF2-40B4-BE49-F238E27FC236}">
                      <a16:creationId xmlns:a16="http://schemas.microsoft.com/office/drawing/2014/main" id="{6A50D063-67FD-CBA0-D05B-7FE14273EF64}"/>
                    </a:ext>
                  </a:extLst>
                </p:cNvPr>
                <p:cNvSpPr/>
                <p:nvPr/>
              </p:nvSpPr>
              <p:spPr>
                <a:xfrm>
                  <a:off x="8578129" y="2819720"/>
                  <a:ext cx="615771" cy="233239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1" name="矢印: 右 30">
                  <a:extLst>
                    <a:ext uri="{FF2B5EF4-FFF2-40B4-BE49-F238E27FC236}">
                      <a16:creationId xmlns:a16="http://schemas.microsoft.com/office/drawing/2014/main" id="{2963589B-C8F5-205D-7E0A-1C523847150D}"/>
                    </a:ext>
                  </a:extLst>
                </p:cNvPr>
                <p:cNvSpPr/>
                <p:nvPr/>
              </p:nvSpPr>
              <p:spPr>
                <a:xfrm rot="10800000">
                  <a:off x="9783660" y="1192410"/>
                  <a:ext cx="615771" cy="233239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3" name="矢印: 右 32">
                  <a:extLst>
                    <a:ext uri="{FF2B5EF4-FFF2-40B4-BE49-F238E27FC236}">
                      <a16:creationId xmlns:a16="http://schemas.microsoft.com/office/drawing/2014/main" id="{05009BF6-316C-6245-A5CF-312A2B17D0B5}"/>
                    </a:ext>
                  </a:extLst>
                </p:cNvPr>
                <p:cNvSpPr/>
                <p:nvPr/>
              </p:nvSpPr>
              <p:spPr>
                <a:xfrm rot="16200000">
                  <a:off x="9859350" y="1526904"/>
                  <a:ext cx="292973" cy="214054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5" name="矢印: 右 34">
                  <a:extLst>
                    <a:ext uri="{FF2B5EF4-FFF2-40B4-BE49-F238E27FC236}">
                      <a16:creationId xmlns:a16="http://schemas.microsoft.com/office/drawing/2014/main" id="{AD1D3F03-F52F-C3DA-A05E-D52F1CA56062}"/>
                    </a:ext>
                  </a:extLst>
                </p:cNvPr>
                <p:cNvSpPr/>
                <p:nvPr/>
              </p:nvSpPr>
              <p:spPr>
                <a:xfrm rot="5400000">
                  <a:off x="9862907" y="2269929"/>
                  <a:ext cx="292973" cy="214054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" name="矢印: 右 38">
                  <a:extLst>
                    <a:ext uri="{FF2B5EF4-FFF2-40B4-BE49-F238E27FC236}">
                      <a16:creationId xmlns:a16="http://schemas.microsoft.com/office/drawing/2014/main" id="{FE84F276-037C-C783-F12A-47C1E17DAAB9}"/>
                    </a:ext>
                  </a:extLst>
                </p:cNvPr>
                <p:cNvSpPr/>
                <p:nvPr/>
              </p:nvSpPr>
              <p:spPr>
                <a:xfrm rot="13945286">
                  <a:off x="10358284" y="2652372"/>
                  <a:ext cx="589376" cy="179124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2" name="矢印: 下 51">
                <a:extLst>
                  <a:ext uri="{FF2B5EF4-FFF2-40B4-BE49-F238E27FC236}">
                    <a16:creationId xmlns:a16="http://schemas.microsoft.com/office/drawing/2014/main" id="{773650A3-78B3-63DB-879F-3ADD666098F8}"/>
                  </a:ext>
                </a:extLst>
              </p:cNvPr>
              <p:cNvSpPr/>
              <p:nvPr/>
            </p:nvSpPr>
            <p:spPr>
              <a:xfrm>
                <a:off x="7972605" y="1386024"/>
                <a:ext cx="401453" cy="1813732"/>
              </a:xfrm>
              <a:prstGeom prst="downArrow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solidFill>
                      <a:schemeClr val="tx1"/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背景</a:t>
                </a:r>
              </a:p>
            </p:txBody>
          </p:sp>
        </p:grpSp>
        <p:sp>
          <p:nvSpPr>
            <p:cNvPr id="63" name="矢印: 右 62">
              <a:extLst>
                <a:ext uri="{FF2B5EF4-FFF2-40B4-BE49-F238E27FC236}">
                  <a16:creationId xmlns:a16="http://schemas.microsoft.com/office/drawing/2014/main" id="{2CFE1C32-65E7-D2AA-43C7-8EF5C97F96D5}"/>
                </a:ext>
              </a:extLst>
            </p:cNvPr>
            <p:cNvSpPr/>
            <p:nvPr/>
          </p:nvSpPr>
          <p:spPr>
            <a:xfrm rot="10800000">
              <a:off x="5271737" y="3174938"/>
              <a:ext cx="1086669" cy="26427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62" name="グラフィックス 61" descr="星 単色塗りつぶし">
              <a:extLst>
                <a:ext uri="{FF2B5EF4-FFF2-40B4-BE49-F238E27FC236}">
                  <a16:creationId xmlns:a16="http://schemas.microsoft.com/office/drawing/2014/main" id="{84426DF3-E119-94C0-BA5C-2D7AD2813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94693" y="2954972"/>
              <a:ext cx="625768" cy="600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653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6898A-5E55-3592-FB08-DACC76E96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8F3F81-A99F-DB3B-5C93-C569DB5954CD}"/>
              </a:ext>
            </a:extLst>
          </p:cNvPr>
          <p:cNvSpPr txBox="1"/>
          <p:nvPr/>
        </p:nvSpPr>
        <p:spPr>
          <a:xfrm>
            <a:off x="240963" y="71835"/>
            <a:ext cx="207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～特徴～</a:t>
            </a:r>
            <a:endParaRPr kumimoji="1" lang="en-US" altLang="ja-JP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84975D4-73E7-1E14-B0AE-7306F7C7C2EF}"/>
              </a:ext>
            </a:extLst>
          </p:cNvPr>
          <p:cNvSpPr txBox="1"/>
          <p:nvPr/>
        </p:nvSpPr>
        <p:spPr>
          <a:xfrm>
            <a:off x="-9722" y="710005"/>
            <a:ext cx="3005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＜独特な操作性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DA6698F-F7B4-3B1B-5A4D-B83EC8DDA4BA}"/>
              </a:ext>
            </a:extLst>
          </p:cNvPr>
          <p:cNvSpPr txBox="1"/>
          <p:nvPr/>
        </p:nvSpPr>
        <p:spPr>
          <a:xfrm>
            <a:off x="9400777" y="3063654"/>
            <a:ext cx="29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上に進む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1A66F8-271A-ECF7-FD5B-7BE6D6BD008A}"/>
              </a:ext>
            </a:extLst>
          </p:cNvPr>
          <p:cNvCxnSpPr>
            <a:cxnSpLocks/>
          </p:cNvCxnSpPr>
          <p:nvPr/>
        </p:nvCxnSpPr>
        <p:spPr>
          <a:xfrm>
            <a:off x="136575" y="3849972"/>
            <a:ext cx="117994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5457BC2C-8C27-4988-56E7-6251ECE1EA99}"/>
              </a:ext>
            </a:extLst>
          </p:cNvPr>
          <p:cNvGrpSpPr/>
          <p:nvPr/>
        </p:nvGrpSpPr>
        <p:grpSpPr>
          <a:xfrm>
            <a:off x="216567" y="1319896"/>
            <a:ext cx="3764365" cy="2342435"/>
            <a:chOff x="216567" y="1319896"/>
            <a:chExt cx="3764365" cy="2342435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A8C9B7FA-317D-D86F-C1F1-86333723CDE3}"/>
                </a:ext>
              </a:extLst>
            </p:cNvPr>
            <p:cNvGrpSpPr/>
            <p:nvPr/>
          </p:nvGrpSpPr>
          <p:grpSpPr>
            <a:xfrm>
              <a:off x="216567" y="1319896"/>
              <a:ext cx="3666242" cy="2342435"/>
              <a:chOff x="216567" y="1319896"/>
              <a:chExt cx="3666242" cy="2342435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15D43FA9-F6AA-ABDD-AEAF-DC5E9D04E437}"/>
                  </a:ext>
                </a:extLst>
              </p:cNvPr>
              <p:cNvGrpSpPr/>
              <p:nvPr/>
            </p:nvGrpSpPr>
            <p:grpSpPr>
              <a:xfrm>
                <a:off x="216567" y="1319896"/>
                <a:ext cx="3666242" cy="2342435"/>
                <a:chOff x="4667996" y="3702639"/>
                <a:chExt cx="4096720" cy="2399809"/>
              </a:xfrm>
            </p:grpSpPr>
            <p:pic>
              <p:nvPicPr>
                <p:cNvPr id="4" name="図 3" descr="星と惑星のcg&#10;&#10;AI によって生成されたコンテンツは間違っている可能性があります。">
                  <a:extLst>
                    <a:ext uri="{FF2B5EF4-FFF2-40B4-BE49-F238E27FC236}">
                      <a16:creationId xmlns:a16="http://schemas.microsoft.com/office/drawing/2014/main" id="{66935166-077A-52C2-DE00-1BC7D6D680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6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7996" y="3718395"/>
                  <a:ext cx="4087435" cy="2384053"/>
                </a:xfrm>
                <a:prstGeom prst="rect">
                  <a:avLst/>
                </a:prstGeom>
              </p:spPr>
            </p:pic>
            <p:sp>
              <p:nvSpPr>
                <p:cNvPr id="5" name="矢印: 上 4">
                  <a:extLst>
                    <a:ext uri="{FF2B5EF4-FFF2-40B4-BE49-F238E27FC236}">
                      <a16:creationId xmlns:a16="http://schemas.microsoft.com/office/drawing/2014/main" id="{21B601CF-B2BD-B04D-866D-0F2566A3B7CD}"/>
                    </a:ext>
                  </a:extLst>
                </p:cNvPr>
                <p:cNvSpPr/>
                <p:nvPr/>
              </p:nvSpPr>
              <p:spPr>
                <a:xfrm rot="10800000">
                  <a:off x="6509091" y="4659920"/>
                  <a:ext cx="282596" cy="1349317"/>
                </a:xfrm>
                <a:prstGeom prst="upArrow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F51DC219-224F-B729-4828-F60EF8F898B1}"/>
                    </a:ext>
                  </a:extLst>
                </p:cNvPr>
                <p:cNvSpPr/>
                <p:nvPr/>
              </p:nvSpPr>
              <p:spPr>
                <a:xfrm>
                  <a:off x="4677281" y="3702639"/>
                  <a:ext cx="4087435" cy="2384053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37E9AAD0-3719-3855-76E3-7DE4C26D4B82}"/>
                    </a:ext>
                  </a:extLst>
                </p:cNvPr>
                <p:cNvSpPr/>
                <p:nvPr/>
              </p:nvSpPr>
              <p:spPr>
                <a:xfrm>
                  <a:off x="6447965" y="5132942"/>
                  <a:ext cx="404848" cy="40327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8" name="グラフィックス 7" descr="チェック マーク 単色塗りつぶし">
                  <a:extLst>
                    <a:ext uri="{FF2B5EF4-FFF2-40B4-BE49-F238E27FC236}">
                      <a16:creationId xmlns:a16="http://schemas.microsoft.com/office/drawing/2014/main" id="{E2B357BF-7C46-4E41-A2B2-00AD8CDFF1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3631528">
                  <a:off x="4820792" y="5417775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9" name="グラフィックス 8" descr="下弦の月 単色塗りつぶし">
                  <a:extLst>
                    <a:ext uri="{FF2B5EF4-FFF2-40B4-BE49-F238E27FC236}">
                      <a16:creationId xmlns:a16="http://schemas.microsoft.com/office/drawing/2014/main" id="{EF9A81D2-B3A9-33D3-AA63-CA00E91D76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4197" y="3903015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10" name="グラフィックス 9" descr="ノコ刃 単色塗りつぶし">
                  <a:extLst>
                    <a:ext uri="{FF2B5EF4-FFF2-40B4-BE49-F238E27FC236}">
                      <a16:creationId xmlns:a16="http://schemas.microsoft.com/office/drawing/2014/main" id="{12884850-9244-D2FA-30C2-F1C13AE728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44960" y="4867723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11" name="グラフィックス 10" descr="二十六夜の月 単色塗りつぶし">
                  <a:extLst>
                    <a:ext uri="{FF2B5EF4-FFF2-40B4-BE49-F238E27FC236}">
                      <a16:creationId xmlns:a16="http://schemas.microsoft.com/office/drawing/2014/main" id="{F2AA5987-72E5-9C01-7659-346977185C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8123" y="4080613"/>
                  <a:ext cx="457200" cy="457200"/>
                </a:xfrm>
                <a:prstGeom prst="rect">
                  <a:avLst/>
                </a:prstGeom>
              </p:spPr>
            </p:pic>
          </p:grp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E63E370C-ABCF-9152-3B98-81F06E54D5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963" y="1353573"/>
                <a:ext cx="3630180" cy="345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glow rad="63500">
                  <a:srgbClr val="FF0000">
                    <a:alpha val="40000"/>
                  </a:srgbClr>
                </a:glo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FDA7AFD0-803F-263B-2EE4-C15059EDD5E4}"/>
                </a:ext>
              </a:extLst>
            </p:cNvPr>
            <p:cNvSpPr txBox="1"/>
            <p:nvPr/>
          </p:nvSpPr>
          <p:spPr>
            <a:xfrm>
              <a:off x="2356709" y="1382788"/>
              <a:ext cx="1624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chemeClr val="bg1"/>
                  </a:solidFill>
                </a:rPr>
                <a:t>SCORE: ---</a:t>
              </a:r>
              <a:endParaRPr kumimoji="1" lang="ja-JP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1CD4D2CD-0DA0-9641-BFA8-1D6FBB1FBABF}"/>
              </a:ext>
            </a:extLst>
          </p:cNvPr>
          <p:cNvGrpSpPr/>
          <p:nvPr/>
        </p:nvGrpSpPr>
        <p:grpSpPr>
          <a:xfrm>
            <a:off x="6112765" y="1264873"/>
            <a:ext cx="3779380" cy="2375693"/>
            <a:chOff x="5812115" y="1271259"/>
            <a:chExt cx="3779380" cy="2375693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682B72F3-3C18-A1F5-95E9-39484975E3CB}"/>
                </a:ext>
              </a:extLst>
            </p:cNvPr>
            <p:cNvGrpSpPr/>
            <p:nvPr/>
          </p:nvGrpSpPr>
          <p:grpSpPr>
            <a:xfrm>
              <a:off x="5812115" y="1271259"/>
              <a:ext cx="3669731" cy="2375693"/>
              <a:chOff x="213077" y="4075930"/>
              <a:chExt cx="3669731" cy="2375693"/>
            </a:xfrm>
          </p:grpSpPr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9DC0A3BA-EF4F-4072-E77B-8D6736FDF7FF}"/>
                  </a:ext>
                </a:extLst>
              </p:cNvPr>
              <p:cNvGrpSpPr/>
              <p:nvPr/>
            </p:nvGrpSpPr>
            <p:grpSpPr>
              <a:xfrm>
                <a:off x="213077" y="4075930"/>
                <a:ext cx="3669731" cy="2375693"/>
                <a:chOff x="232085" y="3700663"/>
                <a:chExt cx="4087437" cy="2386030"/>
              </a:xfrm>
            </p:grpSpPr>
            <p:pic>
              <p:nvPicPr>
                <p:cNvPr id="13" name="図 12" descr="星と惑星のcg&#10;&#10;AI によって生成されたコンテンツは間違っている可能性があります。">
                  <a:extLst>
                    <a:ext uri="{FF2B5EF4-FFF2-40B4-BE49-F238E27FC236}">
                      <a16:creationId xmlns:a16="http://schemas.microsoft.com/office/drawing/2014/main" id="{D62CBA66-6A85-BE92-DDDA-B10947668E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6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2085" y="3700663"/>
                  <a:ext cx="4087435" cy="2384053"/>
                </a:xfrm>
                <a:prstGeom prst="rect">
                  <a:avLst/>
                </a:prstGeom>
              </p:spPr>
            </p:pic>
            <p:sp>
              <p:nvSpPr>
                <p:cNvPr id="14" name="矢印: 上 13">
                  <a:extLst>
                    <a:ext uri="{FF2B5EF4-FFF2-40B4-BE49-F238E27FC236}">
                      <a16:creationId xmlns:a16="http://schemas.microsoft.com/office/drawing/2014/main" id="{DD5F8C72-1FF3-3B63-6DD9-B51E95BCF1DC}"/>
                    </a:ext>
                  </a:extLst>
                </p:cNvPr>
                <p:cNvSpPr/>
                <p:nvPr/>
              </p:nvSpPr>
              <p:spPr>
                <a:xfrm>
                  <a:off x="2101975" y="3824234"/>
                  <a:ext cx="334667" cy="1766510"/>
                </a:xfrm>
                <a:prstGeom prst="up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7DC1F198-9C57-7663-A21D-28049C2ACBF4}"/>
                    </a:ext>
                  </a:extLst>
                </p:cNvPr>
                <p:cNvSpPr/>
                <p:nvPr/>
              </p:nvSpPr>
              <p:spPr>
                <a:xfrm>
                  <a:off x="232087" y="3702640"/>
                  <a:ext cx="4087435" cy="2384053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楕円 15">
                  <a:extLst>
                    <a:ext uri="{FF2B5EF4-FFF2-40B4-BE49-F238E27FC236}">
                      <a16:creationId xmlns:a16="http://schemas.microsoft.com/office/drawing/2014/main" id="{3537C608-0070-4AE8-4D6B-96144FE6458F}"/>
                    </a:ext>
                  </a:extLst>
                </p:cNvPr>
                <p:cNvSpPr/>
                <p:nvPr/>
              </p:nvSpPr>
              <p:spPr>
                <a:xfrm>
                  <a:off x="2073380" y="4517969"/>
                  <a:ext cx="404848" cy="40327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pic>
              <p:nvPicPr>
                <p:cNvPr id="17" name="グラフィックス 16" descr="アリ 単色塗りつぶし">
                  <a:extLst>
                    <a:ext uri="{FF2B5EF4-FFF2-40B4-BE49-F238E27FC236}">
                      <a16:creationId xmlns:a16="http://schemas.microsoft.com/office/drawing/2014/main" id="{7B0B750A-4EDA-BFEB-B22C-ABAE5D2F9A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720998" y="4383957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18" name="グラフィックス 17" descr="木星 単色塗りつぶし">
                  <a:extLst>
                    <a:ext uri="{FF2B5EF4-FFF2-40B4-BE49-F238E27FC236}">
                      <a16:creationId xmlns:a16="http://schemas.microsoft.com/office/drawing/2014/main" id="{369FE11F-7FAC-FA9D-0982-ADA8F1EC17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84840" y="3852013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19" name="グラフィックス 18" descr="レイヤー (デザイン) 単色塗りつぶし">
                  <a:extLst>
                    <a:ext uri="{FF2B5EF4-FFF2-40B4-BE49-F238E27FC236}">
                      <a16:creationId xmlns:a16="http://schemas.microsoft.com/office/drawing/2014/main" id="{F8754CF4-4A58-5C31-9F16-F976153E6C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 rot="6667307">
                  <a:off x="409359" y="5468451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20" name="グラフィックス 19" descr="金星 単色塗りつぶし">
                  <a:extLst>
                    <a:ext uri="{FF2B5EF4-FFF2-40B4-BE49-F238E27FC236}">
                      <a16:creationId xmlns:a16="http://schemas.microsoft.com/office/drawing/2014/main" id="{42CBD764-BC8F-94A4-F169-ECC2BDD74B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27461" y="5336990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21" name="グラフィックス 20" descr="水星 単色塗りつぶし">
                  <a:extLst>
                    <a:ext uri="{FF2B5EF4-FFF2-40B4-BE49-F238E27FC236}">
                      <a16:creationId xmlns:a16="http://schemas.microsoft.com/office/drawing/2014/main" id="{F686FC2D-CDC6-94BC-90D6-26F108090D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473" y="3895947"/>
                  <a:ext cx="457200" cy="457200"/>
                </a:xfrm>
                <a:prstGeom prst="rect">
                  <a:avLst/>
                </a:prstGeom>
              </p:spPr>
            </p:pic>
          </p:grp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F6DC29F4-2D1C-6419-84AE-42797E2435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591" y="4104898"/>
                <a:ext cx="3642552" cy="94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glow rad="63500">
                  <a:srgbClr val="FF0000">
                    <a:alpha val="40000"/>
                  </a:srgbClr>
                </a:glo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6F215C04-D844-6B1B-2D01-88ED0F55D27C}"/>
                </a:ext>
              </a:extLst>
            </p:cNvPr>
            <p:cNvSpPr txBox="1"/>
            <p:nvPr/>
          </p:nvSpPr>
          <p:spPr>
            <a:xfrm>
              <a:off x="7967272" y="1330783"/>
              <a:ext cx="1624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chemeClr val="bg1"/>
                  </a:solidFill>
                </a:rPr>
                <a:t>SCORE: ---</a:t>
              </a:r>
              <a:endParaRPr kumimoji="1" lang="ja-JP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3488232E-1B3A-E6FF-01DE-3E6CC322E498}"/>
              </a:ext>
            </a:extLst>
          </p:cNvPr>
          <p:cNvGrpSpPr/>
          <p:nvPr/>
        </p:nvGrpSpPr>
        <p:grpSpPr>
          <a:xfrm>
            <a:off x="8654158" y="2243539"/>
            <a:ext cx="3620708" cy="999797"/>
            <a:chOff x="5356404" y="3896408"/>
            <a:chExt cx="3488071" cy="930477"/>
          </a:xfrm>
        </p:grpSpPr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3E53D48-BCE6-18D6-3BF4-5C22332A4A66}"/>
                </a:ext>
              </a:extLst>
            </p:cNvPr>
            <p:cNvSpPr txBox="1"/>
            <p:nvPr/>
          </p:nvSpPr>
          <p:spPr>
            <a:xfrm>
              <a:off x="6432169" y="3922095"/>
              <a:ext cx="2412306" cy="904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を押すと</a:t>
              </a:r>
              <a:r>
                <a:rPr lang="ja-JP" altLang="en-US" sz="2400" b="1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・・・</a:t>
              </a:r>
              <a:endParaRPr kumimoji="1"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pic>
          <p:nvPicPr>
            <p:cNvPr id="26" name="図 25" descr="ロゴ が含まれている画像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95AC9CE0-60D4-339D-E56C-DBDDB5477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6404" y="3896408"/>
              <a:ext cx="1139817" cy="476862"/>
            </a:xfrm>
            <a:prstGeom prst="rect">
              <a:avLst/>
            </a:prstGeom>
          </p:spPr>
        </p:pic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37AD48A-A718-99FE-13A3-7B6197DEC418}"/>
              </a:ext>
            </a:extLst>
          </p:cNvPr>
          <p:cNvSpPr txBox="1"/>
          <p:nvPr/>
        </p:nvSpPr>
        <p:spPr>
          <a:xfrm>
            <a:off x="1765214" y="1908062"/>
            <a:ext cx="361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何もしてないと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・・・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B905657-5136-5B5C-3B80-DC4EEF0012B9}"/>
              </a:ext>
            </a:extLst>
          </p:cNvPr>
          <p:cNvSpPr txBox="1"/>
          <p:nvPr/>
        </p:nvSpPr>
        <p:spPr>
          <a:xfrm>
            <a:off x="2791223" y="2999031"/>
            <a:ext cx="29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常にゆっくり下がる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F4ABB59-C8E2-986C-74AF-7A0C636F947C}"/>
              </a:ext>
            </a:extLst>
          </p:cNvPr>
          <p:cNvSpPr txBox="1"/>
          <p:nvPr/>
        </p:nvSpPr>
        <p:spPr>
          <a:xfrm>
            <a:off x="5060076" y="5251142"/>
            <a:ext cx="5462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より大きく</a:t>
            </a:r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動きが遅い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D407214-3ED3-CFA5-D427-3DB040323E25}"/>
              </a:ext>
            </a:extLst>
          </p:cNvPr>
          <p:cNvSpPr txBox="1"/>
          <p:nvPr/>
        </p:nvSpPr>
        <p:spPr>
          <a:xfrm>
            <a:off x="4593844" y="6077443"/>
            <a:ext cx="6066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の重力により軌道をかえる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72E48ED-63F0-E2E8-449A-A49B78ADEC5F}"/>
              </a:ext>
            </a:extLst>
          </p:cNvPr>
          <p:cNvSpPr txBox="1"/>
          <p:nvPr/>
        </p:nvSpPr>
        <p:spPr>
          <a:xfrm>
            <a:off x="4274207" y="4403930"/>
            <a:ext cx="6705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が当たったら</a:t>
            </a:r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GAME OVER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5A72CBC-802D-E19B-751F-ABD44A460436}"/>
              </a:ext>
            </a:extLst>
          </p:cNvPr>
          <p:cNvSpPr txBox="1"/>
          <p:nvPr/>
        </p:nvSpPr>
        <p:spPr>
          <a:xfrm>
            <a:off x="579683" y="4051607"/>
            <a:ext cx="318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大きな隕石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633AB2B-622C-4FA2-D032-B821A0778763}"/>
              </a:ext>
            </a:extLst>
          </p:cNvPr>
          <p:cNvGrpSpPr/>
          <p:nvPr/>
        </p:nvGrpSpPr>
        <p:grpSpPr>
          <a:xfrm>
            <a:off x="315122" y="4620104"/>
            <a:ext cx="3650044" cy="1996470"/>
            <a:chOff x="1617836" y="4657915"/>
            <a:chExt cx="3650044" cy="1996470"/>
          </a:xfrm>
        </p:grpSpPr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D7C37CBD-8CB8-FF89-E695-337F74E5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836" y="4657915"/>
              <a:ext cx="2420599" cy="1996470"/>
            </a:xfrm>
            <a:prstGeom prst="rect">
              <a:avLst/>
            </a:prstGeom>
          </p:spPr>
        </p:pic>
        <p:pic>
          <p:nvPicPr>
            <p:cNvPr id="75" name="グラフィックス 74" descr="ノコ刃 単色塗りつぶし">
              <a:extLst>
                <a:ext uri="{FF2B5EF4-FFF2-40B4-BE49-F238E27FC236}">
                  <a16:creationId xmlns:a16="http://schemas.microsoft.com/office/drawing/2014/main" id="{A37EDAA9-CAF5-E0CB-483F-A1C60E6DF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82483" y="5517328"/>
              <a:ext cx="1085397" cy="1135440"/>
            </a:xfrm>
            <a:prstGeom prst="rect">
              <a:avLst/>
            </a:prstGeom>
          </p:spPr>
        </p:pic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8305D624-4EBF-2F16-C231-CD38123F8E0C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>
              <a:off x="2828136" y="4657915"/>
              <a:ext cx="2180332" cy="1032432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D2825C9D-0094-6496-8D15-B58C96611B86}"/>
                </a:ext>
              </a:extLst>
            </p:cNvPr>
            <p:cNvCxnSpPr>
              <a:cxnSpLocks/>
            </p:cNvCxnSpPr>
            <p:nvPr/>
          </p:nvCxnSpPr>
          <p:spPr>
            <a:xfrm>
              <a:off x="2733022" y="6549760"/>
              <a:ext cx="2147749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45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 descr="星 単色塗りつぶし">
            <a:extLst>
              <a:ext uri="{FF2B5EF4-FFF2-40B4-BE49-F238E27FC236}">
                <a16:creationId xmlns:a16="http://schemas.microsoft.com/office/drawing/2014/main" id="{4E3248C9-2225-6A58-B16F-23F851694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82" y="1487031"/>
            <a:ext cx="961274" cy="89616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27CEE2-B9F9-3156-54F5-D295A95EBF7A}"/>
              </a:ext>
            </a:extLst>
          </p:cNvPr>
          <p:cNvSpPr txBox="1"/>
          <p:nvPr/>
        </p:nvSpPr>
        <p:spPr>
          <a:xfrm>
            <a:off x="1553709" y="5102117"/>
            <a:ext cx="461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発動は好きなタイミングで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150985E-F3C0-6D1D-F251-370435A8839B}"/>
              </a:ext>
            </a:extLst>
          </p:cNvPr>
          <p:cNvSpPr txBox="1"/>
          <p:nvPr/>
        </p:nvSpPr>
        <p:spPr>
          <a:xfrm>
            <a:off x="-57295" y="840864"/>
            <a:ext cx="318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小さな星屑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32DAF51-DAAD-D609-D3C9-4C3604D9C685}"/>
              </a:ext>
            </a:extLst>
          </p:cNvPr>
          <p:cNvSpPr txBox="1"/>
          <p:nvPr/>
        </p:nvSpPr>
        <p:spPr>
          <a:xfrm>
            <a:off x="737973" y="2104695"/>
            <a:ext cx="6253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接触すると</a:t>
            </a:r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に</a:t>
            </a:r>
            <a:r>
              <a:rPr kumimoji="1" lang="ja-JP" altLang="en-US" sz="24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</a:t>
            </a:r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をくれる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89FA95BC-6A40-0B0E-466D-AF6B437A5684}"/>
              </a:ext>
            </a:extLst>
          </p:cNvPr>
          <p:cNvSpPr/>
          <p:nvPr/>
        </p:nvSpPr>
        <p:spPr>
          <a:xfrm>
            <a:off x="264150" y="3849176"/>
            <a:ext cx="727472" cy="696937"/>
          </a:xfrm>
          <a:prstGeom prst="ellipse">
            <a:avLst/>
          </a:prstGeom>
          <a:solidFill>
            <a:srgbClr val="EEF0D6"/>
          </a:solidFill>
          <a:ln w="38100">
            <a:solidFill>
              <a:srgbClr val="ECD780"/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F7A6CA2-403F-EE35-758C-95B84ACFFD34}"/>
              </a:ext>
            </a:extLst>
          </p:cNvPr>
          <p:cNvSpPr txBox="1"/>
          <p:nvPr/>
        </p:nvSpPr>
        <p:spPr>
          <a:xfrm>
            <a:off x="-136719" y="2860329"/>
            <a:ext cx="5184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rgbClr val="CC00FF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パワーを持ったプレイヤー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E7A20B2-05FC-3D6E-9484-C3DF09410A38}"/>
              </a:ext>
            </a:extLst>
          </p:cNvPr>
          <p:cNvSpPr txBox="1"/>
          <p:nvPr/>
        </p:nvSpPr>
        <p:spPr>
          <a:xfrm>
            <a:off x="1267524" y="3636296"/>
            <a:ext cx="5184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小さな星屑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の力を宿した</a:t>
            </a:r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endParaRPr lang="en-US" altLang="ja-JP" sz="24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一定時間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(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と</a:t>
            </a:r>
            <a:r>
              <a:rPr lang="ja-JP" alt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大きな隕石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)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破壊できるようになる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C893202-37F4-0FB9-DF7C-4C6E22EC7F66}"/>
              </a:ext>
            </a:extLst>
          </p:cNvPr>
          <p:cNvSpPr txBox="1"/>
          <p:nvPr/>
        </p:nvSpPr>
        <p:spPr>
          <a:xfrm>
            <a:off x="1397839" y="5892943"/>
            <a:ext cx="4933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宿している間は重力が小さくなる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(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動きが速くなる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)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EBEBCE6-95F0-A43B-9A14-F4031F7204B4}"/>
              </a:ext>
            </a:extLst>
          </p:cNvPr>
          <p:cNvSpPr txBox="1"/>
          <p:nvPr/>
        </p:nvSpPr>
        <p:spPr>
          <a:xfrm>
            <a:off x="45374" y="4621891"/>
            <a:ext cx="117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宿し状態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EDC462D-608E-B970-4092-8C8EA41F865C}"/>
              </a:ext>
            </a:extLst>
          </p:cNvPr>
          <p:cNvSpPr/>
          <p:nvPr/>
        </p:nvSpPr>
        <p:spPr>
          <a:xfrm>
            <a:off x="219354" y="5314224"/>
            <a:ext cx="727472" cy="6969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159FE54-3820-442E-0D54-5240209F444F}"/>
              </a:ext>
            </a:extLst>
          </p:cNvPr>
          <p:cNvSpPr txBox="1"/>
          <p:nvPr/>
        </p:nvSpPr>
        <p:spPr>
          <a:xfrm>
            <a:off x="45374" y="6134012"/>
            <a:ext cx="117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発動状態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6882B59-1FF3-E0D8-580C-12E4F9A154DA}"/>
              </a:ext>
            </a:extLst>
          </p:cNvPr>
          <p:cNvSpPr txBox="1"/>
          <p:nvPr/>
        </p:nvSpPr>
        <p:spPr>
          <a:xfrm>
            <a:off x="-226907" y="118755"/>
            <a:ext cx="695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～ゲームシステム</a:t>
            </a:r>
            <a:r>
              <a:rPr lang="en-US" altLang="ja-JP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(</a:t>
            </a:r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アイテム</a:t>
            </a:r>
            <a:r>
              <a:rPr lang="en-US" altLang="ja-JP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)</a:t>
            </a:r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</a:t>
            </a:r>
            <a:endParaRPr kumimoji="1" lang="en-US" altLang="ja-JP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BC9B18-A010-2AB3-DD5B-8A55714F2350}"/>
              </a:ext>
            </a:extLst>
          </p:cNvPr>
          <p:cNvSpPr txBox="1"/>
          <p:nvPr/>
        </p:nvSpPr>
        <p:spPr>
          <a:xfrm>
            <a:off x="648634" y="1543749"/>
            <a:ext cx="6253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と同じように飛んでくる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CB4D52C-03F1-DEE9-D9B6-F2B6D0F72A13}"/>
              </a:ext>
            </a:extLst>
          </p:cNvPr>
          <p:cNvGrpSpPr/>
          <p:nvPr/>
        </p:nvGrpSpPr>
        <p:grpSpPr>
          <a:xfrm>
            <a:off x="6968741" y="82609"/>
            <a:ext cx="5007170" cy="3160107"/>
            <a:chOff x="7927183" y="879879"/>
            <a:chExt cx="4238182" cy="26321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52FD691-EDE5-BAAA-FF7D-19136FB3D874}"/>
                </a:ext>
              </a:extLst>
            </p:cNvPr>
            <p:cNvGrpSpPr/>
            <p:nvPr/>
          </p:nvGrpSpPr>
          <p:grpSpPr>
            <a:xfrm>
              <a:off x="7927183" y="879879"/>
              <a:ext cx="4159657" cy="2632199"/>
              <a:chOff x="7909830" y="879879"/>
              <a:chExt cx="4159657" cy="2632199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ABC7F4D8-68D2-B189-AA96-1EEF0FBC309D}"/>
                  </a:ext>
                </a:extLst>
              </p:cNvPr>
              <p:cNvGrpSpPr/>
              <p:nvPr/>
            </p:nvGrpSpPr>
            <p:grpSpPr>
              <a:xfrm>
                <a:off x="7909830" y="879879"/>
                <a:ext cx="4159657" cy="2632199"/>
                <a:chOff x="213075" y="4075928"/>
                <a:chExt cx="3669734" cy="2375695"/>
              </a:xfrm>
            </p:grpSpPr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4EFBC174-9970-A182-1BDE-F43244E38763}"/>
                    </a:ext>
                  </a:extLst>
                </p:cNvPr>
                <p:cNvGrpSpPr/>
                <p:nvPr/>
              </p:nvGrpSpPr>
              <p:grpSpPr>
                <a:xfrm>
                  <a:off x="213075" y="4075928"/>
                  <a:ext cx="3669734" cy="2375695"/>
                  <a:chOff x="232082" y="3700661"/>
                  <a:chExt cx="4087440" cy="2386032"/>
                </a:xfrm>
              </p:grpSpPr>
              <p:pic>
                <p:nvPicPr>
                  <p:cNvPr id="21" name="図 20" descr="星と惑星のcg&#10;&#10;AI によって生成されたコンテンツは間違っている可能性があります。">
                    <a:extLst>
                      <a:ext uri="{FF2B5EF4-FFF2-40B4-BE49-F238E27FC236}">
                        <a16:creationId xmlns:a16="http://schemas.microsoft.com/office/drawing/2014/main" id="{68735AF1-AE97-7506-8168-EE59452CEE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alphaModFix amt="6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2082" y="3700661"/>
                    <a:ext cx="4087435" cy="2384053"/>
                  </a:xfrm>
                  <a:prstGeom prst="rect">
                    <a:avLst/>
                  </a:prstGeom>
                </p:spPr>
              </p:pic>
              <p:sp>
                <p:nvSpPr>
                  <p:cNvPr id="27" name="正方形/長方形 26">
                    <a:extLst>
                      <a:ext uri="{FF2B5EF4-FFF2-40B4-BE49-F238E27FC236}">
                        <a16:creationId xmlns:a16="http://schemas.microsoft.com/office/drawing/2014/main" id="{7D01E288-011E-8140-AD38-AAA94B6B4361}"/>
                      </a:ext>
                    </a:extLst>
                  </p:cNvPr>
                  <p:cNvSpPr/>
                  <p:nvPr/>
                </p:nvSpPr>
                <p:spPr>
                  <a:xfrm>
                    <a:off x="232087" y="3702640"/>
                    <a:ext cx="4087435" cy="2384053"/>
                  </a:xfrm>
                  <a:prstGeom prst="rect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36" name="グラフィックス 35" descr="木星 単色塗りつぶし">
                    <a:extLst>
                      <a:ext uri="{FF2B5EF4-FFF2-40B4-BE49-F238E27FC236}">
                        <a16:creationId xmlns:a16="http://schemas.microsoft.com/office/drawing/2014/main" id="{7DAADDFE-A4B3-080E-B709-59D1A22600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0660" y="4505937"/>
                    <a:ext cx="457201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37" name="グラフィックス 36" descr="レイヤー (デザイン) 単色塗りつぶし">
                    <a:extLst>
                      <a:ext uri="{FF2B5EF4-FFF2-40B4-BE49-F238E27FC236}">
                        <a16:creationId xmlns:a16="http://schemas.microsoft.com/office/drawing/2014/main" id="{AE72E785-63BD-6CBB-8D27-F8A20907DE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 rot="6667307">
                    <a:off x="532073" y="5357811"/>
                    <a:ext cx="457200" cy="45720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線コネクタ 17">
                  <a:extLst>
                    <a:ext uri="{FF2B5EF4-FFF2-40B4-BE49-F238E27FC236}">
                      <a16:creationId xmlns:a16="http://schemas.microsoft.com/office/drawing/2014/main" id="{5D71DD1E-D47C-026A-583E-13AA436D3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91" y="4104898"/>
                  <a:ext cx="3642552" cy="943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  <a:effectLst>
                  <a:glow rad="63500">
                    <a:srgbClr val="FF0000">
                      <a:alpha val="40000"/>
                    </a:srgbClr>
                  </a:glow>
                </a:effectLst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6" name="図 15">
                <a:extLst>
                  <a:ext uri="{FF2B5EF4-FFF2-40B4-BE49-F238E27FC236}">
                    <a16:creationId xmlns:a16="http://schemas.microsoft.com/office/drawing/2014/main" id="{5B2FE925-5DCB-597F-AA16-EE644F92D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" t="2" b="21285"/>
              <a:stretch>
                <a:fillRect/>
              </a:stretch>
            </p:blipFill>
            <p:spPr>
              <a:xfrm>
                <a:off x="10523790" y="2831632"/>
                <a:ext cx="1152035" cy="662052"/>
              </a:xfrm>
              <a:prstGeom prst="rect">
                <a:avLst/>
              </a:prstGeom>
            </p:spPr>
          </p:pic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2D1C3B0-8BAA-D77C-5E8D-003D49CE9AF7}"/>
                </a:ext>
              </a:extLst>
            </p:cNvPr>
            <p:cNvSpPr txBox="1"/>
            <p:nvPr/>
          </p:nvSpPr>
          <p:spPr>
            <a:xfrm>
              <a:off x="10541143" y="952346"/>
              <a:ext cx="1624222" cy="307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/>
                  </a:solidFill>
                </a:rPr>
                <a:t>SCORE: ---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矢印: 右 40">
            <a:extLst>
              <a:ext uri="{FF2B5EF4-FFF2-40B4-BE49-F238E27FC236}">
                <a16:creationId xmlns:a16="http://schemas.microsoft.com/office/drawing/2014/main" id="{593DE6DE-5A21-3A7A-021B-17508B81D116}"/>
              </a:ext>
            </a:extLst>
          </p:cNvPr>
          <p:cNvSpPr/>
          <p:nvPr/>
        </p:nvSpPr>
        <p:spPr>
          <a:xfrm rot="10800000">
            <a:off x="9699655" y="1335598"/>
            <a:ext cx="432726" cy="23259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7ED31511-3B6C-998B-F641-9016F91C13E6}"/>
              </a:ext>
            </a:extLst>
          </p:cNvPr>
          <p:cNvGrpSpPr/>
          <p:nvPr/>
        </p:nvGrpSpPr>
        <p:grpSpPr>
          <a:xfrm>
            <a:off x="6968741" y="3644989"/>
            <a:ext cx="5007170" cy="3160107"/>
            <a:chOff x="6947962" y="476189"/>
            <a:chExt cx="5007170" cy="3160107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7CE97B33-3245-27BF-7F21-24758B7C0ED9}"/>
                </a:ext>
              </a:extLst>
            </p:cNvPr>
            <p:cNvGrpSpPr/>
            <p:nvPr/>
          </p:nvGrpSpPr>
          <p:grpSpPr>
            <a:xfrm>
              <a:off x="6947962" y="476189"/>
              <a:ext cx="5007170" cy="3160107"/>
              <a:chOff x="7927183" y="879879"/>
              <a:chExt cx="4238182" cy="2632199"/>
            </a:xfrm>
          </p:grpSpPr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F06E7639-2436-3C7D-1BB6-A1B598C9AE75}"/>
                  </a:ext>
                </a:extLst>
              </p:cNvPr>
              <p:cNvGrpSpPr/>
              <p:nvPr/>
            </p:nvGrpSpPr>
            <p:grpSpPr>
              <a:xfrm>
                <a:off x="7927183" y="879879"/>
                <a:ext cx="4159657" cy="2632199"/>
                <a:chOff x="7909830" y="879879"/>
                <a:chExt cx="4159657" cy="2632199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4A63D3C8-F09B-6FBC-7477-556F6BBFBD47}"/>
                    </a:ext>
                  </a:extLst>
                </p:cNvPr>
                <p:cNvGrpSpPr/>
                <p:nvPr/>
              </p:nvGrpSpPr>
              <p:grpSpPr>
                <a:xfrm>
                  <a:off x="7909830" y="879879"/>
                  <a:ext cx="4159657" cy="2632199"/>
                  <a:chOff x="213075" y="4075928"/>
                  <a:chExt cx="3669734" cy="2375695"/>
                </a:xfrm>
              </p:grpSpPr>
              <p:grpSp>
                <p:nvGrpSpPr>
                  <p:cNvPr id="50" name="グループ化 49">
                    <a:extLst>
                      <a:ext uri="{FF2B5EF4-FFF2-40B4-BE49-F238E27FC236}">
                        <a16:creationId xmlns:a16="http://schemas.microsoft.com/office/drawing/2014/main" id="{03DFC66C-8134-CF42-425F-EE2C3283FDFA}"/>
                      </a:ext>
                    </a:extLst>
                  </p:cNvPr>
                  <p:cNvGrpSpPr/>
                  <p:nvPr/>
                </p:nvGrpSpPr>
                <p:grpSpPr>
                  <a:xfrm>
                    <a:off x="213075" y="4075928"/>
                    <a:ext cx="3669734" cy="2375695"/>
                    <a:chOff x="232082" y="3700661"/>
                    <a:chExt cx="4087440" cy="2386032"/>
                  </a:xfrm>
                </p:grpSpPr>
                <p:pic>
                  <p:nvPicPr>
                    <p:cNvPr id="52" name="図 51" descr="星と惑星のcg&#10;&#10;AI によって生成されたコンテンツは間違っている可能性があります。">
                      <a:extLst>
                        <a:ext uri="{FF2B5EF4-FFF2-40B4-BE49-F238E27FC236}">
                          <a16:creationId xmlns:a16="http://schemas.microsoft.com/office/drawing/2014/main" id="{E372DA7D-2456-E63E-7AF9-2584BB48BF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alphaModFix amt="6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2082" y="3700661"/>
                      <a:ext cx="4087435" cy="238405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3" name="正方形/長方形 52">
                      <a:extLst>
                        <a:ext uri="{FF2B5EF4-FFF2-40B4-BE49-F238E27FC236}">
                          <a16:creationId xmlns:a16="http://schemas.microsoft.com/office/drawing/2014/main" id="{16F7944A-2822-55E0-538C-16E5135C01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87" y="3702640"/>
                      <a:ext cx="4087435" cy="2384053"/>
                    </a:xfrm>
                    <a:prstGeom prst="rect">
                      <a:avLst/>
                    </a:prstGeom>
                    <a:noFill/>
                    <a:ln w="571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pic>
                  <p:nvPicPr>
                    <p:cNvPr id="55" name="グラフィックス 54" descr="レイヤー (デザイン) 単色塗りつぶし">
                      <a:extLst>
                        <a:ext uri="{FF2B5EF4-FFF2-40B4-BE49-F238E27FC236}">
                          <a16:creationId xmlns:a16="http://schemas.microsoft.com/office/drawing/2014/main" id="{E55BA30C-35B4-B552-44C2-5C3940CD67F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6667307">
                      <a:off x="852299" y="5371768"/>
                      <a:ext cx="457200" cy="457201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51" name="直線コネクタ 50">
                    <a:extLst>
                      <a:ext uri="{FF2B5EF4-FFF2-40B4-BE49-F238E27FC236}">
                        <a16:creationId xmlns:a16="http://schemas.microsoft.com/office/drawing/2014/main" id="{D6D2D850-463C-18F8-3A7D-35BB4B873F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8591" y="4104898"/>
                    <a:ext cx="3642552" cy="9435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  <a:effectLst>
                    <a:glow rad="63500">
                      <a:srgbClr val="FF0000">
                        <a:alpha val="40000"/>
                      </a:srgbClr>
                    </a:glow>
                  </a:effectLst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49" name="図 48">
                  <a:extLst>
                    <a:ext uri="{FF2B5EF4-FFF2-40B4-BE49-F238E27FC236}">
                      <a16:creationId xmlns:a16="http://schemas.microsoft.com/office/drawing/2014/main" id="{3B39B9BA-C5E4-A914-2F54-3694E4D1B8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" t="2" b="21285"/>
                <a:stretch>
                  <a:fillRect/>
                </a:stretch>
              </p:blipFill>
              <p:spPr>
                <a:xfrm>
                  <a:off x="10183866" y="2667928"/>
                  <a:ext cx="1152035" cy="805984"/>
                </a:xfrm>
                <a:prstGeom prst="rect">
                  <a:avLst/>
                </a:prstGeom>
              </p:spPr>
            </p:pic>
          </p:grp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B01A5D5-AC3D-D8FE-C257-81A9AAE10E3B}"/>
                  </a:ext>
                </a:extLst>
              </p:cNvPr>
              <p:cNvSpPr txBox="1"/>
              <p:nvPr/>
            </p:nvSpPr>
            <p:spPr>
              <a:xfrm>
                <a:off x="10541143" y="952346"/>
                <a:ext cx="1624222" cy="30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>
                    <a:solidFill>
                      <a:schemeClr val="bg1"/>
                    </a:solidFill>
                  </a:rPr>
                  <a:t>SCORE: ---</a:t>
                </a:r>
                <a:endParaRPr kumimoji="1" lang="ja-JP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7090F655-18D7-45C2-82CC-4DA3665D047A}"/>
                </a:ext>
              </a:extLst>
            </p:cNvPr>
            <p:cNvSpPr/>
            <p:nvPr/>
          </p:nvSpPr>
          <p:spPr>
            <a:xfrm>
              <a:off x="9173414" y="1608206"/>
              <a:ext cx="437267" cy="41891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FF0000"/>
              </a:solidFill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EFD7BC76-9F18-ED5D-8808-1C0574E427E4}"/>
              </a:ext>
            </a:extLst>
          </p:cNvPr>
          <p:cNvSpPr/>
          <p:nvPr/>
        </p:nvSpPr>
        <p:spPr>
          <a:xfrm rot="4289254">
            <a:off x="9643753" y="4586719"/>
            <a:ext cx="404496" cy="501753"/>
          </a:xfrm>
          <a:custGeom>
            <a:avLst/>
            <a:gdLst>
              <a:gd name="connsiteX0" fmla="*/ 1213053 w 1213053"/>
              <a:gd name="connsiteY0" fmla="*/ 941430 h 985656"/>
              <a:gd name="connsiteX1" fmla="*/ 881991 w 1213053"/>
              <a:gd name="connsiteY1" fmla="*/ 941430 h 985656"/>
              <a:gd name="connsiteX2" fmla="*/ 1108882 w 1213053"/>
              <a:gd name="connsiteY2" fmla="*/ 808930 h 985656"/>
              <a:gd name="connsiteX3" fmla="*/ 904179 w 1213053"/>
              <a:gd name="connsiteY3" fmla="*/ 805164 h 985656"/>
              <a:gd name="connsiteX4" fmla="*/ 1076029 w 1213053"/>
              <a:gd name="connsiteY4" fmla="*/ 582771 h 985656"/>
              <a:gd name="connsiteX5" fmla="*/ 793741 w 1213053"/>
              <a:gd name="connsiteY5" fmla="*/ 662630 h 985656"/>
              <a:gd name="connsiteX6" fmla="*/ 949669 w 1213053"/>
              <a:gd name="connsiteY6" fmla="*/ 253478 h 985656"/>
              <a:gd name="connsiteX7" fmla="*/ 659042 w 1213053"/>
              <a:gd name="connsiteY7" fmla="*/ 572915 h 985656"/>
              <a:gd name="connsiteX8" fmla="*/ 599905 w 1213053"/>
              <a:gd name="connsiteY8" fmla="*/ 0 h 985656"/>
              <a:gd name="connsiteX9" fmla="*/ 503265 w 1213053"/>
              <a:gd name="connsiteY9" fmla="*/ 637535 h 985656"/>
              <a:gd name="connsiteX10" fmla="*/ 351634 w 1213053"/>
              <a:gd name="connsiteY10" fmla="*/ 322900 h 985656"/>
              <a:gd name="connsiteX11" fmla="*/ 391437 w 1213053"/>
              <a:gd name="connsiteY11" fmla="*/ 693133 h 985656"/>
              <a:gd name="connsiteX12" fmla="*/ 98914 w 1213053"/>
              <a:gd name="connsiteY12" fmla="*/ 494496 h 985656"/>
              <a:gd name="connsiteX13" fmla="*/ 280114 w 1213053"/>
              <a:gd name="connsiteY13" fmla="*/ 786387 h 985656"/>
              <a:gd name="connsiteX14" fmla="*/ 75816 w 1213053"/>
              <a:gd name="connsiteY14" fmla="*/ 762884 h 985656"/>
              <a:gd name="connsiteX15" fmla="*/ 279836 w 1213053"/>
              <a:gd name="connsiteY15" fmla="*/ 941430 h 985656"/>
              <a:gd name="connsiteX16" fmla="*/ 0 w 1213053"/>
              <a:gd name="connsiteY16" fmla="*/ 941430 h 985656"/>
              <a:gd name="connsiteX17" fmla="*/ 0 w 1213053"/>
              <a:gd name="connsiteY17" fmla="*/ 985656 h 985656"/>
              <a:gd name="connsiteX18" fmla="*/ 1213053 w 1213053"/>
              <a:gd name="connsiteY18" fmla="*/ 985656 h 985656"/>
              <a:gd name="connsiteX19" fmla="*/ 345164 w 1213053"/>
              <a:gd name="connsiteY19" fmla="*/ 939737 h 985656"/>
              <a:gd name="connsiteX20" fmla="*/ 211804 w 1213053"/>
              <a:gd name="connsiteY20" fmla="*/ 823031 h 985656"/>
              <a:gd name="connsiteX21" fmla="*/ 274984 w 1213053"/>
              <a:gd name="connsiteY21" fmla="*/ 830335 h 985656"/>
              <a:gd name="connsiteX22" fmla="*/ 365963 w 1213053"/>
              <a:gd name="connsiteY22" fmla="*/ 840772 h 985656"/>
              <a:gd name="connsiteX23" fmla="*/ 317719 w 1213053"/>
              <a:gd name="connsiteY23" fmla="*/ 763061 h 985656"/>
              <a:gd name="connsiteX24" fmla="*/ 246275 w 1213053"/>
              <a:gd name="connsiteY24" fmla="*/ 647947 h 985656"/>
              <a:gd name="connsiteX25" fmla="*/ 366620 w 1213053"/>
              <a:gd name="connsiteY25" fmla="*/ 729677 h 985656"/>
              <a:gd name="connsiteX26" fmla="*/ 445645 w 1213053"/>
              <a:gd name="connsiteY26" fmla="*/ 783329 h 985656"/>
              <a:gd name="connsiteX27" fmla="*/ 435537 w 1213053"/>
              <a:gd name="connsiteY27" fmla="*/ 688357 h 985656"/>
              <a:gd name="connsiteX28" fmla="*/ 423128 w 1213053"/>
              <a:gd name="connsiteY28" fmla="*/ 572839 h 985656"/>
              <a:gd name="connsiteX29" fmla="*/ 463563 w 1213053"/>
              <a:gd name="connsiteY29" fmla="*/ 656742 h 985656"/>
              <a:gd name="connsiteX30" fmla="*/ 525656 w 1213053"/>
              <a:gd name="connsiteY30" fmla="*/ 785629 h 985656"/>
              <a:gd name="connsiteX31" fmla="*/ 547112 w 1213053"/>
              <a:gd name="connsiteY31" fmla="*/ 644232 h 985656"/>
              <a:gd name="connsiteX32" fmla="*/ 591818 w 1213053"/>
              <a:gd name="connsiteY32" fmla="*/ 349713 h 985656"/>
              <a:gd name="connsiteX33" fmla="*/ 615321 w 1213053"/>
              <a:gd name="connsiteY33" fmla="*/ 577439 h 985656"/>
              <a:gd name="connsiteX34" fmla="*/ 625430 w 1213053"/>
              <a:gd name="connsiteY34" fmla="*/ 675797 h 985656"/>
              <a:gd name="connsiteX35" fmla="*/ 691996 w 1213053"/>
              <a:gd name="connsiteY35" fmla="*/ 602660 h 985656"/>
              <a:gd name="connsiteX36" fmla="*/ 825356 w 1213053"/>
              <a:gd name="connsiteY36" fmla="*/ 456083 h 985656"/>
              <a:gd name="connsiteX37" fmla="*/ 752649 w 1213053"/>
              <a:gd name="connsiteY37" fmla="*/ 646886 h 985656"/>
              <a:gd name="connsiteX38" fmla="*/ 721286 w 1213053"/>
              <a:gd name="connsiteY38" fmla="*/ 729146 h 985656"/>
              <a:gd name="connsiteX39" fmla="*/ 805998 w 1213053"/>
              <a:gd name="connsiteY39" fmla="*/ 705188 h 985656"/>
              <a:gd name="connsiteX40" fmla="*/ 959373 w 1213053"/>
              <a:gd name="connsiteY40" fmla="*/ 661796 h 985656"/>
              <a:gd name="connsiteX41" fmla="*/ 869355 w 1213053"/>
              <a:gd name="connsiteY41" fmla="*/ 778148 h 985656"/>
              <a:gd name="connsiteX42" fmla="*/ 815601 w 1213053"/>
              <a:gd name="connsiteY42" fmla="*/ 847772 h 985656"/>
              <a:gd name="connsiteX43" fmla="*/ 903548 w 1213053"/>
              <a:gd name="connsiteY43" fmla="*/ 849390 h 985656"/>
              <a:gd name="connsiteX44" fmla="*/ 950478 w 1213053"/>
              <a:gd name="connsiteY44" fmla="*/ 850249 h 985656"/>
              <a:gd name="connsiteX45" fmla="*/ 797229 w 1213053"/>
              <a:gd name="connsiteY45" fmla="*/ 939737 h 98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3053" h="985656">
                <a:moveTo>
                  <a:pt x="1213053" y="941430"/>
                </a:moveTo>
                <a:lnTo>
                  <a:pt x="881991" y="941430"/>
                </a:lnTo>
                <a:lnTo>
                  <a:pt x="1108882" y="808930"/>
                </a:lnTo>
                <a:lnTo>
                  <a:pt x="904179" y="805164"/>
                </a:lnTo>
                <a:lnTo>
                  <a:pt x="1076029" y="582771"/>
                </a:lnTo>
                <a:lnTo>
                  <a:pt x="793741" y="662630"/>
                </a:lnTo>
                <a:lnTo>
                  <a:pt x="949669" y="253478"/>
                </a:lnTo>
                <a:lnTo>
                  <a:pt x="659042" y="572915"/>
                </a:lnTo>
                <a:lnTo>
                  <a:pt x="599905" y="0"/>
                </a:lnTo>
                <a:lnTo>
                  <a:pt x="503265" y="637535"/>
                </a:lnTo>
                <a:lnTo>
                  <a:pt x="351634" y="322900"/>
                </a:lnTo>
                <a:lnTo>
                  <a:pt x="391437" y="693133"/>
                </a:lnTo>
                <a:lnTo>
                  <a:pt x="98914" y="494496"/>
                </a:lnTo>
                <a:lnTo>
                  <a:pt x="280114" y="786387"/>
                </a:lnTo>
                <a:lnTo>
                  <a:pt x="75816" y="762884"/>
                </a:lnTo>
                <a:lnTo>
                  <a:pt x="279836" y="941430"/>
                </a:lnTo>
                <a:lnTo>
                  <a:pt x="0" y="941430"/>
                </a:lnTo>
                <a:lnTo>
                  <a:pt x="0" y="985656"/>
                </a:lnTo>
                <a:lnTo>
                  <a:pt x="1213053" y="985656"/>
                </a:lnTo>
                <a:close/>
                <a:moveTo>
                  <a:pt x="345164" y="939737"/>
                </a:moveTo>
                <a:lnTo>
                  <a:pt x="211804" y="823031"/>
                </a:lnTo>
                <a:lnTo>
                  <a:pt x="274984" y="830335"/>
                </a:lnTo>
                <a:lnTo>
                  <a:pt x="365963" y="840772"/>
                </a:lnTo>
                <a:lnTo>
                  <a:pt x="317719" y="763061"/>
                </a:lnTo>
                <a:lnTo>
                  <a:pt x="246275" y="647947"/>
                </a:lnTo>
                <a:lnTo>
                  <a:pt x="366620" y="729677"/>
                </a:lnTo>
                <a:lnTo>
                  <a:pt x="445645" y="783329"/>
                </a:lnTo>
                <a:lnTo>
                  <a:pt x="435537" y="688357"/>
                </a:lnTo>
                <a:lnTo>
                  <a:pt x="423128" y="572839"/>
                </a:lnTo>
                <a:lnTo>
                  <a:pt x="463563" y="656742"/>
                </a:lnTo>
                <a:lnTo>
                  <a:pt x="525656" y="785629"/>
                </a:lnTo>
                <a:lnTo>
                  <a:pt x="547112" y="644232"/>
                </a:lnTo>
                <a:lnTo>
                  <a:pt x="591818" y="349713"/>
                </a:lnTo>
                <a:lnTo>
                  <a:pt x="615321" y="577439"/>
                </a:lnTo>
                <a:lnTo>
                  <a:pt x="625430" y="675797"/>
                </a:lnTo>
                <a:lnTo>
                  <a:pt x="691996" y="602660"/>
                </a:lnTo>
                <a:lnTo>
                  <a:pt x="825356" y="456083"/>
                </a:lnTo>
                <a:lnTo>
                  <a:pt x="752649" y="646886"/>
                </a:lnTo>
                <a:lnTo>
                  <a:pt x="721286" y="729146"/>
                </a:lnTo>
                <a:lnTo>
                  <a:pt x="805998" y="705188"/>
                </a:lnTo>
                <a:lnTo>
                  <a:pt x="959373" y="661796"/>
                </a:lnTo>
                <a:lnTo>
                  <a:pt x="869355" y="778148"/>
                </a:lnTo>
                <a:lnTo>
                  <a:pt x="815601" y="847772"/>
                </a:lnTo>
                <a:lnTo>
                  <a:pt x="903548" y="849390"/>
                </a:lnTo>
                <a:lnTo>
                  <a:pt x="950478" y="850249"/>
                </a:lnTo>
                <a:lnTo>
                  <a:pt x="797229" y="939737"/>
                </a:lnTo>
                <a:close/>
              </a:path>
            </a:pathLst>
          </a:custGeom>
          <a:solidFill>
            <a:srgbClr val="FF0000"/>
          </a:solidFill>
          <a:ln w="25202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67348C4-DD1C-CC0F-E117-FA0ED1C9A501}"/>
              </a:ext>
            </a:extLst>
          </p:cNvPr>
          <p:cNvCxnSpPr>
            <a:cxnSpLocks/>
          </p:cNvCxnSpPr>
          <p:nvPr/>
        </p:nvCxnSpPr>
        <p:spPr>
          <a:xfrm>
            <a:off x="9257415" y="5153611"/>
            <a:ext cx="56220" cy="6259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4133281C-E165-71DC-F0F4-6C7169B58731}"/>
              </a:ext>
            </a:extLst>
          </p:cNvPr>
          <p:cNvSpPr/>
          <p:nvPr/>
        </p:nvSpPr>
        <p:spPr>
          <a:xfrm>
            <a:off x="9178526" y="2106270"/>
            <a:ext cx="476859" cy="461666"/>
          </a:xfrm>
          <a:prstGeom prst="ellipse">
            <a:avLst/>
          </a:prstGeom>
          <a:solidFill>
            <a:srgbClr val="EEF0D6"/>
          </a:solidFill>
          <a:ln w="38100">
            <a:solidFill>
              <a:srgbClr val="ECD780"/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2A297F11-0FEB-6A43-D9EC-8622BA8448EE}"/>
              </a:ext>
            </a:extLst>
          </p:cNvPr>
          <p:cNvGrpSpPr/>
          <p:nvPr/>
        </p:nvGrpSpPr>
        <p:grpSpPr>
          <a:xfrm>
            <a:off x="9025109" y="3051226"/>
            <a:ext cx="801653" cy="974464"/>
            <a:chOff x="9129155" y="3081716"/>
            <a:chExt cx="801653" cy="974464"/>
          </a:xfrm>
        </p:grpSpPr>
        <p:sp>
          <p:nvSpPr>
            <p:cNvPr id="56" name="矢印: 右 55">
              <a:extLst>
                <a:ext uri="{FF2B5EF4-FFF2-40B4-BE49-F238E27FC236}">
                  <a16:creationId xmlns:a16="http://schemas.microsoft.com/office/drawing/2014/main" id="{7B07AC5D-FCE0-822C-A93C-5C48BF941559}"/>
                </a:ext>
              </a:extLst>
            </p:cNvPr>
            <p:cNvSpPr/>
            <p:nvPr/>
          </p:nvSpPr>
          <p:spPr>
            <a:xfrm rot="5400000">
              <a:off x="9042750" y="3168121"/>
              <a:ext cx="974464" cy="801653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56522B4-DBEA-5701-3237-58AB03D9CB1F}"/>
                </a:ext>
              </a:extLst>
            </p:cNvPr>
            <p:cNvSpPr txBox="1"/>
            <p:nvPr/>
          </p:nvSpPr>
          <p:spPr>
            <a:xfrm>
              <a:off x="9154941" y="3091679"/>
              <a:ext cx="7500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accent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発  動</a:t>
              </a:r>
              <a:endParaRPr kumimoji="1" lang="en-US" altLang="ja-JP" sz="2400" b="1" dirty="0">
                <a:solidFill>
                  <a:schemeClr val="accent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1173084-C78B-72EA-ABC1-7F136E702316}"/>
              </a:ext>
            </a:extLst>
          </p:cNvPr>
          <p:cNvCxnSpPr>
            <a:cxnSpLocks/>
          </p:cNvCxnSpPr>
          <p:nvPr/>
        </p:nvCxnSpPr>
        <p:spPr>
          <a:xfrm flipH="1">
            <a:off x="9406408" y="5190819"/>
            <a:ext cx="1274" cy="7021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434F7B-888F-BEF4-E976-5F7D6ABCC526}"/>
              </a:ext>
            </a:extLst>
          </p:cNvPr>
          <p:cNvCxnSpPr>
            <a:cxnSpLocks/>
          </p:cNvCxnSpPr>
          <p:nvPr/>
        </p:nvCxnSpPr>
        <p:spPr>
          <a:xfrm flipH="1">
            <a:off x="9507130" y="5153611"/>
            <a:ext cx="46789" cy="6380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89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グラフィックス 32" descr="木星 単色塗りつぶし">
            <a:extLst>
              <a:ext uri="{FF2B5EF4-FFF2-40B4-BE49-F238E27FC236}">
                <a16:creationId xmlns:a16="http://schemas.microsoft.com/office/drawing/2014/main" id="{A2C09CE2-2AFE-1191-9CA5-637843002B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80010" y="3189242"/>
            <a:ext cx="1046661" cy="11077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B92D95-8951-5553-472E-1C1A94A69936}"/>
              </a:ext>
            </a:extLst>
          </p:cNvPr>
          <p:cNvSpPr txBox="1"/>
          <p:nvPr/>
        </p:nvSpPr>
        <p:spPr>
          <a:xfrm>
            <a:off x="0" y="196727"/>
            <a:ext cx="601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～ゲームシステム</a:t>
            </a:r>
            <a:r>
              <a:rPr lang="en-US" altLang="ja-JP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(</a:t>
            </a:r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回避</a:t>
            </a:r>
            <a:r>
              <a:rPr lang="en-US" altLang="ja-JP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)</a:t>
            </a:r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</a:t>
            </a:r>
            <a:endParaRPr kumimoji="1" lang="en-US" altLang="ja-JP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473F077-B7F2-B9C7-C03E-D8D15BEB829E}"/>
              </a:ext>
            </a:extLst>
          </p:cNvPr>
          <p:cNvGrpSpPr/>
          <p:nvPr/>
        </p:nvGrpSpPr>
        <p:grpSpPr>
          <a:xfrm>
            <a:off x="341944" y="1419499"/>
            <a:ext cx="5387271" cy="3081615"/>
            <a:chOff x="3027689" y="2300587"/>
            <a:chExt cx="2646703" cy="1584196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80E406D-CBFC-FCE7-2BAD-DC5F782D1D2D}"/>
                </a:ext>
              </a:extLst>
            </p:cNvPr>
            <p:cNvGrpSpPr/>
            <p:nvPr/>
          </p:nvGrpSpPr>
          <p:grpSpPr>
            <a:xfrm>
              <a:off x="3027689" y="2300587"/>
              <a:ext cx="2646703" cy="1584196"/>
              <a:chOff x="2367459" y="1265684"/>
              <a:chExt cx="2646703" cy="1584196"/>
            </a:xfrm>
          </p:grpSpPr>
          <p:pic>
            <p:nvPicPr>
              <p:cNvPr id="12" name="図 11" descr="星と惑星のcg&#10;&#10;AI によって生成されたコンテンツは間違っている可能性があります。">
                <a:extLst>
                  <a:ext uri="{FF2B5EF4-FFF2-40B4-BE49-F238E27FC236}">
                    <a16:creationId xmlns:a16="http://schemas.microsoft.com/office/drawing/2014/main" id="{C17DFACC-1BB1-61E1-81E8-49D3EA235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375" t="28298" r="15768" b="21529"/>
              <a:stretch>
                <a:fillRect/>
              </a:stretch>
            </p:blipFill>
            <p:spPr>
              <a:xfrm>
                <a:off x="2367459" y="1265684"/>
                <a:ext cx="2646703" cy="1584196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AD844ABF-71E0-F272-1856-3A19733EB2BA}"/>
                  </a:ext>
                </a:extLst>
              </p:cNvPr>
              <p:cNvSpPr/>
              <p:nvPr/>
            </p:nvSpPr>
            <p:spPr>
              <a:xfrm flipV="1">
                <a:off x="3461305" y="2187949"/>
                <a:ext cx="459009" cy="5070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pic>
          <p:nvPicPr>
            <p:cNvPr id="14" name="グラフィックス 13" descr="木星 単色塗りつぶし">
              <a:extLst>
                <a:ext uri="{FF2B5EF4-FFF2-40B4-BE49-F238E27FC236}">
                  <a16:creationId xmlns:a16="http://schemas.microsoft.com/office/drawing/2014/main" id="{BED32E36-69D0-B941-B662-CB80168B6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69822" y="2920090"/>
              <a:ext cx="549700" cy="605525"/>
            </a:xfrm>
            <a:prstGeom prst="rect">
              <a:avLst/>
            </a:prstGeom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DC2B36C-20B5-3F0F-DB63-28E94436E05C}"/>
              </a:ext>
            </a:extLst>
          </p:cNvPr>
          <p:cNvGrpSpPr/>
          <p:nvPr/>
        </p:nvGrpSpPr>
        <p:grpSpPr>
          <a:xfrm>
            <a:off x="6230742" y="1419497"/>
            <a:ext cx="5358529" cy="3081615"/>
            <a:chOff x="6238046" y="907463"/>
            <a:chExt cx="5358529" cy="3081615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8F3E8BD6-0F26-592D-02F0-87A24F5F6B22}"/>
                </a:ext>
              </a:extLst>
            </p:cNvPr>
            <p:cNvGrpSpPr/>
            <p:nvPr/>
          </p:nvGrpSpPr>
          <p:grpSpPr>
            <a:xfrm>
              <a:off x="6238046" y="907463"/>
              <a:ext cx="5358529" cy="3081615"/>
              <a:chOff x="3027688" y="2099306"/>
              <a:chExt cx="2646703" cy="1584196"/>
            </a:xfrm>
          </p:grpSpPr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F7E12090-D1CC-222A-0C01-C01A5380DBAE}"/>
                  </a:ext>
                </a:extLst>
              </p:cNvPr>
              <p:cNvGrpSpPr/>
              <p:nvPr/>
            </p:nvGrpSpPr>
            <p:grpSpPr>
              <a:xfrm>
                <a:off x="3027688" y="2099306"/>
                <a:ext cx="2646703" cy="1584196"/>
                <a:chOff x="2367458" y="1064403"/>
                <a:chExt cx="2646703" cy="1584196"/>
              </a:xfrm>
            </p:grpSpPr>
            <p:pic>
              <p:nvPicPr>
                <p:cNvPr id="22" name="図 21" descr="星と惑星のcg&#10;&#10;AI によって生成されたコンテンツは間違っている可能性があります。">
                  <a:extLst>
                    <a:ext uri="{FF2B5EF4-FFF2-40B4-BE49-F238E27FC236}">
                      <a16:creationId xmlns:a16="http://schemas.microsoft.com/office/drawing/2014/main" id="{03531BFC-4C9C-7A82-91F3-6075EE064A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 amt="6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375" t="28298" r="15768" b="21529"/>
                <a:stretch>
                  <a:fillRect/>
                </a:stretch>
              </p:blipFill>
              <p:spPr>
                <a:xfrm>
                  <a:off x="2367458" y="1064403"/>
                  <a:ext cx="2646703" cy="1584196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sp>
              <p:nvSpPr>
                <p:cNvPr id="23" name="楕円 22">
                  <a:extLst>
                    <a:ext uri="{FF2B5EF4-FFF2-40B4-BE49-F238E27FC236}">
                      <a16:creationId xmlns:a16="http://schemas.microsoft.com/office/drawing/2014/main" id="{3F3D10F6-01E6-BB71-6C2E-3992ED0C8256}"/>
                    </a:ext>
                  </a:extLst>
                </p:cNvPr>
                <p:cNvSpPr/>
                <p:nvPr/>
              </p:nvSpPr>
              <p:spPr>
                <a:xfrm flipV="1">
                  <a:off x="3461305" y="1475693"/>
                  <a:ext cx="459009" cy="5070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pic>
            <p:nvPicPr>
              <p:cNvPr id="21" name="グラフィックス 20" descr="木星 単色塗りつぶし">
                <a:extLst>
                  <a:ext uri="{FF2B5EF4-FFF2-40B4-BE49-F238E27FC236}">
                    <a16:creationId xmlns:a16="http://schemas.microsoft.com/office/drawing/2014/main" id="{93A86A6C-156C-2203-0B86-A2F0EBEA3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46685" y="2982511"/>
                <a:ext cx="549700" cy="605525"/>
              </a:xfrm>
              <a:prstGeom prst="rect">
                <a:avLst/>
              </a:prstGeom>
            </p:spPr>
          </p:pic>
        </p:grp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5F8FAC99-460C-A52E-364A-39D2D8C620B5}"/>
                </a:ext>
              </a:extLst>
            </p:cNvPr>
            <p:cNvSpPr txBox="1"/>
            <p:nvPr/>
          </p:nvSpPr>
          <p:spPr>
            <a:xfrm>
              <a:off x="9189558" y="1886257"/>
              <a:ext cx="12997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800" b="1" dirty="0">
                  <a:solidFill>
                    <a:schemeClr val="bg1"/>
                  </a:solidFill>
                </a:rPr>
                <a:t>+</a:t>
              </a:r>
              <a:r>
                <a:rPr kumimoji="1" lang="en-US" altLang="ja-JP" sz="4000" b="1" dirty="0">
                  <a:solidFill>
                    <a:schemeClr val="bg1"/>
                  </a:solidFill>
                </a:rPr>
                <a:t>1</a:t>
              </a:r>
              <a:endParaRPr kumimoji="1" lang="ja-JP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矢印: 右 25">
            <a:extLst>
              <a:ext uri="{FF2B5EF4-FFF2-40B4-BE49-F238E27FC236}">
                <a16:creationId xmlns:a16="http://schemas.microsoft.com/office/drawing/2014/main" id="{C3D474C1-4FB5-57D8-2D5C-412257B0B903}"/>
              </a:ext>
            </a:extLst>
          </p:cNvPr>
          <p:cNvSpPr/>
          <p:nvPr/>
        </p:nvSpPr>
        <p:spPr>
          <a:xfrm>
            <a:off x="5472357" y="2637140"/>
            <a:ext cx="1299713" cy="646331"/>
          </a:xfrm>
          <a:prstGeom prst="rightArrow">
            <a:avLst>
              <a:gd name="adj1" fmla="val 50000"/>
              <a:gd name="adj2" fmla="val 730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A0F65E2C-B563-75C3-D261-4FE259A4AE99}"/>
              </a:ext>
            </a:extLst>
          </p:cNvPr>
          <p:cNvSpPr/>
          <p:nvPr/>
        </p:nvSpPr>
        <p:spPr>
          <a:xfrm rot="16200000">
            <a:off x="2448186" y="2403950"/>
            <a:ext cx="1177881" cy="441239"/>
          </a:xfrm>
          <a:prstGeom prst="rightArrow">
            <a:avLst>
              <a:gd name="adj1" fmla="val 50000"/>
              <a:gd name="adj2" fmla="val 61883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1038AD5-EEE9-0A51-1520-4029353FC80C}"/>
              </a:ext>
            </a:extLst>
          </p:cNvPr>
          <p:cNvSpPr txBox="1"/>
          <p:nvPr/>
        </p:nvSpPr>
        <p:spPr>
          <a:xfrm>
            <a:off x="-333273" y="4710075"/>
            <a:ext cx="7182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下がって簡単に避けれそうなときに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あえて</a:t>
            </a:r>
            <a:endParaRPr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ギリギリを狙って避けると・・・</a:t>
            </a:r>
            <a:endParaRPr kumimoji="1" lang="ja-JP" altLang="en-US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C7CB19F-C4CB-03B5-723B-37B231222ECF}"/>
              </a:ext>
            </a:extLst>
          </p:cNvPr>
          <p:cNvSpPr txBox="1"/>
          <p:nvPr/>
        </p:nvSpPr>
        <p:spPr>
          <a:xfrm>
            <a:off x="6096000" y="5873143"/>
            <a:ext cx="593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スコアボーナスがつく</a:t>
            </a:r>
            <a:r>
              <a:rPr kumimoji="1" lang="en-US" altLang="ja-JP" sz="2800" b="1" i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!</a:t>
            </a:r>
            <a:endParaRPr kumimoji="1" lang="ja-JP" altLang="en-US" sz="2800" b="1" i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pic>
        <p:nvPicPr>
          <p:cNvPr id="32" name="グラフィックス 31" descr="木星 単色塗りつぶし">
            <a:extLst>
              <a:ext uri="{FF2B5EF4-FFF2-40B4-BE49-F238E27FC236}">
                <a16:creationId xmlns:a16="http://schemas.microsoft.com/office/drawing/2014/main" id="{B5BB4508-0B4C-2434-9188-F0881971C0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4251" y="3172594"/>
            <a:ext cx="1046661" cy="11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4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41C37DF-C445-BDAE-2DDA-B6BB194C929E}"/>
              </a:ext>
            </a:extLst>
          </p:cNvPr>
          <p:cNvSpPr txBox="1"/>
          <p:nvPr/>
        </p:nvSpPr>
        <p:spPr>
          <a:xfrm>
            <a:off x="-148898" y="156895"/>
            <a:ext cx="572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～アピールポイント～</a:t>
            </a:r>
            <a:endParaRPr kumimoji="1" lang="en-US" altLang="ja-JP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26E07EE-BF54-84A2-84DF-E71F70297DE9}"/>
              </a:ext>
            </a:extLst>
          </p:cNvPr>
          <p:cNvSpPr txBox="1"/>
          <p:nvPr/>
        </p:nvSpPr>
        <p:spPr>
          <a:xfrm>
            <a:off x="52661" y="1923626"/>
            <a:ext cx="12139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障害物を避け続けることによる気持ちよさ</a:t>
            </a:r>
            <a:endParaRPr kumimoji="1" lang="ja-JP" altLang="en-US" sz="4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47BF42-D03A-E0DF-C742-44FCC1E04A0F}"/>
              </a:ext>
            </a:extLst>
          </p:cNvPr>
          <p:cNvSpPr txBox="1"/>
          <p:nvPr/>
        </p:nvSpPr>
        <p:spPr>
          <a:xfrm>
            <a:off x="2048178" y="4103378"/>
            <a:ext cx="8534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ギリギリを攻めるスリル要素</a:t>
            </a:r>
          </a:p>
        </p:txBody>
      </p:sp>
    </p:spTree>
    <p:extLst>
      <p:ext uri="{BB962C8B-B14F-4D97-AF65-F5344CB8AC3E}">
        <p14:creationId xmlns:p14="http://schemas.microsoft.com/office/powerpoint/2010/main" val="428997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350</Words>
  <Application>Microsoft Office PowerPoint</Application>
  <PresentationFormat>ワイド画面</PresentationFormat>
  <Paragraphs>70</Paragraphs>
  <Slides>8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HG丸ｺﾞｼｯｸM-PRO</vt:lpstr>
      <vt:lpstr>STCaiyun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入澤　風山</dc:creator>
  <cp:lastModifiedBy>入澤　風山</cp:lastModifiedBy>
  <cp:revision>248</cp:revision>
  <dcterms:created xsi:type="dcterms:W3CDTF">2025-06-02T01:31:57Z</dcterms:created>
  <dcterms:modified xsi:type="dcterms:W3CDTF">2025-06-13T09:42:14Z</dcterms:modified>
</cp:coreProperties>
</file>