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8B67D-B3A8-2B7B-727B-5F5BAF5E8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0DB75-EE49-360F-FDFE-C4763FCB9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FD7A0-036A-843B-3892-B14746F8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796FB-D186-A40D-7D94-B9009C28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BF8BC-349D-1FA7-D619-B3956B6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D8EC4-9365-A601-FDA9-722BE6F1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CC4ECD-2DA0-32E9-0506-1E3E8B04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4E5A0-E36D-FA2C-07A9-E528C08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E371E-F450-E6B3-B508-E7E5862D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036EB2-0068-294C-2501-31014C90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120BCC-1026-8184-8B22-D50BF0B47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B4D56-FF1F-0AF4-28C7-28F9AFC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D8C72-AF82-2708-643A-D5CDAD8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B5EB0-82A8-2CC2-7A1F-F85D3453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9CDDD-662F-7BE9-BF5A-EE7F0EBC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94B83-E952-3F32-ADF8-99948B88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2F340-EB95-F7EC-8944-D2820E9A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B4E0C-B8F4-76B6-4D91-44AAB0C2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507D8-E033-2806-BC1F-0B9CDA74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67156-C714-1CA1-2804-212B05A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6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A47DA-36AA-3A35-D692-FAE9FFD7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36D0B-2281-78F2-2B04-AA6F7D15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095CB-D0CB-2549-EF47-BABF5B02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49AF-C72E-6325-51A6-C1BD6CC8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B0DFD-CA5F-AEE5-6AD0-18E2BF5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4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FB39F-44E1-BD23-1FC7-21F6F711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07C7B-02E0-0A36-39B1-71763469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BA786D-9CEA-61A9-F769-872FF163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96446-0A0A-A281-FD3B-1989FAF6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51843-22D4-B5DF-5B2C-78C6D4F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0350EB-7A83-ABB9-75F5-4C04FC70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3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6E310-3FA7-A52D-7F02-877FBF2F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03B3A-D92F-C843-367F-34B86625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0FF057-FED8-FE0B-D295-82901909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30137E-0AE1-9C52-1925-3237BE98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9AA04-FFB3-8FC0-1535-94E923C72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906BF2-87A3-CBD9-A19D-0DD5BA45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C82C21-02F1-9DA2-A1B8-D3CCE399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E9C508-CF6B-772D-4AA7-ABF43056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9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013DF-FE87-C67B-2E77-72F07A20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57A4D6-392F-C631-7DCC-4948FE1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0E86B5-EF4B-3088-DA40-DC9C0F5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1D3C5-38DD-9129-C03B-FD175B6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DB0C2B-658B-2543-39CE-CDF26DE5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D70B2F-9C04-0EC3-D41C-3DE130BA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9E2C55-E7E5-C09D-8FC2-5BF19D9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6563E-35B9-7840-E380-EA08F30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7D129-FCF5-605D-266E-0F7A8796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95F6CE-2FFF-AF4E-2606-7BBD409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0FB47-823F-A743-CE87-702910E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9E9B8-D829-3D30-2E07-3BFD41E4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468F5-4873-0714-68D7-FE5F868C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E4F54-B4AD-3486-4BB6-E0D8BFA2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7635FB-B992-6D88-F4A9-7F07507B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CDADA6-031B-3E59-AD98-801A618C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087C9-8F61-B77C-AC49-7548BB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98769D-0212-740B-7A30-BD864A1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A6651E-A354-725D-E0FF-C88657A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671F77-728D-E41C-CAA1-643B52B5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FA159-68F1-B459-C4AD-081BD518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1E006-E210-57FD-B079-0AB9DE75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BEFB9-8B91-41DF-B496-E09050F61FAD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DC8E2-DD9E-F932-E7A3-CDE41C143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A38D7-8CA6-5292-4F9F-2BB752170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D75C51-93D0-861C-486E-CB56EBB2564B}"/>
              </a:ext>
            </a:extLst>
          </p:cNvPr>
          <p:cNvSpPr txBox="1"/>
          <p:nvPr/>
        </p:nvSpPr>
        <p:spPr>
          <a:xfrm>
            <a:off x="675330" y="2868808"/>
            <a:ext cx="1084134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ja-JP" altLang="en-US" sz="5400" b="1" dirty="0">
                <a:ln>
                  <a:solidFill>
                    <a:schemeClr val="bg2"/>
                  </a:solidFill>
                </a:ln>
              </a:rPr>
              <a:t>この</a:t>
            </a:r>
            <a:r>
              <a:rPr kumimoji="1" lang="ja-JP" altLang="en-US" sz="5400" b="1" dirty="0">
                <a:ln>
                  <a:solidFill>
                    <a:schemeClr val="bg2"/>
                  </a:solidFill>
                </a:ln>
              </a:rPr>
              <a:t>リメイクが見たい</a:t>
            </a:r>
            <a:r>
              <a:rPr kumimoji="1" lang="ja-JP" altLang="en-US" sz="5400" b="1" i="1" dirty="0">
                <a:ln>
                  <a:solidFill>
                    <a:schemeClr val="bg2"/>
                  </a:solidFill>
                </a:ln>
              </a:rPr>
              <a:t>！！！！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E3DB0F8-FC70-1201-98F2-FBC8CA1090ED}"/>
              </a:ext>
            </a:extLst>
          </p:cNvPr>
          <p:cNvSpPr/>
          <p:nvPr/>
        </p:nvSpPr>
        <p:spPr>
          <a:xfrm>
            <a:off x="4913499" y="4186428"/>
            <a:ext cx="865538" cy="254095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ECD459-D7E6-8376-F123-F1C49D3D0399}"/>
              </a:ext>
            </a:extLst>
          </p:cNvPr>
          <p:cNvSpPr txBox="1"/>
          <p:nvPr/>
        </p:nvSpPr>
        <p:spPr>
          <a:xfrm>
            <a:off x="5256578" y="4186428"/>
            <a:ext cx="54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自分が選んだ作品は</a:t>
            </a:r>
            <a:r>
              <a:rPr lang="ja-JP" altLang="en-US" sz="2800" b="1" dirty="0"/>
              <a:t>・・・</a:t>
            </a:r>
            <a:endParaRPr kumimoji="1" lang="ja-JP" altLang="en-US" sz="2800" b="1" dirty="0"/>
          </a:p>
        </p:txBody>
      </p:sp>
      <p:pic>
        <p:nvPicPr>
          <p:cNvPr id="8" name="図 7" descr="陸上, スポーツゲーム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FFFC2D-856E-EF3D-1691-C68FD3A6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3952">
            <a:off x="399963" y="423969"/>
            <a:ext cx="2798594" cy="222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36A4837-8818-9346-DE49-3F15E55D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9666">
            <a:off x="10281103" y="3554962"/>
            <a:ext cx="1616802" cy="2459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クイズ！ヘキサゴンⅡ 2010合宿スペシャル [DVD]">
            <a:extLst>
              <a:ext uri="{FF2B5EF4-FFF2-40B4-BE49-F238E27FC236}">
                <a16:creationId xmlns:a16="http://schemas.microsoft.com/office/drawing/2014/main" id="{F13224DB-DE16-BBB1-EFEC-B27B11E0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769">
            <a:off x="378779" y="3965796"/>
            <a:ext cx="1883155" cy="258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ッキリ!!」の人気コーナー『スッキリ!!商品開発部』で「密室謎解きバラエティ 脱出ゲーム DERO ！」を題材にしたソーシャルゲームをDeNAと共同開発決定！｜プレスリリース｜企業・IR情報｜日本テレビ">
            <a:extLst>
              <a:ext uri="{FF2B5EF4-FFF2-40B4-BE49-F238E27FC236}">
                <a16:creationId xmlns:a16="http://schemas.microsoft.com/office/drawing/2014/main" id="{1C1A0E35-50E8-1C4D-F1A6-C7C82B9A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76" y="78272"/>
            <a:ext cx="23812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宝探しアドベンチャー 謎解きバトルTORE！」(c)NTV - ロンブー亮、オードリーら出演、新たな冒険活劇ゲーム番組 [画像ギャラリー 5/5] -  お笑いナタリー">
            <a:extLst>
              <a:ext uri="{FF2B5EF4-FFF2-40B4-BE49-F238E27FC236}">
                <a16:creationId xmlns:a16="http://schemas.microsoft.com/office/drawing/2014/main" id="{AC307AE2-A37A-E7C6-4F24-5BD1154C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11" y="946216"/>
            <a:ext cx="2373213" cy="167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ntz | ジャパンミュージックシステム">
            <a:extLst>
              <a:ext uri="{FF2B5EF4-FFF2-40B4-BE49-F238E27FC236}">
                <a16:creationId xmlns:a16="http://schemas.microsoft.com/office/drawing/2014/main" id="{2B6B2D88-AFD4-C821-8DFE-4F4D59B1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8" y="3827646"/>
            <a:ext cx="1912074" cy="1912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いきなり！黄金伝説。」9月に最終回SP、ココリコが18年出演 - お笑いナタリー">
            <a:extLst>
              <a:ext uri="{FF2B5EF4-FFF2-40B4-BE49-F238E27FC236}">
                <a16:creationId xmlns:a16="http://schemas.microsoft.com/office/drawing/2014/main" id="{661F0EB6-9488-3AE6-0BE1-67640571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68" y="1146125"/>
            <a:ext cx="3034881" cy="120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怪談レストラン - 作品ラインナップ - 東映アニメーション">
            <a:extLst>
              <a:ext uri="{FF2B5EF4-FFF2-40B4-BE49-F238E27FC236}">
                <a16:creationId xmlns:a16="http://schemas.microsoft.com/office/drawing/2014/main" id="{3AC1B81B-1A34-D860-925B-3EA5217C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25" y="5222425"/>
            <a:ext cx="3491174" cy="1378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FF0D94-659C-6DDF-A224-24C93C71A055}"/>
              </a:ext>
            </a:extLst>
          </p:cNvPr>
          <p:cNvSpPr txBox="1"/>
          <p:nvPr/>
        </p:nvSpPr>
        <p:spPr>
          <a:xfrm>
            <a:off x="358367" y="327857"/>
            <a:ext cx="108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思いついた数々</a:t>
            </a:r>
          </a:p>
        </p:txBody>
      </p:sp>
    </p:spTree>
    <p:extLst>
      <p:ext uri="{BB962C8B-B14F-4D97-AF65-F5344CB8AC3E}">
        <p14:creationId xmlns:p14="http://schemas.microsoft.com/office/powerpoint/2010/main" val="21554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D0C0AFBF-55A1-3F39-5739-6A0BECED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7743"/>
            <a:ext cx="6448791" cy="32802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70C8021A-0866-74C1-582E-9B5280D855F8}"/>
              </a:ext>
            </a:extLst>
          </p:cNvPr>
          <p:cNvSpPr/>
          <p:nvPr/>
        </p:nvSpPr>
        <p:spPr>
          <a:xfrm rot="21146457">
            <a:off x="9363625" y="5534491"/>
            <a:ext cx="2764971" cy="11466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bg1">
                    <a:lumMod val="50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アニメ</a:t>
            </a:r>
          </a:p>
        </p:txBody>
      </p:sp>
    </p:spTree>
    <p:extLst>
      <p:ext uri="{BB962C8B-B14F-4D97-AF65-F5344CB8AC3E}">
        <p14:creationId xmlns:p14="http://schemas.microsoft.com/office/powerpoint/2010/main" val="15235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564F3-3675-A65D-6907-C7841FCF4755}"/>
              </a:ext>
            </a:extLst>
          </p:cNvPr>
          <p:cNvSpPr txBox="1"/>
          <p:nvPr/>
        </p:nvSpPr>
        <p:spPr>
          <a:xfrm>
            <a:off x="232229" y="391886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どんな作品？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3F43BC-4D78-42BB-0C11-98A224DD6F14}"/>
              </a:ext>
            </a:extLst>
          </p:cNvPr>
          <p:cNvSpPr txBox="1"/>
          <p:nvPr/>
        </p:nvSpPr>
        <p:spPr>
          <a:xfrm>
            <a:off x="7823200" y="2653267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ジャンル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C9BD8C-447C-2D25-B31D-C15B633A486B}"/>
              </a:ext>
            </a:extLst>
          </p:cNvPr>
          <p:cNvSpPr txBox="1"/>
          <p:nvPr/>
        </p:nvSpPr>
        <p:spPr>
          <a:xfrm>
            <a:off x="682171" y="2595992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時期など概要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5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1D5B97-7A1A-1C9A-5FCD-5DA3A9123F9B}"/>
              </a:ext>
            </a:extLst>
          </p:cNvPr>
          <p:cNvSpPr txBox="1"/>
          <p:nvPr/>
        </p:nvSpPr>
        <p:spPr>
          <a:xfrm>
            <a:off x="399143" y="316467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特徴</a:t>
            </a:r>
            <a:r>
              <a:rPr lang="ja-JP" altLang="en-US" dirty="0"/>
              <a:t>（注目ポイント）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99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8C2937-6F91-0020-33E3-3DCA4D3663F9}"/>
              </a:ext>
            </a:extLst>
          </p:cNvPr>
          <p:cNvSpPr txBox="1"/>
          <p:nvPr/>
        </p:nvSpPr>
        <p:spPr>
          <a:xfrm>
            <a:off x="370114" y="34549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なんでリメイクしてほしいか（まとめ）</a:t>
            </a:r>
          </a:p>
        </p:txBody>
      </p:sp>
    </p:spTree>
    <p:extLst>
      <p:ext uri="{BB962C8B-B14F-4D97-AF65-F5344CB8AC3E}">
        <p14:creationId xmlns:p14="http://schemas.microsoft.com/office/powerpoint/2010/main" val="4194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61CD4EC631C04419A78B25055566241" ma:contentTypeVersion="5" ma:contentTypeDescription="新しいドキュメントを作成します。" ma:contentTypeScope="" ma:versionID="9cc7f878b182cfa262df3d7e8b16b842">
  <xsd:schema xmlns:xsd="http://www.w3.org/2001/XMLSchema" xmlns:xs="http://www.w3.org/2001/XMLSchema" xmlns:p="http://schemas.microsoft.com/office/2006/metadata/properties" xmlns:ns3="f9bed73b-e658-49b5-bba4-544b5c108067" targetNamespace="http://schemas.microsoft.com/office/2006/metadata/properties" ma:root="true" ma:fieldsID="afb3a2c59c76d05433116c3d4210b267" ns3:_="">
    <xsd:import namespace="f9bed73b-e658-49b5-bba4-544b5c10806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ed73b-e658-49b5-bba4-544b5c10806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9B2E51-428F-4133-9766-A3873491C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ed73b-e658-49b5-bba4-544b5c108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B01A74-F9AF-4AE5-92DA-91D326AA7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1AFC9-ECD9-46DF-94DA-EB8CDFC66A3B}">
  <ds:schemaRefs>
    <ds:schemaRef ds:uri="f9bed73b-e658-49b5-bba4-544b5c10806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40</Words>
  <Application>Microsoft Office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13</cp:revision>
  <dcterms:created xsi:type="dcterms:W3CDTF">2025-07-03T05:57:18Z</dcterms:created>
  <dcterms:modified xsi:type="dcterms:W3CDTF">2025-07-03T07:16:26Z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0x010100661CD4EC631C04419A78B25055566241</vt:lpwstr>
  </property>
</Properties>
</file>