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7C6FF-4130-29B8-7FC7-8CB7C0AB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1FF8E8-AAE7-2AF1-303A-DDD65333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51885-021A-D741-EC37-0D16931E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0BF09-25DB-3F4D-8EE6-4B9340DA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31C5C-9A8D-E9FC-58DF-623BC057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CC052-4A3B-C165-EDEA-CEF05487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BBE303-A966-494E-3AF6-895DFE40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D22C6-238A-A928-EC98-E0BC3415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4FC2C-F92E-6346-F15B-75E8F8B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D922F-6AD6-153A-D961-C6658D04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9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DC6323-F4C9-D430-735E-A91C67762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65A11-2DF6-EEAC-757B-221D1F26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56470-8873-D6B2-176F-FE4D129A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B92B9-F678-4E89-19CC-56B974DF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C3E3FF-013A-61C8-1687-18087F7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0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2DFC5-563E-F894-6BD6-FD3ECA0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84485-96D5-6082-2A42-4A2CCDEC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ED6FE0-B29A-CC3A-A15F-84612460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37A001-6BCA-05B6-70EB-1AD8F1D8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42FD18-D294-5E45-9826-1928C9E9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2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CAFEC-9A57-8E80-6AF3-1FFF2204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53005C-6CFC-4BBF-0D12-7568FF03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16313-2BDC-A892-93B9-7742B91A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79A3E-E28D-25B2-87E0-1560346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B070C-C5C5-FDFD-B265-5AF4F99C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6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692AF-62AF-CF1F-CB99-0AA09EFC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1BE48-7DBC-D508-3DA7-7FEA90B2C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FD8251-1825-3FE6-E678-BAA4BF3B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F0DEAE-5A69-2DE0-2ED3-C35A5719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E5FCF6-EB45-DD6F-A5A6-7FBC3B4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80FD-CBF1-5C96-548C-8D57D9E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6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94141-0134-2647-CD88-4A08A10D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C12C17-1335-82EB-0F3F-47FCD325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065154-7578-53B0-2C30-CA16B52C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944622-A5A7-2D60-E0BC-E6069D7F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AD8F92-2AD9-3190-26A5-F2AD3B1D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27D424-655E-4234-F16D-673ADC1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497930-6A30-798A-5EB3-4CBCDE0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2F0C7E-054E-8FB5-B2C5-9F2531E2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5D640-423D-EAD1-387A-FDD807FF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A636F3-E00B-4EEE-CB38-33C35276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0B73DF-A05C-E8CE-02F7-BBF0A11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A2BFA5-CA64-32E4-2961-3B24564F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3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A0A281-B353-D900-0355-85231645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39F6-652D-CCA2-A68A-18D1376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3964F3-F228-F077-F069-4189DC8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C775C-00FA-5C0A-1F59-FA506DC9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C9F22-19EA-DAD2-54BF-48387321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3DDE0-2640-02BD-B1E7-B9005347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55A96-EC77-037C-F9AC-03509FE3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F4047A-E484-D901-D3E7-AE2A2B44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B11B5-3CD0-489C-4976-82C40AB0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2B69F-57E8-CF19-A725-AD204F01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F6F3D1-6EA1-E9AB-1AEB-7B6C6EA91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2C0669-DF0A-F0C0-AB1B-269A8A3E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04330-BDC5-13AC-A54B-C4E6E67B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AE2CC5-F20C-E20C-944E-D5AC44C6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B99B35-6B46-E5E1-94AF-B70041C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6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2E842C-156E-33DC-518D-1D083CCB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13189-A616-0618-A80D-A758EAB9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A2B92-12DF-B7B8-73B6-19522F70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18EA9-8AC7-FEFE-AC6B-D0680478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48744-9A4E-3EB2-E2C7-B7667A97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93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1</cp:revision>
  <dcterms:created xsi:type="dcterms:W3CDTF">2025-05-22T03:55:18Z</dcterms:created>
  <dcterms:modified xsi:type="dcterms:W3CDTF">2025-05-22T03:58:21Z</dcterms:modified>
</cp:coreProperties>
</file>