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17C6FF-4130-29B8-7FC7-8CB7C0ABB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1FF8E8-AAE7-2AF1-303A-DDD65333F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51885-021A-D741-EC37-0D16931E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C0BF09-25DB-3F4D-8EE6-4B9340DA0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431C5C-9A8D-E9FC-58DF-623BC057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12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BCC052-4A3B-C165-EDEA-CEF05487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BBE303-A966-494E-3AF6-895DFE404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2D22C6-238A-A928-EC98-E0BC3415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04FC2C-F92E-6346-F15B-75E8F8BB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D922F-6AD6-153A-D961-C6658D04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98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DC6323-F4C9-D430-735E-A91C67762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65A11-2DF6-EEAC-757B-221D1F26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756470-8873-D6B2-176F-FE4D129A8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0B92B9-F678-4E89-19CC-56B974DF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C3E3FF-013A-61C8-1687-18087F7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061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72DFC5-563E-F894-6BD6-FD3ECA01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184485-96D5-6082-2A42-4A2CCDEC6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ED6FE0-B29A-CC3A-A15F-846124609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37A001-6BCA-05B6-70EB-1AD8F1D8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42FD18-D294-5E45-9826-1928C9E95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7023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DCAFEC-9A57-8E80-6AF3-1FFF2204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53005C-6CFC-4BBF-0D12-7568FF030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B16313-2BDC-A892-93B9-7742B91A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979A3E-E28D-25B2-87E0-156034616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B070C-C5C5-FDFD-B265-5AF4F99CC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856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2692AF-62AF-CF1F-CB99-0AA09EFC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A1BE48-7DBC-D508-3DA7-7FEA90B2C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AFD8251-1825-3FE6-E678-BAA4BF3B9C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F0DEAE-5A69-2DE0-2ED3-C35A5719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E5FCF6-EB45-DD6F-A5A6-7FBC3B405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BFB80FD-CBF1-5C96-548C-8D57D9E2F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56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94141-0134-2647-CD88-4A08A10D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2C12C17-1335-82EB-0F3F-47FCD3252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065154-7578-53B0-2C30-CA16B52C1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44622-A5A7-2D60-E0BC-E6069D7F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AAD8F92-2AD9-3190-26A5-F2AD3B1D83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027D424-655E-4234-F16D-673ADC14F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9497930-6A30-798A-5EB3-4CBCDE0A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2F0C7E-054E-8FB5-B2C5-9F2531E2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166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45D640-423D-EAD1-387A-FDD807FF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CA636F3-E00B-4EEE-CB38-33C35276C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30B73DF-A05C-E8CE-02F7-BBF0A11C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7A2BFA5-CA64-32E4-2961-3B24564F5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1338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CA0A281-B353-D900-0355-85231645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E0739F6-652D-CCA2-A68A-18D13769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A3964F3-F228-F077-F069-4189DC85B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187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BC775C-00FA-5C0A-1F59-FA506DC9E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2C9F22-19EA-DAD2-54BF-483873214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A13DDE0-2640-02BD-B1E7-B9005347B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C55A96-EC77-037C-F9AC-03509FE3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F4047A-E484-D901-D3E7-AE2A2B44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54B11B5-3CD0-489C-4976-82C40AB0B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82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E2B69F-57E8-CF19-A725-AD204F01B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6F6F3D1-6EA1-E9AB-1AEB-7B6C6EA91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2C0669-DF0A-F0C0-AB1B-269A8A3E0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FD04330-BDC5-13AC-A54B-C4E6E67B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0AE2CC5-F20C-E20C-944E-D5AC44C6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B99B35-6B46-E5E1-94AF-B70041C9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605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D2E842C-156E-33DC-518D-1D083CCB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313189-A616-0618-A80D-A758EAB95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0A2B92-12DF-B7B8-73B6-19522F705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FDC076-62AF-4EAC-A701-FD3291B81485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818EA9-8AC7-FEFE-AC6B-D0680478E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48744-9A4E-3EB2-E2C7-B7667A97B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D6022-9BC1-42FB-AE52-6C05DEB71C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16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0000"/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5E5DAEB-1B3F-E9B5-56F4-CB7CADF4D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42391"/>
            <a:ext cx="9275747" cy="1851196"/>
          </a:xfrm>
          <a:prstGeom prst="rect">
            <a:avLst/>
          </a:prstGeom>
        </p:spPr>
      </p:pic>
      <p:pic>
        <p:nvPicPr>
          <p:cNvPr id="9" name="図 8" descr="暗い, テーブル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E4B0EE9-0136-3A56-F375-BE3D609CD2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546" y="497436"/>
            <a:ext cx="6954734" cy="600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1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入澤　風山</dc:creator>
  <cp:lastModifiedBy>入澤　風山</cp:lastModifiedBy>
  <cp:revision>4</cp:revision>
  <dcterms:created xsi:type="dcterms:W3CDTF">2025-05-22T03:55:18Z</dcterms:created>
  <dcterms:modified xsi:type="dcterms:W3CDTF">2025-05-22T05:39:35Z</dcterms:modified>
</cp:coreProperties>
</file>