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1A1A"/>
    <a:srgbClr val="FFFF99"/>
    <a:srgbClr val="FFFF66"/>
    <a:srgbClr val="ECD780"/>
    <a:srgbClr val="EEF0D6"/>
    <a:srgbClr val="959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7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3C52BE-7212-E56C-5DFD-1F96EBBEE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83B08A6-2E7F-CB41-8138-7703B2F0DC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687A93-D205-8780-441B-19A3E6AFA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1DD2-4AC7-4618-B28F-450FCB75F0FD}" type="datetimeFigureOut">
              <a:rPr kumimoji="1" lang="ja-JP" altLang="en-US" smtClean="0"/>
              <a:t>2025/6/10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71CF65-5E70-9462-0B77-35054F35F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A8BB41-62AE-7BEE-60C6-3FC21A409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14A7-A6D2-445A-AFCD-588CA01360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1320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D32D9F-C4D6-660F-432F-517F7677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1B895F5-BA12-3B42-89D7-C89E3216D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B557F9-56F7-60F8-17A0-D358F6963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1DD2-4AC7-4618-B28F-450FCB75F0FD}" type="datetimeFigureOut">
              <a:rPr kumimoji="1" lang="ja-JP" altLang="en-US" smtClean="0"/>
              <a:t>2025/6/10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E22D6C-92DA-DDC7-F4A1-3B773CB0D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E62F22-396A-4203-90B1-1A3DF66DB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14A7-A6D2-445A-AFCD-588CA01360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131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7DA94B4-FED3-8925-2284-3570093840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60C67CA-21B3-EE77-354F-C2D393C72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8D535A-4938-8574-7C4D-D269527A5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1DD2-4AC7-4618-B28F-450FCB75F0FD}" type="datetimeFigureOut">
              <a:rPr kumimoji="1" lang="ja-JP" altLang="en-US" smtClean="0"/>
              <a:t>2025/6/10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7C8119-FD43-B5EE-1A2F-917CA50C6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88F6F1-0312-B090-D999-6707C7A0E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14A7-A6D2-445A-AFCD-588CA01360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7093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EE286A-A5AC-1C5F-C3A6-3C3BF111B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D19AC9-6680-2183-B38E-26E6583CE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2871B2-089D-E9AB-D368-7A1D371A6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1DD2-4AC7-4618-B28F-450FCB75F0FD}" type="datetimeFigureOut">
              <a:rPr kumimoji="1" lang="ja-JP" altLang="en-US" smtClean="0"/>
              <a:t>2025/6/10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AFE8D1-8483-89F6-9C82-ED61C3B7A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38EE7A-F86D-A938-CAEB-64C8F27EB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14A7-A6D2-445A-AFCD-588CA01360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5335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FB7717-E2E3-141C-EFA1-5BDCB8FE2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1C73CAC-926E-EB66-5003-A6169D588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707136-C815-8FC8-E8CB-F52A2FDE9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1DD2-4AC7-4618-B28F-450FCB75F0FD}" type="datetimeFigureOut">
              <a:rPr kumimoji="1" lang="ja-JP" altLang="en-US" smtClean="0"/>
              <a:t>2025/6/10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F74CE8-C22F-80E0-1614-04B2E9EDC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D2FA0F-D247-C471-E49E-5A072DF20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14A7-A6D2-445A-AFCD-588CA01360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0387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BF8633-9C0A-768F-FB0E-E761D9149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321F1A-7203-32B9-A436-505DC4DE46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33A07ED-3662-E159-3795-1CB3F3F8D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27F67F4-DC6D-C87A-EBBB-090F4A82E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1DD2-4AC7-4618-B28F-450FCB75F0FD}" type="datetimeFigureOut">
              <a:rPr kumimoji="1" lang="ja-JP" altLang="en-US" smtClean="0"/>
              <a:t>2025/6/10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3FDF1A2-087F-4162-9827-F937A945C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9103114-E0D2-D064-B941-7B5482846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14A7-A6D2-445A-AFCD-588CA01360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1453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264C49-2110-AE42-2CA4-CC5908F16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5BA2371-B3CD-22E9-2BA9-0E456AEC2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7082A09-B9BE-234C-825A-922A6495C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557B777-375C-9996-0C94-FF6C2322F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7BAE83C-C579-F623-7386-186D608958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5176F21-14EC-0EBA-8D50-1765EF4E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1DD2-4AC7-4618-B28F-450FCB75F0FD}" type="datetimeFigureOut">
              <a:rPr kumimoji="1" lang="ja-JP" altLang="en-US" smtClean="0"/>
              <a:t>2025/6/10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167FB69-F0B9-8531-A123-9F4B6B1E3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21C6DFE-5AF5-0D60-F028-479B2D0E1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14A7-A6D2-445A-AFCD-588CA01360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1059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2B8DDC-C320-845D-B42C-2E461B9E1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A2737C6-07BA-38EE-DC5A-DD32A2B40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1DD2-4AC7-4618-B28F-450FCB75F0FD}" type="datetimeFigureOut">
              <a:rPr kumimoji="1" lang="ja-JP" altLang="en-US" smtClean="0"/>
              <a:t>2025/6/10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684EFCA-2856-CE6B-A293-D1FFDE1C8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5721B66-B1D2-183B-B839-F60327871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14A7-A6D2-445A-AFCD-588CA01360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284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C96AA44-0D81-6A92-DD0A-798C38EC7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1DD2-4AC7-4618-B28F-450FCB75F0FD}" type="datetimeFigureOut">
              <a:rPr kumimoji="1" lang="ja-JP" altLang="en-US" smtClean="0"/>
              <a:t>2025/6/10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1AF3174-8BC2-BBE7-3953-FC0E3A0B6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BFCD930-F64B-88C0-414C-A915F6DA6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14A7-A6D2-445A-AFCD-588CA01360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2563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3F8DD8-F659-2ECB-E1EF-BBC36C69E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714B06-66A5-490A-F689-B543EDC57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FD0332B-DD32-87CE-C5D9-DC6BE9B3B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C5417CF-E618-C7DE-5B88-0446DF9A6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1DD2-4AC7-4618-B28F-450FCB75F0FD}" type="datetimeFigureOut">
              <a:rPr kumimoji="1" lang="ja-JP" altLang="en-US" smtClean="0"/>
              <a:t>2025/6/10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B8B8362-B527-FFC0-2050-2CFAB9E09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8CDF5E1-9798-B489-8C68-68B2A5E9C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14A7-A6D2-445A-AFCD-588CA01360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7255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C9A868-2BBD-11E7-5459-D6A885F84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7FC7B70-F098-4A5C-064A-7A7253296E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20665D7-295A-4DD7-6161-232E66A42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4280D8A-7472-F62C-CFE3-D847B771E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01DD2-4AC7-4618-B28F-450FCB75F0FD}" type="datetimeFigureOut">
              <a:rPr kumimoji="1" lang="ja-JP" altLang="en-US" smtClean="0"/>
              <a:t>2025/6/10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F7FA084-DE75-70B5-13AE-3B12E5EFB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B413988-301B-275F-264B-48088B50F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514A7-A6D2-445A-AFCD-588CA01360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6357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7FA70C2-40E2-8D63-0A03-FE4DACA32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360659-C1D1-F453-CF63-51DE81ECC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09C2DD-B1B3-A2E3-7797-EEF2930DA8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D01DD2-4AC7-4618-B28F-450FCB75F0FD}" type="datetimeFigureOut">
              <a:rPr kumimoji="1" lang="ja-JP" altLang="en-US" smtClean="0"/>
              <a:t>2025/6/10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1B2F47-78A7-21B9-971D-C75F85C754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6C96FD-85B4-08C2-BDA2-EBFB93CEC6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8514A7-A6D2-445A-AFCD-588CA01360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4069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18.png"/><Relationship Id="rId18" Type="http://schemas.openxmlformats.org/officeDocument/2006/relationships/image" Target="../media/image21.svg"/><Relationship Id="rId3" Type="http://schemas.openxmlformats.org/officeDocument/2006/relationships/image" Target="../media/image12.png"/><Relationship Id="rId21" Type="http://schemas.openxmlformats.org/officeDocument/2006/relationships/image" Target="../media/image24.png"/><Relationship Id="rId7" Type="http://schemas.openxmlformats.org/officeDocument/2006/relationships/image" Target="../media/image4.png"/><Relationship Id="rId12" Type="http://schemas.openxmlformats.org/officeDocument/2006/relationships/image" Target="../media/image17.svg"/><Relationship Id="rId17" Type="http://schemas.openxmlformats.org/officeDocument/2006/relationships/image" Target="../media/image20.png"/><Relationship Id="rId2" Type="http://schemas.openxmlformats.org/officeDocument/2006/relationships/image" Target="../media/image11.jpg"/><Relationship Id="rId16" Type="http://schemas.openxmlformats.org/officeDocument/2006/relationships/image" Target="../media/image7.svg"/><Relationship Id="rId20" Type="http://schemas.openxmlformats.org/officeDocument/2006/relationships/image" Target="../media/image23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image" Target="../media/image16.png"/><Relationship Id="rId24" Type="http://schemas.openxmlformats.org/officeDocument/2006/relationships/image" Target="../media/image10.png"/><Relationship Id="rId5" Type="http://schemas.openxmlformats.org/officeDocument/2006/relationships/image" Target="../media/image8.png"/><Relationship Id="rId15" Type="http://schemas.openxmlformats.org/officeDocument/2006/relationships/image" Target="../media/image6.png"/><Relationship Id="rId23" Type="http://schemas.openxmlformats.org/officeDocument/2006/relationships/image" Target="../media/image3.svg"/><Relationship Id="rId10" Type="http://schemas.openxmlformats.org/officeDocument/2006/relationships/image" Target="../media/image15.svg"/><Relationship Id="rId19" Type="http://schemas.openxmlformats.org/officeDocument/2006/relationships/image" Target="../media/image22.png"/><Relationship Id="rId4" Type="http://schemas.openxmlformats.org/officeDocument/2006/relationships/image" Target="../media/image13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Relationship Id="rId2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BB18D9-23C5-00A4-FE85-FC73223A4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DF1334C-0492-5E64-5117-ACC470AC7EF1}"/>
              </a:ext>
            </a:extLst>
          </p:cNvPr>
          <p:cNvSpPr txBox="1"/>
          <p:nvPr/>
        </p:nvSpPr>
        <p:spPr>
          <a:xfrm>
            <a:off x="1064785" y="291002"/>
            <a:ext cx="6330998" cy="523220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kumimoji="1" lang="ja-JP" altLang="en-US" sz="36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宇宙が舞台の</a:t>
            </a:r>
            <a:r>
              <a:rPr lang="ja-JP" altLang="en-US" sz="36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基本</a:t>
            </a:r>
            <a:r>
              <a:rPr kumimoji="1" lang="ja-JP" altLang="en-US" sz="3600" b="1" dirty="0">
                <a:ln>
                  <a:solidFill>
                    <a:schemeClr val="bg1"/>
                  </a:solidFill>
                </a:ln>
                <a:solidFill>
                  <a:srgbClr val="0070C0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ワンボタンゲーム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834E46F-DA62-ACA7-82C2-D94522687A1B}"/>
              </a:ext>
            </a:extLst>
          </p:cNvPr>
          <p:cNvSpPr txBox="1"/>
          <p:nvPr/>
        </p:nvSpPr>
        <p:spPr>
          <a:xfrm>
            <a:off x="-563930" y="390744"/>
            <a:ext cx="90936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8800" b="1" dirty="0">
                <a:ln w="19050">
                  <a:solidFill>
                    <a:schemeClr val="bg2">
                      <a:lumMod val="90000"/>
                    </a:schemeClr>
                  </a:solidFill>
                </a:ln>
                <a:solidFill>
                  <a:schemeClr val="accent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STCaiyun" panose="020B0503020204020204" pitchFamily="2" charset="-122"/>
                <a:ea typeface="STCaiyun" panose="020B0503020204020204" pitchFamily="2" charset="-122"/>
              </a:rPr>
              <a:t>SPA</a:t>
            </a:r>
            <a:r>
              <a:rPr lang="en-US" altLang="ja-JP" sz="8000" b="1" dirty="0">
                <a:ln w="19050">
                  <a:solidFill>
                    <a:schemeClr val="bg2">
                      <a:lumMod val="90000"/>
                    </a:schemeClr>
                  </a:solidFill>
                </a:ln>
                <a:solidFill>
                  <a:schemeClr val="accent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STCaiyun" panose="020B0503020204020204" pitchFamily="2" charset="-122"/>
                <a:ea typeface="STCaiyun" panose="020B0503020204020204" pitchFamily="2" charset="-122"/>
              </a:rPr>
              <a:t>C</a:t>
            </a:r>
            <a:r>
              <a:rPr lang="en-US" altLang="ja-JP" sz="8800" b="1" dirty="0">
                <a:ln w="19050">
                  <a:solidFill>
                    <a:schemeClr val="bg2">
                      <a:lumMod val="90000"/>
                    </a:schemeClr>
                  </a:solidFill>
                </a:ln>
                <a:solidFill>
                  <a:schemeClr val="accent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STCaiyun" panose="020B0503020204020204" pitchFamily="2" charset="-122"/>
                <a:ea typeface="STCaiyun" panose="020B0503020204020204" pitchFamily="2" charset="-122"/>
              </a:rPr>
              <a:t>E</a:t>
            </a:r>
            <a:r>
              <a:rPr lang="ja-JP" altLang="en-US" sz="8800" b="1" dirty="0">
                <a:ln w="19050">
                  <a:solidFill>
                    <a:schemeClr val="bg2">
                      <a:lumMod val="90000"/>
                    </a:schemeClr>
                  </a:solidFill>
                </a:ln>
                <a:solidFill>
                  <a:schemeClr val="accent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STCaiyun" panose="020B0503020204020204" pitchFamily="2" charset="-122"/>
                <a:ea typeface="STCaiyun" panose="020B0503020204020204" pitchFamily="2" charset="-122"/>
              </a:rPr>
              <a:t> </a:t>
            </a:r>
            <a:r>
              <a:rPr lang="en-US" altLang="ja-JP" sz="6600" b="1" dirty="0">
                <a:ln w="19050">
                  <a:solidFill>
                    <a:schemeClr val="bg2">
                      <a:lumMod val="90000"/>
                    </a:schemeClr>
                  </a:solidFill>
                </a:ln>
                <a:solidFill>
                  <a:schemeClr val="accent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STCaiyun" panose="020B0503020204020204" pitchFamily="2" charset="-122"/>
                <a:ea typeface="STCaiyun" panose="020B0503020204020204" pitchFamily="2" charset="-122"/>
              </a:rPr>
              <a:t>By</a:t>
            </a:r>
            <a:r>
              <a:rPr lang="en-US" altLang="ja-JP" sz="8800" b="1" dirty="0">
                <a:ln w="19050">
                  <a:solidFill>
                    <a:schemeClr val="bg2">
                      <a:lumMod val="90000"/>
                    </a:schemeClr>
                  </a:solidFill>
                </a:ln>
                <a:solidFill>
                  <a:schemeClr val="accent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STCaiyun" panose="020B0503020204020204" pitchFamily="2" charset="-122"/>
                <a:ea typeface="STCaiyun" panose="020B0503020204020204" pitchFamily="2" charset="-122"/>
              </a:rPr>
              <a:t> SPA</a:t>
            </a:r>
            <a:r>
              <a:rPr lang="en-US" altLang="ja-JP" sz="8000" b="1" dirty="0">
                <a:ln w="19050">
                  <a:solidFill>
                    <a:schemeClr val="bg2">
                      <a:lumMod val="90000"/>
                    </a:schemeClr>
                  </a:solidFill>
                </a:ln>
                <a:solidFill>
                  <a:schemeClr val="accent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STCaiyun" panose="020B0503020204020204" pitchFamily="2" charset="-122"/>
                <a:ea typeface="STCaiyun" panose="020B0503020204020204" pitchFamily="2" charset="-122"/>
              </a:rPr>
              <a:t>C</a:t>
            </a:r>
            <a:r>
              <a:rPr lang="en-US" altLang="ja-JP" sz="8800" b="1" dirty="0">
                <a:ln w="19050">
                  <a:solidFill>
                    <a:schemeClr val="bg2">
                      <a:lumMod val="90000"/>
                    </a:schemeClr>
                  </a:solidFill>
                </a:ln>
                <a:solidFill>
                  <a:schemeClr val="accent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STCaiyun" panose="020B0503020204020204" pitchFamily="2" charset="-122"/>
                <a:ea typeface="STCaiyun" panose="020B0503020204020204" pitchFamily="2" charset="-122"/>
              </a:rPr>
              <a:t>E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F1C70D9-EF3A-C80C-3C47-03AEFD9D1DD5}"/>
              </a:ext>
            </a:extLst>
          </p:cNvPr>
          <p:cNvSpPr txBox="1"/>
          <p:nvPr/>
        </p:nvSpPr>
        <p:spPr>
          <a:xfrm>
            <a:off x="7855962" y="380380"/>
            <a:ext cx="40215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b="1" dirty="0">
                <a:ln w="12700">
                  <a:solidFill>
                    <a:schemeClr val="tx1"/>
                  </a:solidFill>
                </a:ln>
                <a:solidFill>
                  <a:schemeClr val="bg2">
                    <a:lumMod val="9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~</a:t>
            </a:r>
            <a:r>
              <a:rPr kumimoji="1" lang="ja-JP" altLang="en-US" sz="3600" b="1" dirty="0">
                <a:ln w="12700">
                  <a:solidFill>
                    <a:schemeClr val="tx1"/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宇宙空間</a:t>
            </a:r>
            <a:r>
              <a:rPr lang="ja-JP" altLang="en-US" sz="3600" b="1" dirty="0">
                <a:ln w="12700">
                  <a:solidFill>
                    <a:schemeClr val="tx1"/>
                  </a:solidFill>
                </a:ln>
                <a:solidFill>
                  <a:schemeClr val="bg2">
                    <a:lumMod val="9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を</a:t>
            </a:r>
            <a:endParaRPr lang="en-US" altLang="ja-JP" sz="3600" b="1" dirty="0">
              <a:ln w="12700">
                <a:solidFill>
                  <a:schemeClr val="tx1"/>
                </a:solidFill>
              </a:ln>
              <a:solidFill>
                <a:schemeClr val="bg2">
                  <a:lumMod val="90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  <a:p>
            <a:pPr algn="r"/>
            <a:r>
              <a:rPr lang="ja-JP" altLang="en-US" sz="3600" b="1" dirty="0">
                <a:ln w="12700">
                  <a:solidFill>
                    <a:schemeClr val="tx1"/>
                  </a:solidFill>
                </a:ln>
                <a:solidFill>
                  <a:schemeClr val="bg2">
                    <a:lumMod val="9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生き残れ</a:t>
            </a:r>
            <a:r>
              <a:rPr lang="en-US" altLang="ja-JP" sz="3600" b="1" dirty="0">
                <a:ln w="12700">
                  <a:solidFill>
                    <a:schemeClr val="tx1"/>
                  </a:solidFill>
                </a:ln>
                <a:solidFill>
                  <a:schemeClr val="bg2">
                    <a:lumMod val="9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~</a:t>
            </a:r>
            <a:endParaRPr kumimoji="1" lang="en-US" altLang="ja-JP" sz="3600" b="1" i="1" dirty="0">
              <a:ln w="12700">
                <a:solidFill>
                  <a:schemeClr val="tx1"/>
                </a:solidFill>
              </a:ln>
              <a:solidFill>
                <a:schemeClr val="bg2">
                  <a:lumMod val="90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09715E4-13A2-776D-CF6E-0E3430656A4C}"/>
              </a:ext>
            </a:extLst>
          </p:cNvPr>
          <p:cNvSpPr txBox="1"/>
          <p:nvPr/>
        </p:nvSpPr>
        <p:spPr>
          <a:xfrm>
            <a:off x="8522814" y="9271"/>
            <a:ext cx="3405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概要</a:t>
            </a:r>
            <a:r>
              <a:rPr lang="en-US" altLang="ja-JP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: 3D</a:t>
            </a:r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空間の</a:t>
            </a:r>
            <a:r>
              <a:rPr lang="en-US" altLang="ja-JP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2D</a:t>
            </a:r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移動</a:t>
            </a:r>
            <a:endParaRPr kumimoji="1" lang="ja-JP" altLang="en-US" sz="2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pic>
        <p:nvPicPr>
          <p:cNvPr id="3" name="グラフィックス 2" descr="星 単色塗りつぶし">
            <a:extLst>
              <a:ext uri="{FF2B5EF4-FFF2-40B4-BE49-F238E27FC236}">
                <a16:creationId xmlns:a16="http://schemas.microsoft.com/office/drawing/2014/main" id="{21DB065F-2817-A04B-E614-2765252C66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83659" y="2018601"/>
            <a:ext cx="961274" cy="896165"/>
          </a:xfrm>
          <a:prstGeom prst="rect">
            <a:avLst/>
          </a:prstGeom>
        </p:spPr>
      </p:pic>
      <p:sp>
        <p:nvSpPr>
          <p:cNvPr id="41" name="楕円 40">
            <a:extLst>
              <a:ext uri="{FF2B5EF4-FFF2-40B4-BE49-F238E27FC236}">
                <a16:creationId xmlns:a16="http://schemas.microsoft.com/office/drawing/2014/main" id="{C7A098AC-9611-F9DE-A408-A7746DDBF1EF}"/>
              </a:ext>
            </a:extLst>
          </p:cNvPr>
          <p:cNvSpPr/>
          <p:nvPr/>
        </p:nvSpPr>
        <p:spPr>
          <a:xfrm>
            <a:off x="216774" y="2169408"/>
            <a:ext cx="727472" cy="69693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3C70763D-723F-92DF-91D6-DEEFCAF73321}"/>
              </a:ext>
            </a:extLst>
          </p:cNvPr>
          <p:cNvSpPr txBox="1"/>
          <p:nvPr/>
        </p:nvSpPr>
        <p:spPr>
          <a:xfrm>
            <a:off x="216774" y="1639241"/>
            <a:ext cx="2726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＜</a:t>
            </a:r>
            <a:r>
              <a:rPr lang="ja-JP" alt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プレイヤー</a:t>
            </a:r>
            <a:r>
              <a:rPr lang="en-US" altLang="ja-JP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&gt;</a:t>
            </a:r>
            <a:endParaRPr kumimoji="1" lang="en-US" altLang="ja-JP" sz="28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5CA05AA4-2A52-423D-424F-9FD2E6BCC15D}"/>
              </a:ext>
            </a:extLst>
          </p:cNvPr>
          <p:cNvSpPr txBox="1"/>
          <p:nvPr/>
        </p:nvSpPr>
        <p:spPr>
          <a:xfrm>
            <a:off x="1406190" y="5432546"/>
            <a:ext cx="4612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発動は好きなタイミングで</a:t>
            </a:r>
            <a:endParaRPr kumimoji="1" lang="ja-JP" altLang="en-US" sz="2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07C1212-1A9A-2566-4CAD-6B554C897AF7}"/>
              </a:ext>
            </a:extLst>
          </p:cNvPr>
          <p:cNvSpPr txBox="1"/>
          <p:nvPr/>
        </p:nvSpPr>
        <p:spPr>
          <a:xfrm>
            <a:off x="2590538" y="1634718"/>
            <a:ext cx="318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＜</a:t>
            </a:r>
            <a:r>
              <a:rPr lang="ja-JP" altLang="en-US" sz="2800" b="1" dirty="0">
                <a:solidFill>
                  <a:schemeClr val="accent6">
                    <a:lumMod val="7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宇宙ゴミ</a:t>
            </a:r>
            <a:r>
              <a:rPr lang="en-US" altLang="ja-JP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&gt;</a:t>
            </a:r>
            <a:endParaRPr kumimoji="1" lang="en-US" altLang="ja-JP" sz="28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54046417-71F0-CE1A-FC1D-B1890CE2D21F}"/>
              </a:ext>
            </a:extLst>
          </p:cNvPr>
          <p:cNvCxnSpPr>
            <a:cxnSpLocks/>
          </p:cNvCxnSpPr>
          <p:nvPr/>
        </p:nvCxnSpPr>
        <p:spPr>
          <a:xfrm>
            <a:off x="3074331" y="1580709"/>
            <a:ext cx="0" cy="15098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BF757CE0-E577-0732-92C7-F38DA9067A65}"/>
              </a:ext>
            </a:extLst>
          </p:cNvPr>
          <p:cNvGrpSpPr/>
          <p:nvPr/>
        </p:nvGrpSpPr>
        <p:grpSpPr>
          <a:xfrm>
            <a:off x="3257687" y="2367492"/>
            <a:ext cx="3222608" cy="169377"/>
            <a:chOff x="8781143" y="3440458"/>
            <a:chExt cx="1334736" cy="318742"/>
          </a:xfrm>
        </p:grpSpPr>
        <p:sp>
          <p:nvSpPr>
            <p:cNvPr id="66" name="矢印: 左 65">
              <a:extLst>
                <a:ext uri="{FF2B5EF4-FFF2-40B4-BE49-F238E27FC236}">
                  <a16:creationId xmlns:a16="http://schemas.microsoft.com/office/drawing/2014/main" id="{ADA313E5-3CF9-F73F-5610-2ACFFF9310EC}"/>
                </a:ext>
              </a:extLst>
            </p:cNvPr>
            <p:cNvSpPr/>
            <p:nvPr/>
          </p:nvSpPr>
          <p:spPr>
            <a:xfrm>
              <a:off x="8781143" y="3440459"/>
              <a:ext cx="621667" cy="318741"/>
            </a:xfrm>
            <a:prstGeom prst="lef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矢印: 右 66">
              <a:extLst>
                <a:ext uri="{FF2B5EF4-FFF2-40B4-BE49-F238E27FC236}">
                  <a16:creationId xmlns:a16="http://schemas.microsoft.com/office/drawing/2014/main" id="{E1F2BFC8-45DD-4A3F-FCF7-3F5163B31BF4}"/>
                </a:ext>
              </a:extLst>
            </p:cNvPr>
            <p:cNvSpPr/>
            <p:nvPr/>
          </p:nvSpPr>
          <p:spPr>
            <a:xfrm>
              <a:off x="9387765" y="3440458"/>
              <a:ext cx="728114" cy="318741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68" name="グラフィックス 67" descr="ノコ刃 単色塗りつぶし">
            <a:extLst>
              <a:ext uri="{FF2B5EF4-FFF2-40B4-BE49-F238E27FC236}">
                <a16:creationId xmlns:a16="http://schemas.microsoft.com/office/drawing/2014/main" id="{AB2B95D1-713D-0608-2BD6-1F12105870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99764" y="2106703"/>
            <a:ext cx="621786" cy="650454"/>
          </a:xfrm>
          <a:prstGeom prst="rect">
            <a:avLst/>
          </a:prstGeom>
        </p:spPr>
      </p:pic>
      <p:pic>
        <p:nvPicPr>
          <p:cNvPr id="69" name="グラフィックス 68" descr="レイヤー (デザイン) 単色塗りつぶし">
            <a:extLst>
              <a:ext uri="{FF2B5EF4-FFF2-40B4-BE49-F238E27FC236}">
                <a16:creationId xmlns:a16="http://schemas.microsoft.com/office/drawing/2014/main" id="{B432942A-8EC3-E543-F6F0-370D37DFAA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67659" y="2097034"/>
            <a:ext cx="702077" cy="661871"/>
          </a:xfrm>
          <a:prstGeom prst="rect">
            <a:avLst/>
          </a:prstGeom>
        </p:spPr>
      </p:pic>
      <p:pic>
        <p:nvPicPr>
          <p:cNvPr id="70" name="グラフィックス 69" descr="下弦の月 単色塗りつぶし">
            <a:extLst>
              <a:ext uri="{FF2B5EF4-FFF2-40B4-BE49-F238E27FC236}">
                <a16:creationId xmlns:a16="http://schemas.microsoft.com/office/drawing/2014/main" id="{DAE84AE7-C9D3-9A5F-D7AB-AC01B3A0EB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94329" y="2052329"/>
            <a:ext cx="702077" cy="734447"/>
          </a:xfrm>
          <a:prstGeom prst="rect">
            <a:avLst/>
          </a:prstGeom>
        </p:spPr>
      </p:pic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304E30EE-4A81-2916-EFA6-42D8D3A92870}"/>
              </a:ext>
            </a:extLst>
          </p:cNvPr>
          <p:cNvSpPr txBox="1"/>
          <p:nvPr/>
        </p:nvSpPr>
        <p:spPr>
          <a:xfrm>
            <a:off x="3333509" y="2739000"/>
            <a:ext cx="2965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横に飛ぶよ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2B6222C4-7B70-A404-753E-A2355BAD7DA0}"/>
              </a:ext>
            </a:extLst>
          </p:cNvPr>
          <p:cNvSpPr txBox="1"/>
          <p:nvPr/>
        </p:nvSpPr>
        <p:spPr>
          <a:xfrm>
            <a:off x="6256532" y="1841975"/>
            <a:ext cx="2354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プレイヤー</a:t>
            </a:r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が</a:t>
            </a:r>
            <a:endParaRPr lang="en-US" altLang="ja-JP" sz="2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  <a:p>
            <a:pPr algn="ctr"/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当たったら</a:t>
            </a:r>
            <a:endParaRPr lang="en-US" altLang="ja-JP" sz="2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  <a:p>
            <a:pPr algn="ctr"/>
            <a:r>
              <a:rPr lang="en-US" altLang="ja-JP" sz="2400" b="1" dirty="0">
                <a:solidFill>
                  <a:schemeClr val="bg1">
                    <a:lumMod val="6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GAME OVER</a:t>
            </a:r>
            <a:endParaRPr kumimoji="1" lang="ja-JP" altLang="en-US" sz="2400" b="1" dirty="0">
              <a:solidFill>
                <a:schemeClr val="bg1">
                  <a:lumMod val="65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D63B7080-A76F-4241-8B25-690376D08E40}"/>
              </a:ext>
            </a:extLst>
          </p:cNvPr>
          <p:cNvCxnSpPr>
            <a:cxnSpLocks/>
          </p:cNvCxnSpPr>
          <p:nvPr/>
        </p:nvCxnSpPr>
        <p:spPr>
          <a:xfrm>
            <a:off x="8522814" y="1612580"/>
            <a:ext cx="0" cy="15098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D3BC1909-FEF3-EDD3-FA3C-63C65D54E91D}"/>
              </a:ext>
            </a:extLst>
          </p:cNvPr>
          <p:cNvSpPr txBox="1"/>
          <p:nvPr/>
        </p:nvSpPr>
        <p:spPr>
          <a:xfrm>
            <a:off x="8178471" y="1534502"/>
            <a:ext cx="318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＜</a:t>
            </a:r>
            <a:r>
              <a:rPr lang="ja-JP" alt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小さな星屑</a:t>
            </a:r>
            <a:r>
              <a:rPr lang="en-US" altLang="ja-JP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&gt;</a:t>
            </a:r>
            <a:endParaRPr kumimoji="1" lang="en-US" altLang="ja-JP" sz="28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3BECCA04-2800-CD05-5EF5-875E43ABED46}"/>
              </a:ext>
            </a:extLst>
          </p:cNvPr>
          <p:cNvSpPr txBox="1"/>
          <p:nvPr/>
        </p:nvSpPr>
        <p:spPr>
          <a:xfrm>
            <a:off x="9429964" y="1943778"/>
            <a:ext cx="24465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接触すると</a:t>
            </a:r>
            <a:endParaRPr lang="en-US" altLang="ja-JP" sz="2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  <a:p>
            <a:pPr algn="ctr"/>
            <a:r>
              <a:rPr lang="ja-JP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プレイヤー</a:t>
            </a:r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に</a:t>
            </a:r>
            <a:endParaRPr lang="en-US" altLang="ja-JP" sz="2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  <a:p>
            <a:pPr algn="ctr"/>
            <a:r>
              <a:rPr kumimoji="1" lang="ja-JP" altLang="en-US" sz="2400" b="1" dirty="0"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パワー</a:t>
            </a:r>
            <a:r>
              <a:rPr kumimoji="1"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をくれる</a:t>
            </a:r>
          </a:p>
        </p:txBody>
      </p: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7E7D8314-97B2-AF00-0493-AD40CB995E26}"/>
              </a:ext>
            </a:extLst>
          </p:cNvPr>
          <p:cNvCxnSpPr>
            <a:cxnSpLocks/>
          </p:cNvCxnSpPr>
          <p:nvPr/>
        </p:nvCxnSpPr>
        <p:spPr>
          <a:xfrm flipV="1">
            <a:off x="151467" y="3292663"/>
            <a:ext cx="11776368" cy="196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楕円 85">
            <a:extLst>
              <a:ext uri="{FF2B5EF4-FFF2-40B4-BE49-F238E27FC236}">
                <a16:creationId xmlns:a16="http://schemas.microsoft.com/office/drawing/2014/main" id="{68F792B5-5354-D0DD-303E-69E091E71D76}"/>
              </a:ext>
            </a:extLst>
          </p:cNvPr>
          <p:cNvSpPr/>
          <p:nvPr/>
        </p:nvSpPr>
        <p:spPr>
          <a:xfrm>
            <a:off x="234267" y="4138631"/>
            <a:ext cx="727472" cy="696937"/>
          </a:xfrm>
          <a:prstGeom prst="ellipse">
            <a:avLst/>
          </a:prstGeom>
          <a:solidFill>
            <a:srgbClr val="EEF0D6"/>
          </a:solidFill>
          <a:ln w="38100">
            <a:solidFill>
              <a:srgbClr val="ECD780"/>
            </a:solidFill>
          </a:ln>
          <a:effectLst>
            <a:glow rad="635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34A61FF9-0296-99E0-14E0-CE844870D90C}"/>
              </a:ext>
            </a:extLst>
          </p:cNvPr>
          <p:cNvSpPr txBox="1"/>
          <p:nvPr/>
        </p:nvSpPr>
        <p:spPr>
          <a:xfrm>
            <a:off x="-88025" y="3496646"/>
            <a:ext cx="5184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＜</a:t>
            </a:r>
            <a:r>
              <a:rPr lang="ja-JP" altLang="en-US" sz="2800" b="1" dirty="0">
                <a:solidFill>
                  <a:srgbClr val="FFC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パワーを持ったプレイヤー</a:t>
            </a:r>
            <a:r>
              <a:rPr lang="en-US" altLang="ja-JP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&gt;</a:t>
            </a:r>
            <a:endParaRPr kumimoji="1" lang="en-US" altLang="ja-JP" sz="28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7B3D98C6-7258-15F0-A3D7-0E5B1053D1DE}"/>
              </a:ext>
            </a:extLst>
          </p:cNvPr>
          <p:cNvSpPr txBox="1"/>
          <p:nvPr/>
        </p:nvSpPr>
        <p:spPr>
          <a:xfrm>
            <a:off x="787356" y="3881193"/>
            <a:ext cx="61227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小さな星屑</a:t>
            </a:r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の力を宿した</a:t>
            </a:r>
            <a:r>
              <a:rPr lang="ja-JP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プレイヤー</a:t>
            </a:r>
            <a:endParaRPr lang="en-US" altLang="ja-JP" sz="24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  <a:p>
            <a:pPr algn="ctr"/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一定時間</a:t>
            </a:r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宇宙ゴミ</a:t>
            </a:r>
            <a:r>
              <a:rPr lang="en-US" altLang="ja-JP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(</a:t>
            </a:r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と</a:t>
            </a:r>
            <a:r>
              <a:rPr lang="ja-JP" altLang="en-US" sz="24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大きな隕石</a:t>
            </a:r>
            <a:r>
              <a:rPr lang="en-US" altLang="ja-JP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)</a:t>
            </a:r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を</a:t>
            </a:r>
            <a:endParaRPr lang="en-US" altLang="ja-JP" sz="2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  <a:p>
            <a:pPr algn="ctr"/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破壊できるようになる</a:t>
            </a:r>
            <a:endParaRPr lang="en-US" altLang="ja-JP" sz="2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  <a:p>
            <a:pPr algn="ctr"/>
            <a:r>
              <a:rPr kumimoji="1"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使うともとに戻る</a:t>
            </a: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0F957AAC-4901-F92B-DAF5-3E7ADC8CE98B}"/>
              </a:ext>
            </a:extLst>
          </p:cNvPr>
          <p:cNvSpPr txBox="1"/>
          <p:nvPr/>
        </p:nvSpPr>
        <p:spPr>
          <a:xfrm>
            <a:off x="6682503" y="3413959"/>
            <a:ext cx="3184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＜</a:t>
            </a:r>
            <a:r>
              <a:rPr lang="ja-JP" altLang="en-US" sz="2800" b="1" dirty="0">
                <a:solidFill>
                  <a:schemeClr val="accent2">
                    <a:lumMod val="7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大きな隕石</a:t>
            </a:r>
            <a:r>
              <a:rPr lang="en-US" altLang="ja-JP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&gt;</a:t>
            </a:r>
            <a:endParaRPr kumimoji="1" lang="en-US" altLang="ja-JP" sz="28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3033DFA6-9DD9-2A29-7805-74628A00C16D}"/>
              </a:ext>
            </a:extLst>
          </p:cNvPr>
          <p:cNvCxnSpPr>
            <a:cxnSpLocks/>
          </p:cNvCxnSpPr>
          <p:nvPr/>
        </p:nvCxnSpPr>
        <p:spPr>
          <a:xfrm>
            <a:off x="6956896" y="3431506"/>
            <a:ext cx="0" cy="32740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B503E361-9BF9-2960-1355-F9C44D0782ED}"/>
              </a:ext>
            </a:extLst>
          </p:cNvPr>
          <p:cNvSpPr txBox="1"/>
          <p:nvPr/>
        </p:nvSpPr>
        <p:spPr>
          <a:xfrm>
            <a:off x="961739" y="2149480"/>
            <a:ext cx="20950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宇宙を彷徨う</a:t>
            </a:r>
            <a:endParaRPr lang="en-US" altLang="ja-JP" sz="2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  <a:p>
            <a:pPr algn="ctr"/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小さな衛星</a:t>
            </a:r>
            <a:endParaRPr kumimoji="1" lang="ja-JP" altLang="en-US" sz="2400" b="1" dirty="0">
              <a:solidFill>
                <a:srgbClr val="002060"/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C602E155-2B8C-9717-A1C4-E4E68B194E80}"/>
              </a:ext>
            </a:extLst>
          </p:cNvPr>
          <p:cNvSpPr txBox="1"/>
          <p:nvPr/>
        </p:nvSpPr>
        <p:spPr>
          <a:xfrm>
            <a:off x="1133058" y="5874603"/>
            <a:ext cx="4933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宿している間は重力が小さくなる</a:t>
            </a:r>
            <a:r>
              <a:rPr lang="en-US" altLang="ja-JP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(</a:t>
            </a:r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動きが速くなる</a:t>
            </a:r>
            <a:r>
              <a:rPr lang="en-US" altLang="ja-JP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)</a:t>
            </a:r>
            <a:endParaRPr kumimoji="1" lang="ja-JP" altLang="en-US" sz="2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pic>
        <p:nvPicPr>
          <p:cNvPr id="97" name="図 96">
            <a:extLst>
              <a:ext uri="{FF2B5EF4-FFF2-40B4-BE49-F238E27FC236}">
                <a16:creationId xmlns:a16="http://schemas.microsoft.com/office/drawing/2014/main" id="{2AFBB03E-4884-F428-37DD-3880E212309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896" y="4338232"/>
            <a:ext cx="1954697" cy="1612202"/>
          </a:xfrm>
          <a:prstGeom prst="rect">
            <a:avLst/>
          </a:prstGeom>
        </p:spPr>
      </p:pic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F2E90EEC-E44D-8751-9CAF-8F8A081DE3E9}"/>
              </a:ext>
            </a:extLst>
          </p:cNvPr>
          <p:cNvSpPr txBox="1"/>
          <p:nvPr/>
        </p:nvSpPr>
        <p:spPr>
          <a:xfrm>
            <a:off x="8522814" y="4082174"/>
            <a:ext cx="31842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accent6">
                    <a:lumMod val="7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宇宙ゴミ</a:t>
            </a:r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より大きく</a:t>
            </a:r>
            <a:endParaRPr lang="en-US" altLang="ja-JP" sz="2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  <a:p>
            <a:pPr algn="ctr"/>
            <a:r>
              <a:rPr kumimoji="1"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動きが遅い</a:t>
            </a: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FE3772F4-6F60-9516-EF79-E7C31CEF2C98}"/>
              </a:ext>
            </a:extLst>
          </p:cNvPr>
          <p:cNvSpPr txBox="1"/>
          <p:nvPr/>
        </p:nvSpPr>
        <p:spPr>
          <a:xfrm>
            <a:off x="8512130" y="5314224"/>
            <a:ext cx="3659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プレイヤー</a:t>
            </a:r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の重力により</a:t>
            </a:r>
            <a:endParaRPr lang="en-US" altLang="ja-JP" sz="2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  <a:p>
            <a:pPr algn="ctr"/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少し軌道をかえる</a:t>
            </a:r>
            <a:endParaRPr lang="en-US" altLang="ja-JP" sz="2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2A464FF8-028E-DD73-09C7-D0E5EACE2AD9}"/>
              </a:ext>
            </a:extLst>
          </p:cNvPr>
          <p:cNvSpPr txBox="1"/>
          <p:nvPr/>
        </p:nvSpPr>
        <p:spPr>
          <a:xfrm>
            <a:off x="15491" y="4911346"/>
            <a:ext cx="1175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宿し状態</a:t>
            </a:r>
            <a:endParaRPr kumimoji="1" lang="ja-JP" altLang="en-US" dirty="0"/>
          </a:p>
        </p:txBody>
      </p:sp>
      <p:sp>
        <p:nvSpPr>
          <p:cNvPr id="102" name="楕円 101">
            <a:extLst>
              <a:ext uri="{FF2B5EF4-FFF2-40B4-BE49-F238E27FC236}">
                <a16:creationId xmlns:a16="http://schemas.microsoft.com/office/drawing/2014/main" id="{47392549-DBF0-4435-C6F4-2EFC526EB6F3}"/>
              </a:ext>
            </a:extLst>
          </p:cNvPr>
          <p:cNvSpPr/>
          <p:nvPr/>
        </p:nvSpPr>
        <p:spPr>
          <a:xfrm>
            <a:off x="219354" y="5314224"/>
            <a:ext cx="727472" cy="69693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  <a:effectLst>
            <a:glow rad="635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1C6B6BAA-1BB1-55F8-8B6C-3B083A667B31}"/>
              </a:ext>
            </a:extLst>
          </p:cNvPr>
          <p:cNvSpPr txBox="1"/>
          <p:nvPr/>
        </p:nvSpPr>
        <p:spPr>
          <a:xfrm>
            <a:off x="45374" y="6134012"/>
            <a:ext cx="1175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発動状態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13029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7C0EF147-98E9-1AC3-964D-46BD56AC8B5F}"/>
              </a:ext>
            </a:extLst>
          </p:cNvPr>
          <p:cNvGrpSpPr/>
          <p:nvPr/>
        </p:nvGrpSpPr>
        <p:grpSpPr>
          <a:xfrm>
            <a:off x="116530" y="943760"/>
            <a:ext cx="3249647" cy="1991368"/>
            <a:chOff x="4667996" y="3702639"/>
            <a:chExt cx="4096720" cy="2399809"/>
          </a:xfrm>
        </p:grpSpPr>
        <p:pic>
          <p:nvPicPr>
            <p:cNvPr id="5" name="図 4" descr="星と惑星のcg&#10;&#10;AI によって生成されたコンテンツは間違っている可能性があります。">
              <a:extLst>
                <a:ext uri="{FF2B5EF4-FFF2-40B4-BE49-F238E27FC236}">
                  <a16:creationId xmlns:a16="http://schemas.microsoft.com/office/drawing/2014/main" id="{CE7798A1-1BD1-6DF4-55C9-9C96288378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996" y="3718395"/>
              <a:ext cx="4087435" cy="2384053"/>
            </a:xfrm>
            <a:prstGeom prst="rect">
              <a:avLst/>
            </a:prstGeom>
          </p:spPr>
        </p:pic>
        <p:sp>
          <p:nvSpPr>
            <p:cNvPr id="6" name="矢印: 上 5">
              <a:extLst>
                <a:ext uri="{FF2B5EF4-FFF2-40B4-BE49-F238E27FC236}">
                  <a16:creationId xmlns:a16="http://schemas.microsoft.com/office/drawing/2014/main" id="{AF7B82F1-E807-0605-D4B6-AABC367E2BD4}"/>
                </a:ext>
              </a:extLst>
            </p:cNvPr>
            <p:cNvSpPr/>
            <p:nvPr/>
          </p:nvSpPr>
          <p:spPr>
            <a:xfrm rot="10800000">
              <a:off x="6509091" y="4659920"/>
              <a:ext cx="282596" cy="1349317"/>
            </a:xfrm>
            <a:prstGeom prst="upArrow">
              <a:avLst/>
            </a:prstGeom>
            <a:solidFill>
              <a:schemeClr val="accent4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4E32591A-2B67-E288-7578-85E9FE2B8FCD}"/>
                </a:ext>
              </a:extLst>
            </p:cNvPr>
            <p:cNvSpPr/>
            <p:nvPr/>
          </p:nvSpPr>
          <p:spPr>
            <a:xfrm>
              <a:off x="4677281" y="3702639"/>
              <a:ext cx="4087435" cy="2384053"/>
            </a:xfrm>
            <a:prstGeom prst="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C13457EC-2E84-AD9A-9BE2-469F87A5228D}"/>
                </a:ext>
              </a:extLst>
            </p:cNvPr>
            <p:cNvSpPr/>
            <p:nvPr/>
          </p:nvSpPr>
          <p:spPr>
            <a:xfrm>
              <a:off x="6447965" y="5132942"/>
              <a:ext cx="404848" cy="40327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9" name="グラフィックス 8" descr="チェック マーク 単色塗りつぶし">
              <a:extLst>
                <a:ext uri="{FF2B5EF4-FFF2-40B4-BE49-F238E27FC236}">
                  <a16:creationId xmlns:a16="http://schemas.microsoft.com/office/drawing/2014/main" id="{D287E518-C391-7610-F74E-EAAFB3F0DD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3631528">
              <a:off x="4820792" y="5417775"/>
              <a:ext cx="457200" cy="457200"/>
            </a:xfrm>
            <a:prstGeom prst="rect">
              <a:avLst/>
            </a:prstGeom>
          </p:spPr>
        </p:pic>
        <p:pic>
          <p:nvPicPr>
            <p:cNvPr id="10" name="グラフィックス 9" descr="下弦の月 単色塗りつぶし">
              <a:extLst>
                <a:ext uri="{FF2B5EF4-FFF2-40B4-BE49-F238E27FC236}">
                  <a16:creationId xmlns:a16="http://schemas.microsoft.com/office/drawing/2014/main" id="{59E5F8CB-9C5A-E9D0-0E62-6E59C5C68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404197" y="3903015"/>
              <a:ext cx="457200" cy="457200"/>
            </a:xfrm>
            <a:prstGeom prst="rect">
              <a:avLst/>
            </a:prstGeom>
          </p:spPr>
        </p:pic>
        <p:pic>
          <p:nvPicPr>
            <p:cNvPr id="11" name="グラフィックス 10" descr="ノコ刃 単色塗りつぶし">
              <a:extLst>
                <a:ext uri="{FF2B5EF4-FFF2-40B4-BE49-F238E27FC236}">
                  <a16:creationId xmlns:a16="http://schemas.microsoft.com/office/drawing/2014/main" id="{99854711-CA34-047D-DB95-38881A35F1E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544960" y="4867723"/>
              <a:ext cx="457200" cy="457200"/>
            </a:xfrm>
            <a:prstGeom prst="rect">
              <a:avLst/>
            </a:prstGeom>
          </p:spPr>
        </p:pic>
        <p:pic>
          <p:nvPicPr>
            <p:cNvPr id="12" name="グラフィックス 11" descr="二十六夜の月 単色塗りつぶし">
              <a:extLst>
                <a:ext uri="{FF2B5EF4-FFF2-40B4-BE49-F238E27FC236}">
                  <a16:creationId xmlns:a16="http://schemas.microsoft.com/office/drawing/2014/main" id="{30953BE0-E50F-7D27-5175-50C87D3D0DB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778123" y="4080613"/>
              <a:ext cx="457200" cy="457200"/>
            </a:xfrm>
            <a:prstGeom prst="rect">
              <a:avLst/>
            </a:prstGeom>
          </p:spPr>
        </p:pic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1E548978-8CF9-F5B1-5891-4FAA24F253B0}"/>
              </a:ext>
            </a:extLst>
          </p:cNvPr>
          <p:cNvGrpSpPr/>
          <p:nvPr/>
        </p:nvGrpSpPr>
        <p:grpSpPr>
          <a:xfrm>
            <a:off x="167865" y="4231743"/>
            <a:ext cx="3174126" cy="1965443"/>
            <a:chOff x="232085" y="3700663"/>
            <a:chExt cx="4087437" cy="2386030"/>
          </a:xfrm>
        </p:grpSpPr>
        <p:pic>
          <p:nvPicPr>
            <p:cNvPr id="14" name="図 13" descr="星と惑星のcg&#10;&#10;AI によって生成されたコンテンツは間違っている可能性があります。">
              <a:extLst>
                <a:ext uri="{FF2B5EF4-FFF2-40B4-BE49-F238E27FC236}">
                  <a16:creationId xmlns:a16="http://schemas.microsoft.com/office/drawing/2014/main" id="{1150D3AD-84E8-B444-5B51-C6DAAE5E2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085" y="3700663"/>
              <a:ext cx="4087435" cy="2384053"/>
            </a:xfrm>
            <a:prstGeom prst="rect">
              <a:avLst/>
            </a:prstGeom>
          </p:spPr>
        </p:pic>
        <p:sp>
          <p:nvSpPr>
            <p:cNvPr id="15" name="矢印: 上 14">
              <a:extLst>
                <a:ext uri="{FF2B5EF4-FFF2-40B4-BE49-F238E27FC236}">
                  <a16:creationId xmlns:a16="http://schemas.microsoft.com/office/drawing/2014/main" id="{C52011A6-7F9A-912D-21DE-4D0CE69A8247}"/>
                </a:ext>
              </a:extLst>
            </p:cNvPr>
            <p:cNvSpPr/>
            <p:nvPr/>
          </p:nvSpPr>
          <p:spPr>
            <a:xfrm>
              <a:off x="2101975" y="3824234"/>
              <a:ext cx="334667" cy="1766510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321BACF0-7C5E-46DF-D311-394037DD4A9A}"/>
                </a:ext>
              </a:extLst>
            </p:cNvPr>
            <p:cNvSpPr/>
            <p:nvPr/>
          </p:nvSpPr>
          <p:spPr>
            <a:xfrm>
              <a:off x="232087" y="3702640"/>
              <a:ext cx="4087435" cy="2384053"/>
            </a:xfrm>
            <a:prstGeom prst="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F642F748-8567-5AB2-7B3D-BF26A5B35E71}"/>
                </a:ext>
              </a:extLst>
            </p:cNvPr>
            <p:cNvSpPr/>
            <p:nvPr/>
          </p:nvSpPr>
          <p:spPr>
            <a:xfrm>
              <a:off x="2073380" y="4517969"/>
              <a:ext cx="404848" cy="40327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8" name="グラフィックス 17" descr="アリ 単色塗りつぶし">
              <a:extLst>
                <a:ext uri="{FF2B5EF4-FFF2-40B4-BE49-F238E27FC236}">
                  <a16:creationId xmlns:a16="http://schemas.microsoft.com/office/drawing/2014/main" id="{180D19A6-0986-0DAD-3046-DA9A38B19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16200000">
              <a:off x="2720998" y="4383957"/>
              <a:ext cx="457200" cy="457200"/>
            </a:xfrm>
            <a:prstGeom prst="rect">
              <a:avLst/>
            </a:prstGeom>
          </p:spPr>
        </p:pic>
        <p:pic>
          <p:nvPicPr>
            <p:cNvPr id="19" name="グラフィックス 18" descr="木星 単色塗りつぶし">
              <a:extLst>
                <a:ext uri="{FF2B5EF4-FFF2-40B4-BE49-F238E27FC236}">
                  <a16:creationId xmlns:a16="http://schemas.microsoft.com/office/drawing/2014/main" id="{8ADB3F2B-DFD4-EE42-C787-468B20A90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3584840" y="3852013"/>
              <a:ext cx="457200" cy="457200"/>
            </a:xfrm>
            <a:prstGeom prst="rect">
              <a:avLst/>
            </a:prstGeom>
          </p:spPr>
        </p:pic>
        <p:pic>
          <p:nvPicPr>
            <p:cNvPr id="20" name="グラフィックス 19" descr="レイヤー (デザイン) 単色塗りつぶし">
              <a:extLst>
                <a:ext uri="{FF2B5EF4-FFF2-40B4-BE49-F238E27FC236}">
                  <a16:creationId xmlns:a16="http://schemas.microsoft.com/office/drawing/2014/main" id="{EE829DD5-F1BF-8740-596B-42EEC0ADA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 rot="6667307">
              <a:off x="409359" y="5468451"/>
              <a:ext cx="457200" cy="457200"/>
            </a:xfrm>
            <a:prstGeom prst="rect">
              <a:avLst/>
            </a:prstGeom>
          </p:spPr>
        </p:pic>
        <p:pic>
          <p:nvPicPr>
            <p:cNvPr id="21" name="グラフィックス 20" descr="金星 単色塗りつぶし">
              <a:extLst>
                <a:ext uri="{FF2B5EF4-FFF2-40B4-BE49-F238E27FC236}">
                  <a16:creationId xmlns:a16="http://schemas.microsoft.com/office/drawing/2014/main" id="{6B57421E-CC55-8726-1F6A-DD6E90252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3227461" y="5336990"/>
              <a:ext cx="457200" cy="457200"/>
            </a:xfrm>
            <a:prstGeom prst="rect">
              <a:avLst/>
            </a:prstGeom>
          </p:spPr>
        </p:pic>
        <p:pic>
          <p:nvPicPr>
            <p:cNvPr id="22" name="グラフィックス 21" descr="水星 単色塗りつぶし">
              <a:extLst>
                <a:ext uri="{FF2B5EF4-FFF2-40B4-BE49-F238E27FC236}">
                  <a16:creationId xmlns:a16="http://schemas.microsoft.com/office/drawing/2014/main" id="{1C1BE777-459A-861A-9D74-AD7619806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303473" y="3895947"/>
              <a:ext cx="457200" cy="457200"/>
            </a:xfrm>
            <a:prstGeom prst="rect">
              <a:avLst/>
            </a:prstGeom>
          </p:spPr>
        </p:pic>
      </p:grp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3081E67-972F-EC90-153F-822DE213384F}"/>
              </a:ext>
            </a:extLst>
          </p:cNvPr>
          <p:cNvSpPr txBox="1"/>
          <p:nvPr/>
        </p:nvSpPr>
        <p:spPr>
          <a:xfrm>
            <a:off x="18949" y="8111"/>
            <a:ext cx="2726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＜基本の操作</a:t>
            </a:r>
            <a:r>
              <a:rPr lang="en-US" altLang="ja-JP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&gt;</a:t>
            </a:r>
            <a:endParaRPr kumimoji="1" lang="en-US" altLang="ja-JP" sz="28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7E52DAA-82C3-14DC-72F0-88039C9A8293}"/>
              </a:ext>
            </a:extLst>
          </p:cNvPr>
          <p:cNvSpPr txBox="1"/>
          <p:nvPr/>
        </p:nvSpPr>
        <p:spPr>
          <a:xfrm>
            <a:off x="-38015" y="476525"/>
            <a:ext cx="3617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何もしてないと</a:t>
            </a:r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・・・</a:t>
            </a:r>
            <a:endParaRPr kumimoji="1" lang="en-US" altLang="ja-JP" sz="2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02D154F-F0F5-619A-CF6A-BF48A1A94610}"/>
              </a:ext>
            </a:extLst>
          </p:cNvPr>
          <p:cNvSpPr txBox="1"/>
          <p:nvPr/>
        </p:nvSpPr>
        <p:spPr>
          <a:xfrm>
            <a:off x="249392" y="2915792"/>
            <a:ext cx="2965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常にゆっくり下がる</a:t>
            </a:r>
            <a:endParaRPr kumimoji="1" lang="ja-JP" altLang="en-US" sz="2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DB20E10-5D8B-F9BD-53E4-AFA504996ADE}"/>
              </a:ext>
            </a:extLst>
          </p:cNvPr>
          <p:cNvSpPr txBox="1"/>
          <p:nvPr/>
        </p:nvSpPr>
        <p:spPr>
          <a:xfrm>
            <a:off x="1107799" y="3712943"/>
            <a:ext cx="2412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を押すと</a:t>
            </a:r>
            <a:r>
              <a:rPr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・・・</a:t>
            </a:r>
            <a:endParaRPr kumimoji="1" lang="en-US" altLang="ja-JP" sz="24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pic>
        <p:nvPicPr>
          <p:cNvPr id="27" name="図 26" descr="ロゴ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ED28C3D6-E8DA-4E1C-AEF6-C6C8890CF42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8" y="3683801"/>
            <a:ext cx="1139817" cy="476862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38C7AB9-C9F5-5357-A2EC-6D73BBC57CF7}"/>
              </a:ext>
            </a:extLst>
          </p:cNvPr>
          <p:cNvSpPr txBox="1"/>
          <p:nvPr/>
        </p:nvSpPr>
        <p:spPr>
          <a:xfrm>
            <a:off x="148026" y="6238971"/>
            <a:ext cx="2965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上に進む</a:t>
            </a:r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F61F3A17-04FC-8E0E-CFF1-769E20611B4D}"/>
              </a:ext>
            </a:extLst>
          </p:cNvPr>
          <p:cNvGrpSpPr/>
          <p:nvPr/>
        </p:nvGrpSpPr>
        <p:grpSpPr>
          <a:xfrm>
            <a:off x="4611440" y="750844"/>
            <a:ext cx="4858619" cy="2771955"/>
            <a:chOff x="232085" y="3700663"/>
            <a:chExt cx="4087437" cy="2386030"/>
          </a:xfrm>
        </p:grpSpPr>
        <p:pic>
          <p:nvPicPr>
            <p:cNvPr id="30" name="図 29" descr="星と惑星のcg&#10;&#10;AI によって生成されたコンテンツは間違っている可能性があります。">
              <a:extLst>
                <a:ext uri="{FF2B5EF4-FFF2-40B4-BE49-F238E27FC236}">
                  <a16:creationId xmlns:a16="http://schemas.microsoft.com/office/drawing/2014/main" id="{369683D5-9E2C-F574-2A8E-D13BD89F9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085" y="3700663"/>
              <a:ext cx="4087435" cy="2384053"/>
            </a:xfrm>
            <a:prstGeom prst="rect">
              <a:avLst/>
            </a:prstGeom>
          </p:spPr>
        </p:pic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1E5F6366-9E1B-53E9-15E2-DFD9AA83E9E8}"/>
                </a:ext>
              </a:extLst>
            </p:cNvPr>
            <p:cNvSpPr/>
            <p:nvPr/>
          </p:nvSpPr>
          <p:spPr>
            <a:xfrm>
              <a:off x="232087" y="3702640"/>
              <a:ext cx="4087435" cy="2384053"/>
            </a:xfrm>
            <a:prstGeom prst="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56C9A191-4B41-6069-EBE5-CDB171640BE2}"/>
                </a:ext>
              </a:extLst>
            </p:cNvPr>
            <p:cNvSpPr/>
            <p:nvPr/>
          </p:nvSpPr>
          <p:spPr>
            <a:xfrm>
              <a:off x="2090936" y="4830734"/>
              <a:ext cx="404848" cy="403271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01480E26-0936-827B-F9FF-08784BFAF46E}"/>
              </a:ext>
            </a:extLst>
          </p:cNvPr>
          <p:cNvCxnSpPr>
            <a:cxnSpLocks/>
          </p:cNvCxnSpPr>
          <p:nvPr/>
        </p:nvCxnSpPr>
        <p:spPr>
          <a:xfrm>
            <a:off x="3681398" y="140406"/>
            <a:ext cx="0" cy="65602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26AE304F-CFF2-ED4A-566F-6FAA740DDA39}"/>
              </a:ext>
            </a:extLst>
          </p:cNvPr>
          <p:cNvGrpSpPr/>
          <p:nvPr/>
        </p:nvGrpSpPr>
        <p:grpSpPr>
          <a:xfrm>
            <a:off x="4634123" y="3844234"/>
            <a:ext cx="4835941" cy="2660781"/>
            <a:chOff x="232085" y="3700663"/>
            <a:chExt cx="4087437" cy="2386030"/>
          </a:xfrm>
        </p:grpSpPr>
        <p:pic>
          <p:nvPicPr>
            <p:cNvPr id="40" name="図 39" descr="星と惑星のcg&#10;&#10;AI によって生成されたコンテンツは間違っている可能性があります。">
              <a:extLst>
                <a:ext uri="{FF2B5EF4-FFF2-40B4-BE49-F238E27FC236}">
                  <a16:creationId xmlns:a16="http://schemas.microsoft.com/office/drawing/2014/main" id="{ABF07CF7-674C-D3A0-5562-AF34E1B9C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085" y="3700663"/>
              <a:ext cx="4087435" cy="2384053"/>
            </a:xfrm>
            <a:prstGeom prst="rect">
              <a:avLst/>
            </a:prstGeom>
          </p:spPr>
        </p:pic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2F1D2D85-3F5C-9EF6-104C-0057E3DCEE5F}"/>
                </a:ext>
              </a:extLst>
            </p:cNvPr>
            <p:cNvSpPr/>
            <p:nvPr/>
          </p:nvSpPr>
          <p:spPr>
            <a:xfrm>
              <a:off x="232087" y="3702640"/>
              <a:ext cx="4087435" cy="2384053"/>
            </a:xfrm>
            <a:prstGeom prst="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686E5BC-11D2-6D6F-A435-BFDAE9BEF2C7}"/>
              </a:ext>
            </a:extLst>
          </p:cNvPr>
          <p:cNvCxnSpPr>
            <a:cxnSpLocks/>
          </p:cNvCxnSpPr>
          <p:nvPr/>
        </p:nvCxnSpPr>
        <p:spPr>
          <a:xfrm flipV="1">
            <a:off x="3783118" y="3625694"/>
            <a:ext cx="8210762" cy="1495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5" name="グラフィックス 44" descr="水星 単色塗りつぶし">
            <a:extLst>
              <a:ext uri="{FF2B5EF4-FFF2-40B4-BE49-F238E27FC236}">
                <a16:creationId xmlns:a16="http://schemas.microsoft.com/office/drawing/2014/main" id="{F71D0BEB-E1F2-E5C8-F8FC-81098D01588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806540" y="1029656"/>
            <a:ext cx="551977" cy="553882"/>
          </a:xfrm>
          <a:prstGeom prst="rect">
            <a:avLst/>
          </a:prstGeom>
        </p:spPr>
      </p:pic>
      <p:pic>
        <p:nvPicPr>
          <p:cNvPr id="46" name="グラフィックス 45" descr="ノコ刃 単色塗りつぶし">
            <a:extLst>
              <a:ext uri="{FF2B5EF4-FFF2-40B4-BE49-F238E27FC236}">
                <a16:creationId xmlns:a16="http://schemas.microsoft.com/office/drawing/2014/main" id="{7C1F35F8-9011-608D-F27C-9602EB704C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09179" y="1910550"/>
            <a:ext cx="479588" cy="501700"/>
          </a:xfrm>
          <a:prstGeom prst="rect">
            <a:avLst/>
          </a:prstGeom>
        </p:spPr>
      </p:pic>
      <p:pic>
        <p:nvPicPr>
          <p:cNvPr id="47" name="グラフィックス 46" descr="星 単色塗りつぶし">
            <a:extLst>
              <a:ext uri="{FF2B5EF4-FFF2-40B4-BE49-F238E27FC236}">
                <a16:creationId xmlns:a16="http://schemas.microsoft.com/office/drawing/2014/main" id="{33EC67CA-3DC7-EE1A-85E8-BF2954A562F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334471" y="1345859"/>
            <a:ext cx="624136" cy="581862"/>
          </a:xfrm>
          <a:prstGeom prst="rect">
            <a:avLst/>
          </a:prstGeom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20A218E-74D4-A062-F2F1-107360B64A53}"/>
              </a:ext>
            </a:extLst>
          </p:cNvPr>
          <p:cNvSpPr txBox="1"/>
          <p:nvPr/>
        </p:nvSpPr>
        <p:spPr>
          <a:xfrm>
            <a:off x="3894900" y="140406"/>
            <a:ext cx="4517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＜イメージゲーム画面</a:t>
            </a:r>
            <a:r>
              <a:rPr lang="en-US" altLang="ja-JP" sz="28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&gt;</a:t>
            </a:r>
            <a:endParaRPr kumimoji="1" lang="en-US" altLang="ja-JP" sz="28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C7D61147-FA14-515D-ED44-0FB1B99DB814}"/>
              </a:ext>
            </a:extLst>
          </p:cNvPr>
          <p:cNvSpPr txBox="1"/>
          <p:nvPr/>
        </p:nvSpPr>
        <p:spPr>
          <a:xfrm>
            <a:off x="3924926" y="791381"/>
            <a:ext cx="492443" cy="254463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kumimoji="1" lang="ja-JP" altLang="en-US" sz="1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▼</a:t>
            </a:r>
            <a:r>
              <a:rPr kumimoji="1" lang="ja-JP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プレイヤー</a:t>
            </a:r>
            <a:r>
              <a:rPr kumimoji="1" lang="ja-JP" altLang="en-US" sz="20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通常時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B4FE0EF6-229D-483C-BB3A-154F535B3595}"/>
              </a:ext>
            </a:extLst>
          </p:cNvPr>
          <p:cNvSpPr txBox="1"/>
          <p:nvPr/>
        </p:nvSpPr>
        <p:spPr>
          <a:xfrm>
            <a:off x="3734111" y="3844234"/>
            <a:ext cx="800219" cy="27446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sz="14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▼</a:t>
            </a:r>
            <a:r>
              <a:rPr kumimoji="1" lang="ja-JP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プレイヤー</a:t>
            </a:r>
            <a:endParaRPr kumimoji="1" lang="en-US" altLang="ja-JP" sz="20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  <a:p>
            <a:pPr algn="r"/>
            <a:r>
              <a:rPr lang="ja-JP" altLang="en-US" sz="2000" b="1" dirty="0">
                <a:solidFill>
                  <a:srgbClr val="FFC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パワーアップ</a:t>
            </a:r>
            <a:r>
              <a:rPr lang="ja-JP" altLang="en-US" sz="20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時</a:t>
            </a:r>
            <a:endParaRPr kumimoji="1" lang="ja-JP" altLang="en-US" sz="20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6F676107-E9EE-923B-6C1A-DB3CE6ADD923}"/>
              </a:ext>
            </a:extLst>
          </p:cNvPr>
          <p:cNvSpPr/>
          <p:nvPr/>
        </p:nvSpPr>
        <p:spPr>
          <a:xfrm>
            <a:off x="6821003" y="4635301"/>
            <a:ext cx="461658" cy="435774"/>
          </a:xfrm>
          <a:prstGeom prst="ellipse">
            <a:avLst/>
          </a:prstGeom>
          <a:solidFill>
            <a:srgbClr val="EEF0D6"/>
          </a:solidFill>
          <a:ln w="38100">
            <a:solidFill>
              <a:srgbClr val="ECD780"/>
            </a:solidFill>
          </a:ln>
          <a:effectLst>
            <a:glow rad="635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72088FBC-405A-9075-CD38-08FB54633A11}"/>
              </a:ext>
            </a:extLst>
          </p:cNvPr>
          <p:cNvSpPr txBox="1"/>
          <p:nvPr/>
        </p:nvSpPr>
        <p:spPr>
          <a:xfrm>
            <a:off x="7888499" y="831686"/>
            <a:ext cx="153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SCORE: 004</a:t>
            </a:r>
            <a:endParaRPr kumimoji="1" lang="ja-JP" altLang="en-US" b="1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155390DA-DCCB-4663-5852-DF4272390BB9}"/>
              </a:ext>
            </a:extLst>
          </p:cNvPr>
          <p:cNvSpPr txBox="1"/>
          <p:nvPr/>
        </p:nvSpPr>
        <p:spPr>
          <a:xfrm>
            <a:off x="7877450" y="3893782"/>
            <a:ext cx="153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SCORE: 026</a:t>
            </a:r>
            <a:endParaRPr kumimoji="1" lang="ja-JP" altLang="en-US" b="1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FDCE0F3C-0961-5A78-2E69-2192720115F5}"/>
              </a:ext>
            </a:extLst>
          </p:cNvPr>
          <p:cNvSpPr txBox="1"/>
          <p:nvPr/>
        </p:nvSpPr>
        <p:spPr>
          <a:xfrm>
            <a:off x="9479584" y="1487603"/>
            <a:ext cx="26745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b="1" dirty="0">
                <a:solidFill>
                  <a:schemeClr val="accent6">
                    <a:lumMod val="7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宇宙ゴミ</a:t>
            </a:r>
            <a:r>
              <a:rPr lang="ja-JP" altLang="en-US" sz="20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を避けつつ</a:t>
            </a:r>
            <a:endParaRPr lang="en-US" altLang="ja-JP" sz="20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  <a:p>
            <a:pPr algn="ctr"/>
            <a:r>
              <a:rPr lang="ja-JP" alt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小さな星屑</a:t>
            </a:r>
            <a:r>
              <a:rPr lang="ja-JP" altLang="en-US" sz="20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を取って</a:t>
            </a:r>
            <a:endParaRPr lang="en-US" altLang="ja-JP" sz="20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  <a:p>
            <a:pPr algn="ctr"/>
            <a:r>
              <a:rPr lang="ja-JP" altLang="en-US" sz="2000" b="1" dirty="0">
                <a:solidFill>
                  <a:srgbClr val="FFC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パワーアップ</a:t>
            </a:r>
            <a:r>
              <a:rPr lang="ja-JP" altLang="en-US" sz="20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したい</a:t>
            </a:r>
            <a:endParaRPr lang="en-US" altLang="ja-JP" sz="20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  <a:p>
            <a:pPr algn="ctr"/>
            <a:r>
              <a:rPr kumimoji="1" lang="ja-JP" altLang="en-US" sz="20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という状況</a:t>
            </a:r>
            <a:endParaRPr kumimoji="1" lang="en-US" altLang="ja-JP" sz="20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9A408F91-537A-2BA8-3130-E7E3F1D07886}"/>
              </a:ext>
            </a:extLst>
          </p:cNvPr>
          <p:cNvCxnSpPr>
            <a:cxnSpLocks/>
          </p:cNvCxnSpPr>
          <p:nvPr/>
        </p:nvCxnSpPr>
        <p:spPr>
          <a:xfrm flipV="1">
            <a:off x="4634123" y="762781"/>
            <a:ext cx="4835932" cy="24812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63500">
              <a:srgbClr val="FF0000">
                <a:alpha val="40000"/>
              </a:srgbClr>
            </a:glo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66F89586-C94E-3D1F-E5FB-26105DA62F91}"/>
              </a:ext>
            </a:extLst>
          </p:cNvPr>
          <p:cNvCxnSpPr>
            <a:cxnSpLocks/>
          </p:cNvCxnSpPr>
          <p:nvPr/>
        </p:nvCxnSpPr>
        <p:spPr>
          <a:xfrm flipV="1">
            <a:off x="4643652" y="3857705"/>
            <a:ext cx="4835932" cy="24812"/>
          </a:xfrm>
          <a:prstGeom prst="line">
            <a:avLst/>
          </a:prstGeom>
          <a:ln>
            <a:solidFill>
              <a:srgbClr val="FF0000"/>
            </a:solidFill>
          </a:ln>
          <a:effectLst>
            <a:glow rad="63500">
              <a:srgbClr val="FF0000">
                <a:alpha val="40000"/>
              </a:srgbClr>
            </a:glo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28478BBE-4056-5654-8783-F9D378B81105}"/>
              </a:ext>
            </a:extLst>
          </p:cNvPr>
          <p:cNvSpPr txBox="1"/>
          <p:nvPr/>
        </p:nvSpPr>
        <p:spPr>
          <a:xfrm>
            <a:off x="9426676" y="707357"/>
            <a:ext cx="26745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b="1" dirty="0"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赤の線</a:t>
            </a:r>
            <a:r>
              <a:rPr lang="ja-JP" altLang="en-US" sz="20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は</a:t>
            </a:r>
            <a:endParaRPr lang="en-US" altLang="ja-JP" sz="20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  <a:p>
            <a:pPr algn="ctr"/>
            <a:r>
              <a:rPr lang="ja-JP" altLang="en-US" sz="20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デッドゾーン</a:t>
            </a:r>
            <a:endParaRPr kumimoji="1" lang="en-US" altLang="ja-JP" sz="20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F159CA81-C690-1F59-3BD0-C508EADA37A8}"/>
              </a:ext>
            </a:extLst>
          </p:cNvPr>
          <p:cNvSpPr txBox="1"/>
          <p:nvPr/>
        </p:nvSpPr>
        <p:spPr>
          <a:xfrm>
            <a:off x="9479584" y="2876004"/>
            <a:ext cx="2674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1</a:t>
            </a:r>
            <a:r>
              <a:rPr lang="ja-JP" altLang="en-US" sz="20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秒ごとに</a:t>
            </a:r>
            <a:r>
              <a:rPr lang="en-US" altLang="ja-JP" sz="20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1</a:t>
            </a:r>
            <a:r>
              <a:rPr lang="ja-JP" altLang="en-US" sz="20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スコア</a:t>
            </a:r>
            <a:endParaRPr kumimoji="1" lang="en-US" altLang="ja-JP" sz="20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pic>
        <p:nvPicPr>
          <p:cNvPr id="2" name="グラフィックス 1" descr="レイヤー (デザイン) 単色塗りつぶし">
            <a:extLst>
              <a:ext uri="{FF2B5EF4-FFF2-40B4-BE49-F238E27FC236}">
                <a16:creationId xmlns:a16="http://schemas.microsoft.com/office/drawing/2014/main" id="{ABCDCCB6-4469-9ACE-E1D2-10B01A35C43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6667307">
            <a:off x="4872636" y="5503067"/>
            <a:ext cx="551378" cy="519803"/>
          </a:xfrm>
          <a:prstGeom prst="rect">
            <a:avLst/>
          </a:prstGeom>
        </p:spPr>
      </p:pic>
      <p:pic>
        <p:nvPicPr>
          <p:cNvPr id="3" name="グラフィックス 2" descr="金星 単色塗りつぶし">
            <a:extLst>
              <a:ext uri="{FF2B5EF4-FFF2-40B4-BE49-F238E27FC236}">
                <a16:creationId xmlns:a16="http://schemas.microsoft.com/office/drawing/2014/main" id="{C18A1973-B787-6B08-EBE4-BC18F61382E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302234" y="5648977"/>
            <a:ext cx="515279" cy="546580"/>
          </a:xfrm>
          <a:prstGeom prst="rect">
            <a:avLst/>
          </a:prstGeom>
        </p:spPr>
      </p:pic>
      <p:pic>
        <p:nvPicPr>
          <p:cNvPr id="33" name="グラフィックス 32" descr="アリ 単色塗りつぶし">
            <a:extLst>
              <a:ext uri="{FF2B5EF4-FFF2-40B4-BE49-F238E27FC236}">
                <a16:creationId xmlns:a16="http://schemas.microsoft.com/office/drawing/2014/main" id="{EDE6CAC7-83C8-4BBA-3BFA-8BEC04CDA2B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6200000">
            <a:off x="7872849" y="4433633"/>
            <a:ext cx="546582" cy="515281"/>
          </a:xfrm>
          <a:prstGeom prst="rect">
            <a:avLst/>
          </a:prstGeom>
        </p:spPr>
      </p:pic>
      <p:pic>
        <p:nvPicPr>
          <p:cNvPr id="34" name="グラフィックス 33" descr="下弦の月 単色塗りつぶし">
            <a:extLst>
              <a:ext uri="{FF2B5EF4-FFF2-40B4-BE49-F238E27FC236}">
                <a16:creationId xmlns:a16="http://schemas.microsoft.com/office/drawing/2014/main" id="{9D1EABAB-453E-5D19-7938-222DC28E03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56186" y="4774825"/>
            <a:ext cx="526342" cy="550609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1A558045-E4B3-2AB4-957C-57671ACB65E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41"/>
          <a:stretch>
            <a:fillRect/>
          </a:stretch>
        </p:blipFill>
        <p:spPr>
          <a:xfrm>
            <a:off x="4972178" y="3893782"/>
            <a:ext cx="1324990" cy="740492"/>
          </a:xfrm>
          <a:prstGeom prst="rect">
            <a:avLst/>
          </a:prstGeom>
        </p:spPr>
      </p:pic>
      <p:pic>
        <p:nvPicPr>
          <p:cNvPr id="36" name="グラフィックス 35" descr="ノコ刃 単色塗りつぶし">
            <a:extLst>
              <a:ext uri="{FF2B5EF4-FFF2-40B4-BE49-F238E27FC236}">
                <a16:creationId xmlns:a16="http://schemas.microsoft.com/office/drawing/2014/main" id="{21A49A7E-6A65-E35F-DEC0-8405136F4A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81342" y="4904982"/>
            <a:ext cx="479588" cy="501700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8A37E72-1106-023F-DF7F-3BD576558568}"/>
              </a:ext>
            </a:extLst>
          </p:cNvPr>
          <p:cNvSpPr txBox="1"/>
          <p:nvPr/>
        </p:nvSpPr>
        <p:spPr>
          <a:xfrm>
            <a:off x="9426676" y="4112322"/>
            <a:ext cx="26745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b="1" dirty="0">
                <a:solidFill>
                  <a:schemeClr val="accent6">
                    <a:lumMod val="75000"/>
                  </a:schemeClr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宇宙ゴミ</a:t>
            </a:r>
            <a:r>
              <a:rPr kumimoji="1" lang="ja-JP" altLang="en-US" sz="20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が多く</a:t>
            </a:r>
            <a:endParaRPr kumimoji="1" lang="en-US" altLang="ja-JP" sz="20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  <a:p>
            <a:pPr algn="ctr"/>
            <a:r>
              <a:rPr lang="ja-JP" altLang="en-US" sz="20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よけにくい場面</a:t>
            </a:r>
            <a:endParaRPr lang="en-US" altLang="ja-JP" sz="20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7D3F683D-8619-4D4B-6663-8166B32C794C}"/>
              </a:ext>
            </a:extLst>
          </p:cNvPr>
          <p:cNvSpPr txBox="1"/>
          <p:nvPr/>
        </p:nvSpPr>
        <p:spPr>
          <a:xfrm>
            <a:off x="9415627" y="5579634"/>
            <a:ext cx="26745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b="1" dirty="0">
                <a:solidFill>
                  <a:srgbClr val="FF0000"/>
                </a:solidFill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パワー</a:t>
            </a:r>
            <a:r>
              <a:rPr lang="ja-JP" altLang="en-US" sz="20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を発動して</a:t>
            </a:r>
            <a:endParaRPr lang="en-US" altLang="ja-JP" sz="20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  <a:p>
            <a:pPr algn="ctr"/>
            <a:r>
              <a:rPr lang="ja-JP" altLang="en-US" sz="20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かいくぐろう</a:t>
            </a:r>
            <a:endParaRPr lang="en-US" altLang="ja-JP" sz="2000" b="1" dirty="0">
              <a:effectLst>
                <a:glow rad="101600">
                  <a:schemeClr val="bg1">
                    <a:alpha val="60000"/>
                  </a:schemeClr>
                </a:glow>
              </a:effectLst>
            </a:endParaRP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43FD31D2-C26F-2676-7195-E43D8A9FF5A7}"/>
              </a:ext>
            </a:extLst>
          </p:cNvPr>
          <p:cNvSpPr/>
          <p:nvPr/>
        </p:nvSpPr>
        <p:spPr>
          <a:xfrm>
            <a:off x="11208537" y="4833644"/>
            <a:ext cx="727472" cy="69693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  <a:effectLst>
            <a:glow rad="635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E4746A54-EE6A-0528-0EAD-A3FD858FC3F8}"/>
              </a:ext>
            </a:extLst>
          </p:cNvPr>
          <p:cNvSpPr/>
          <p:nvPr/>
        </p:nvSpPr>
        <p:spPr>
          <a:xfrm>
            <a:off x="9637328" y="4837844"/>
            <a:ext cx="669583" cy="696937"/>
          </a:xfrm>
          <a:prstGeom prst="ellipse">
            <a:avLst/>
          </a:prstGeom>
          <a:solidFill>
            <a:srgbClr val="EEF0D6"/>
          </a:solidFill>
          <a:ln w="38100">
            <a:solidFill>
              <a:srgbClr val="ECD780"/>
            </a:solidFill>
          </a:ln>
          <a:effectLst>
            <a:glow rad="63500">
              <a:srgbClr val="FFFF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7" name="矢印: 左 56">
            <a:extLst>
              <a:ext uri="{FF2B5EF4-FFF2-40B4-BE49-F238E27FC236}">
                <a16:creationId xmlns:a16="http://schemas.microsoft.com/office/drawing/2014/main" id="{4AFB5100-CD01-3006-AF9A-D8750ED0ADE6}"/>
              </a:ext>
            </a:extLst>
          </p:cNvPr>
          <p:cNvSpPr/>
          <p:nvPr/>
        </p:nvSpPr>
        <p:spPr>
          <a:xfrm rot="10800000">
            <a:off x="10537035" y="4920502"/>
            <a:ext cx="559636" cy="523220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05105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889</TotalTime>
  <Words>211</Words>
  <Application>Microsoft Office PowerPoint</Application>
  <PresentationFormat>ワイド画面</PresentationFormat>
  <Paragraphs>53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HG丸ｺﾞｼｯｸM-PRO</vt:lpstr>
      <vt:lpstr>STCaiyun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入澤　風山</dc:creator>
  <cp:lastModifiedBy>入澤　風山</cp:lastModifiedBy>
  <cp:revision>156</cp:revision>
  <dcterms:created xsi:type="dcterms:W3CDTF">2025-06-02T01:31:57Z</dcterms:created>
  <dcterms:modified xsi:type="dcterms:W3CDTF">2025-06-10T03:19:01Z</dcterms:modified>
</cp:coreProperties>
</file>