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56922"/>
            <a:ext cx="9144000" cy="2187001"/>
          </a:xfrm>
        </p:spPr>
        <p:txBody>
          <a:bodyPr>
            <a:normAutofit/>
          </a:bodyPr>
          <a:lstStyle/>
          <a:p>
            <a:r>
              <a:rPr lang="en-US" altLang="zh-CN" sz="4890" dirty="0">
                <a:effectLst/>
              </a:rPr>
              <a:t>Demo of the Java RV Prototype</a:t>
            </a:r>
            <a:endParaRPr lang="en-US" altLang="zh-CN" sz="4890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6815" y="3737610"/>
            <a:ext cx="219773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Cheng Ding</a:t>
            </a:r>
            <a:endParaRPr lang="en-US" altLang="zh-CN" sz="2800"/>
          </a:p>
          <a:p>
            <a:r>
              <a:rPr lang="en-US" altLang="zh-CN" sz="2800"/>
              <a:t> </a:t>
            </a:r>
            <a:endParaRPr lang="en-US" altLang="zh-CN" sz="2800"/>
          </a:p>
          <a:p>
            <a:r>
              <a:rPr lang="en-US" altLang="zh-CN" sz="2800"/>
              <a:t>23 Aug 2023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Specifications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real-time property</a:t>
            </a:r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E.g.: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BackEnd.initialise(..) | -&gt; { Verification.initialisedTime = TimerManager.currentTimeMillis(); }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UserInfo.openSession(..) | TimerManager.currentTimeMillis() - Verification.initialisedTime &lt; 10*1000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-&gt; { Assertion.alert("P11 violated"); }</a:t>
            </a:r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Usage and Demo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manually write specifications for the system in the script/ folder.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use the script </a:t>
            </a:r>
            <a:r>
              <a:rPr lang="en-US" altLang="zh-CN" i="1"/>
              <a:t>run.sh -h </a:t>
            </a:r>
            <a:r>
              <a:rPr lang="en-US" altLang="zh-CN"/>
              <a:t>to</a:t>
            </a:r>
            <a:r>
              <a:rPr lang="en-US" altLang="zh-CN" i="1"/>
              <a:t> </a:t>
            </a:r>
            <a:r>
              <a:rPr lang="en-US" altLang="zh-CN"/>
              <a:t>see how to use it.</a:t>
            </a:r>
            <a:endParaRPr lang="en-US" altLang="zh-CN" b="1"/>
          </a:p>
        </p:txBody>
      </p:sp>
      <p:pic>
        <p:nvPicPr>
          <p:cNvPr id="4" name="图片 3" descr="截屏2023-08-21 15.18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4053840"/>
            <a:ext cx="688340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6770" y="2458720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Thanks for listening!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structure of the prototype tool</a:t>
            </a:r>
            <a:endParaRPr lang="en-US" altLang="zh-CN"/>
          </a:p>
          <a:p>
            <a:r>
              <a:rPr lang="en-US" altLang="zh-CN"/>
              <a:t>Specifications support </a:t>
            </a:r>
            <a:endParaRPr lang="en-US" altLang="zh-CN"/>
          </a:p>
          <a:p>
            <a:r>
              <a:rPr lang="en-US" altLang="zh-CN"/>
              <a:t>The usage and demo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8-21 14.02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1360805"/>
            <a:ext cx="2690495" cy="5097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3095" y="3089275"/>
            <a:ext cx="4417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monitoredfits/monitoredfits_rtime:</a:t>
            </a:r>
            <a:endParaRPr lang="en-US" altLang="zh-CN"/>
          </a:p>
          <a:p>
            <a:r>
              <a:rPr lang="en-US" altLang="zh-CN"/>
              <a:t>There’s the system we verify.</a:t>
            </a:r>
            <a:endParaRPr lang="en-US" altLang="zh-CN"/>
          </a:p>
          <a:p>
            <a:r>
              <a:rPr lang="en-US" altLang="zh-CN"/>
              <a:t>After using the frontend to generate the AspectJ file, we can run the system to check the preperty.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280" y="469265"/>
            <a:ext cx="5897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    Structure</a:t>
            </a:r>
            <a:endParaRPr lang="en-US" altLang="zh-CN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8-21 14.02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358265"/>
            <a:ext cx="2690495" cy="50977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60365" y="2825750"/>
            <a:ext cx="59245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automata/ltl/re/rtime/pure_egcl:</a:t>
            </a:r>
            <a:endParaRPr lang="en-US" altLang="zh-CN"/>
          </a:p>
          <a:p>
            <a:r>
              <a:rPr lang="en-US" altLang="zh-CN"/>
              <a:t>each folder contains codes that can translate the </a:t>
            </a:r>
            <a:endParaRPr lang="en-US" altLang="zh-CN"/>
          </a:p>
          <a:p>
            <a:r>
              <a:rPr lang="en-US" altLang="zh-CN"/>
              <a:t>corresponding specification files into the AspectJ file(.aj)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37540" y="466090"/>
            <a:ext cx="22809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Structure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8-21 14.02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1346200"/>
            <a:ext cx="2690495" cy="50977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72760" y="2585720"/>
            <a:ext cx="5400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script:</a:t>
            </a:r>
            <a:endParaRPr lang="en-US" altLang="zh-CN"/>
          </a:p>
          <a:p>
            <a:r>
              <a:rPr lang="en-US" altLang="zh-CN"/>
              <a:t>this folder contains specification files</a:t>
            </a:r>
            <a:endParaRPr lang="en-US" altLang="zh-CN"/>
          </a:p>
          <a:p>
            <a:r>
              <a:rPr lang="en-US" altLang="zh-CN"/>
              <a:t>Users need to manually write specifications for the </a:t>
            </a:r>
            <a:endParaRPr lang="en-US" altLang="zh-CN"/>
          </a:p>
          <a:p>
            <a:r>
              <a:rPr lang="en-US" altLang="zh-CN"/>
              <a:t>system so that properties can be checked.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46430" y="459740"/>
            <a:ext cx="22809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Structure</a:t>
            </a:r>
            <a:endParaRPr lang="zh-CN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Specifications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759585"/>
            <a:ext cx="10515600" cy="4629150"/>
          </a:xfrm>
        </p:spPr>
        <p:txBody>
          <a:bodyPr/>
          <a:p>
            <a:r>
              <a:rPr lang="en-US" altLang="zh-CN" sz="1800"/>
              <a:t>EGCL (Event Guarded Command Language)</a:t>
            </a:r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E.g.: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before *.makeGoldUser(..) target (UserInfo u)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|  !(u.getCountry().equals("Argentina"))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-&gt; { Assertion.alert("P1 violated"); }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before: the point we apply the advice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*.makeGoldUser(..): the event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target (UserInfo u): the object that triggered the event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!(u.getCountry().equals("Argentina")): the condition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Assertion.alert("P1 violated"): the advice we apply</a:t>
            </a:r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Specifications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endParaRPr lang="zh-CN" altLang="en-US"/>
          </a:p>
          <a:p>
            <a:r>
              <a:rPr lang="en-US" altLang="zh-CN"/>
              <a:t>Finite Automata</a:t>
            </a:r>
            <a:endParaRPr lang="en-US" altLang="zh-CN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E.g.: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property foreach target (UserInfo u) starting Enabled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Enabled &gt;&gt;&gt; before UserInfo.makeDisabled(..) target (UserInfo u)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&gt;&gt;&gt; Disabled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Disabled &gt;&gt;&gt; before UserInfo.makeEnabled(..) target (UserInfo u)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&gt;&gt;&gt; Enabled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Disabled &gt;&gt;&gt; before UserInfo.withdrawFrom(..) target (UserInfo u)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&gt;&gt;&gt; Bad [P5 violated]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Specifications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RE (regular expressions)</a:t>
            </a:r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E.g.: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property bad behaviour {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(![before BackEnd.initialise])*;([before BackEnd.initialise];(![before BackEnd.shutdown])*;[before BackEnd.shutdown])*;(![before BackEnd.initialise])*;[before UserInfo.openSession]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}</a:t>
            </a:r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Specifications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LTL (Linear Temporal Logics)</a:t>
            </a:r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E.g.: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property good behaviour {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(not [before UserInfo.openSession]) Until [after BackEnd.initialise]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}</a:t>
            </a:r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2208</Words>
  <Application>WPS 演示</Application>
  <PresentationFormat>宽屏</PresentationFormat>
  <Paragraphs>101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Gypsophila</cp:lastModifiedBy>
  <cp:revision>46</cp:revision>
  <dcterms:created xsi:type="dcterms:W3CDTF">2023-08-21T20:40:14Z</dcterms:created>
  <dcterms:modified xsi:type="dcterms:W3CDTF">2023-08-21T20:40:14Z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3B3879330B4A8B7AFEB2E3641804D2A7_41</vt:lpwstr>
  </property>
</Properties>
</file>