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60" r:id="rId5"/>
    <p:sldId id="257" r:id="rId6"/>
    <p:sldId id="258" r:id="rId7"/>
    <p:sldId id="259" r:id="rId8"/>
    <p:sldId id="272" r:id="rId9"/>
    <p:sldId id="271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56922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 sz="4890" dirty="0">
                <a:effectLst/>
              </a:rPr>
              <a:t>Demo of the Java RV Prototype</a:t>
            </a:r>
            <a:endParaRPr lang="en-US" altLang="zh-CN" sz="489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6815" y="3737610"/>
            <a:ext cx="219773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Cheng Ding</a:t>
            </a:r>
            <a:endParaRPr lang="en-US" altLang="zh-CN" sz="2800"/>
          </a:p>
          <a:p>
            <a:r>
              <a:rPr lang="en-US" altLang="zh-CN" sz="2800"/>
              <a:t> </a:t>
            </a:r>
            <a:endParaRPr lang="en-US" altLang="zh-CN" sz="2800"/>
          </a:p>
          <a:p>
            <a:r>
              <a:rPr lang="en-US" altLang="zh-CN" sz="2800"/>
              <a:t>23 Aug 2023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Specifications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zh-CN" altLang="en-US"/>
          </a:p>
          <a:p>
            <a:r>
              <a:rPr lang="en-US" altLang="zh-CN"/>
              <a:t>Finite Automata</a:t>
            </a:r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E.g.: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property foreach target (UserInfo u) starting Enabled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Enabled &gt;&gt;&gt; before UserInfo.makeDisabled(..) target (UserInfo u)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&gt;&gt;&gt; Disabled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Disabled &gt;&gt;&gt; before UserInfo.makeEnabled(..) target (UserInfo u)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&gt;&gt;&gt; Enabled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Disabled &gt;&gt;&gt; before UserInfo.withdrawFrom(..) target (UserInfo u)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&gt;&gt;&gt; Bad [P5 violated]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Specifications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RE (regular expressions)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property bad behaviour 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(![before BackEnd.initialise])*;([before BackEnd.initialise];(![before BackEnd.shutdown])*;[before BackEnd.shutdown])*;(![before BackEnd.initialise])*;[before UserInfo.openSession]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}</a:t>
            </a:r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Specifications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LTL (Linear Temporal Logics)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property good behaviour 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(not [before UserInfo.openSession]) Until [after BackEnd.initialise]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}</a:t>
            </a:r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Specifications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real-time property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BackEnd.initialise(..) | -&gt; { Verification.initialisedTime = TimerManager.currentTimeMillis(); }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UserInfo.openSession(..) | TimerManager.currentTimeMillis() - Verification.initialisedTime &lt; 10*1000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-&gt; { Assertion.alert("P11 violated"); }</a:t>
            </a:r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Usage and Demo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manually write specifications for the system in the script/ folder.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the script </a:t>
            </a:r>
            <a:r>
              <a:rPr lang="en-US" altLang="zh-CN" i="1"/>
              <a:t>run.sh -h </a:t>
            </a:r>
            <a:r>
              <a:rPr lang="en-US" altLang="zh-CN"/>
              <a:t>to</a:t>
            </a:r>
            <a:r>
              <a:rPr lang="en-US" altLang="zh-CN" i="1"/>
              <a:t> </a:t>
            </a:r>
            <a:r>
              <a:rPr lang="en-US" altLang="zh-CN"/>
              <a:t>see how to use it.</a:t>
            </a:r>
            <a:endParaRPr lang="en-US" altLang="zh-CN" b="1"/>
          </a:p>
        </p:txBody>
      </p:sp>
      <p:pic>
        <p:nvPicPr>
          <p:cNvPr id="4" name="图片 3" descr="截屏2023-08-21 15.18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4053840"/>
            <a:ext cx="68834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6770" y="245872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Thanks for listening!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structure of the prototype tool</a:t>
            </a:r>
            <a:endParaRPr lang="en-US" altLang="zh-CN"/>
          </a:p>
          <a:p>
            <a:r>
              <a:rPr lang="en-US" altLang="zh-CN"/>
              <a:t>How does the tool work</a:t>
            </a:r>
            <a:endParaRPr lang="en-US" altLang="zh-CN"/>
          </a:p>
          <a:p>
            <a:r>
              <a:rPr lang="en-US" altLang="zh-CN"/>
              <a:t>Specifications support </a:t>
            </a:r>
            <a:endParaRPr lang="en-US" altLang="zh-CN"/>
          </a:p>
          <a:p>
            <a:r>
              <a:rPr lang="en-US" altLang="zh-CN"/>
              <a:t>The usage and demo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8-21 14.02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360805"/>
            <a:ext cx="2690495" cy="5097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4020" y="2757170"/>
            <a:ext cx="4417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monitoredfits/monitoredfits_rtime: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There’s the system we verify.</a:t>
            </a:r>
            <a:endParaRPr lang="en-US" altLang="zh-CN"/>
          </a:p>
          <a:p>
            <a:r>
              <a:rPr lang="en-US" altLang="zh-CN"/>
              <a:t>After using the frontend to generate the AspectJ file, we can run the system to check the preperty.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280" y="469265"/>
            <a:ext cx="5897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    Structure</a:t>
            </a:r>
            <a:endParaRPr lang="en-US" altLang="zh-CN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8-21 14.02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358265"/>
            <a:ext cx="2690495" cy="5097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60365" y="2825750"/>
            <a:ext cx="5924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automata/ltl/re/rtime/pure_egcl:</a:t>
            </a:r>
            <a:endParaRPr lang="en-US" altLang="zh-CN"/>
          </a:p>
          <a:p>
            <a:r>
              <a:rPr lang="en-US" altLang="zh-CN"/>
              <a:t>each folder contains codes that can translate the </a:t>
            </a:r>
            <a:endParaRPr lang="en-US" altLang="zh-CN"/>
          </a:p>
          <a:p>
            <a:r>
              <a:rPr lang="en-US" altLang="zh-CN"/>
              <a:t>corresponding specification files into the AspectJ file(.aj)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37540" y="466090"/>
            <a:ext cx="22809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Structure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8-21 14.02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1346200"/>
            <a:ext cx="2690495" cy="5097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72760" y="2585720"/>
            <a:ext cx="5400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script:</a:t>
            </a:r>
            <a:endParaRPr lang="en-US" altLang="zh-CN"/>
          </a:p>
          <a:p>
            <a:r>
              <a:rPr lang="en-US" altLang="zh-CN"/>
              <a:t>this folder contains specification files</a:t>
            </a:r>
            <a:endParaRPr lang="en-US" altLang="zh-CN"/>
          </a:p>
          <a:p>
            <a:r>
              <a:rPr lang="en-US" altLang="zh-CN"/>
              <a:t>Users need to manually write specifications for the </a:t>
            </a:r>
            <a:endParaRPr lang="en-US" altLang="zh-CN"/>
          </a:p>
          <a:p>
            <a:r>
              <a:rPr lang="en-US" altLang="zh-CN"/>
              <a:t>system so that properties can be checked.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46430" y="459740"/>
            <a:ext cx="22809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Structure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How it works</a:t>
            </a:r>
            <a:endParaRPr lang="zh-CN" altLang="en-US"/>
          </a:p>
        </p:txBody>
      </p:sp>
      <p:pic>
        <p:nvPicPr>
          <p:cNvPr id="4" name="内容占位符 3" descr="截屏2023-08-23 14.02.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743835"/>
            <a:ext cx="5382260" cy="1609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700" y="1772920"/>
            <a:ext cx="324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Take automata as an example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26555" y="2810510"/>
            <a:ext cx="504126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compile and run the frontend translation part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use ajc to compile and weave the aspectj file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run the backend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altLang="zh-CN" sz="4000">
                <a:sym typeface="+mn-ea"/>
              </a:rPr>
              <a:t>How </a:t>
            </a:r>
            <a:r>
              <a:rPr lang="en-US" altLang="zh-CN" sz="4000">
                <a:sym typeface="+mn-ea"/>
              </a:rPr>
              <a:t>it works-frontend</a:t>
            </a:r>
            <a:endParaRPr lang="zh-CN" altLang="en-US" sz="4000"/>
          </a:p>
        </p:txBody>
      </p:sp>
      <p:pic>
        <p:nvPicPr>
          <p:cNvPr id="5" name="内容占位符 4" descr="截屏2023-08-23 13.51.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220" y="1939290"/>
            <a:ext cx="4104005" cy="4603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4220" y="1405255"/>
            <a:ext cx="219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automata/Main.java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094730" y="2923540"/>
            <a:ext cx="548576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read from the .aut specification file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parse and translate it into EGCL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then reuse the EGCL translation part to generate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Verification.java and Properties.aj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it works-backend</a:t>
            </a:r>
            <a:endParaRPr lang="en-US" altLang="zh-CN"/>
          </a:p>
        </p:txBody>
      </p:sp>
      <p:pic>
        <p:nvPicPr>
          <p:cNvPr id="4" name="内容占位符 3" descr="截屏2023-08-23 14.07.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200" y="1758315"/>
            <a:ext cx="453771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3585" y="1758315"/>
            <a:ext cx="6071235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 this demo: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backend will run scenarios and check the property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 each scenario, the author manually write some com-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mands that will or will not violate the property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It’s just like a testing case.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 reality: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when the system is running, the monitor will report any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violation defined in the specification files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Specifications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9585"/>
            <a:ext cx="10515600" cy="4629150"/>
          </a:xfrm>
        </p:spPr>
        <p:txBody>
          <a:bodyPr/>
          <a:p>
            <a:r>
              <a:rPr lang="en-US" altLang="zh-CN" sz="1800"/>
              <a:t>EGCL (Event Guarded Command Language)</a:t>
            </a:r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E.g.: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before *.makeGoldUser(..) target (UserInfo u)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|  !(u.getCountry().equals("Argentina"))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-&gt; { Assertion.alert("P1 violated"); }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before: the point we apply the advice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*.makeGoldUser(..): the event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target (UserInfo u): the object that triggered the event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!(u.getCountry().equals("Argentina")): the condition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Assertion.alert("P1 violated"): the advice we apply</a:t>
            </a:r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2903</Words>
  <Application>WPS 演示</Application>
  <PresentationFormat>宽屏</PresentationFormat>
  <Paragraphs>143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Demo of the Java RV Prototype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Specifications</vt:lpstr>
      <vt:lpstr> Specifications </vt:lpstr>
      <vt:lpstr>Specifications</vt:lpstr>
      <vt:lpstr> Specifications </vt:lpstr>
      <vt:lpstr>Specifications</vt:lpstr>
      <vt:lpstr>Usage and Demo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Gypsophila</cp:lastModifiedBy>
  <cp:revision>52</cp:revision>
  <dcterms:created xsi:type="dcterms:W3CDTF">2023-08-23T19:20:16Z</dcterms:created>
  <dcterms:modified xsi:type="dcterms:W3CDTF">2023-08-23T19:20:16Z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3B3879330B4A8B7AFEB2E3641804D2A7_41</vt:lpwstr>
  </property>
</Properties>
</file>