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45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48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96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35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024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88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9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035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764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8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A0E-45E4-4F3D-B012-A89E27651E4B}" type="datetimeFigureOut">
              <a:rPr lang="en-IE" smtClean="0"/>
              <a:t>01/03/2019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89A7-312D-4D8F-99E9-1FD235656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063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016" y="404664"/>
            <a:ext cx="8856984" cy="3960440"/>
          </a:xfrm>
        </p:spPr>
        <p:txBody>
          <a:bodyPr>
            <a:normAutofit/>
          </a:bodyPr>
          <a:lstStyle/>
          <a:p>
            <a:r>
              <a:rPr lang="en-IE" sz="2700" i="1" u="sng" dirty="0" smtClean="0"/>
              <a:t>Method Used in River Colour Paper (Brian)</a:t>
            </a:r>
            <a:r>
              <a:rPr lang="en-IE" sz="2700" dirty="0" smtClean="0"/>
              <a:t/>
            </a:r>
            <a:br>
              <a:rPr lang="en-IE" sz="2700" dirty="0" smtClean="0"/>
            </a:br>
            <a:r>
              <a:rPr lang="en-IE" sz="2700" dirty="0" smtClean="0"/>
              <a:t>Drainage area ratio method - Hirsch (1979)</a:t>
            </a:r>
            <a:br>
              <a:rPr lang="en-IE" sz="2700" dirty="0" smtClean="0"/>
            </a:br>
            <a:r>
              <a:rPr lang="en-IE" sz="2700" dirty="0" smtClean="0"/>
              <a:t>Discharge (y) = Area(y)/Area(z) </a:t>
            </a:r>
            <a:r>
              <a:rPr lang="en-IE" sz="2700" dirty="0"/>
              <a:t>X</a:t>
            </a:r>
            <a:r>
              <a:rPr lang="en-IE" sz="2700" dirty="0" smtClean="0"/>
              <a:t> Discharge (z)</a:t>
            </a:r>
            <a:br>
              <a:rPr lang="en-IE" sz="2700" dirty="0" smtClean="0"/>
            </a:br>
            <a:r>
              <a:rPr lang="en-IE" sz="2400" i="1" dirty="0" smtClean="0"/>
              <a:t>so for </a:t>
            </a:r>
            <a:r>
              <a:rPr lang="en-IE" sz="2400" i="1" dirty="0" err="1" smtClean="0"/>
              <a:t>Burrishoole</a:t>
            </a:r>
            <a:r>
              <a:rPr lang="en-IE" sz="2700" dirty="0" smtClean="0"/>
              <a:t/>
            </a:r>
            <a:br>
              <a:rPr lang="en-IE" sz="2700" dirty="0" smtClean="0"/>
            </a:br>
            <a:r>
              <a:rPr lang="en-IE" sz="2700" dirty="0" smtClean="0"/>
              <a:t>discharge (black) = Area (black) / Area (</a:t>
            </a:r>
            <a:r>
              <a:rPr lang="en-IE" sz="2700" dirty="0" err="1" smtClean="0"/>
              <a:t>glenamong</a:t>
            </a:r>
            <a:r>
              <a:rPr lang="en-IE" sz="2700" dirty="0" smtClean="0"/>
              <a:t>) X discharge (</a:t>
            </a:r>
            <a:r>
              <a:rPr lang="en-IE" sz="2700" dirty="0" err="1" smtClean="0"/>
              <a:t>glenamong</a:t>
            </a:r>
            <a:r>
              <a:rPr lang="en-IE" sz="2700" dirty="0" smtClean="0"/>
              <a:t>)</a:t>
            </a:r>
            <a:br>
              <a:rPr lang="en-IE" sz="2700" dirty="0" smtClean="0"/>
            </a:br>
            <a:r>
              <a:rPr lang="en-IE" sz="2400" i="1" dirty="0"/>
              <a:t>actual calculation =</a:t>
            </a:r>
            <a:r>
              <a:rPr lang="en-IE" sz="2700" dirty="0" smtClean="0"/>
              <a:t/>
            </a:r>
            <a:br>
              <a:rPr lang="en-IE" sz="2700" dirty="0" smtClean="0"/>
            </a:br>
            <a:r>
              <a:rPr lang="en-IE" sz="2700" dirty="0" smtClean="0"/>
              <a:t>(48.3/17.5)*discharge (</a:t>
            </a:r>
            <a:r>
              <a:rPr lang="en-IE" sz="2700" dirty="0" err="1"/>
              <a:t>G</a:t>
            </a:r>
            <a:r>
              <a:rPr lang="en-IE" sz="2700" dirty="0" err="1" smtClean="0"/>
              <a:t>lenamong</a:t>
            </a:r>
            <a:r>
              <a:rPr lang="en-IE" sz="2700" dirty="0" smtClean="0"/>
              <a:t>)</a:t>
            </a:r>
            <a:r>
              <a:rPr lang="en-IE" sz="3200" dirty="0" smtClean="0"/>
              <a:t/>
            </a:r>
            <a:br>
              <a:rPr lang="en-IE" sz="3200" dirty="0" smtClean="0"/>
            </a:br>
            <a:endParaRPr lang="en-IE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50183"/>
            <a:ext cx="51879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087" y="4293096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Y axis = cumulative l/s</a:t>
            </a:r>
            <a:r>
              <a:rPr lang="en-IE" baseline="30000" dirty="0" smtClean="0"/>
              <a:t>-1</a:t>
            </a:r>
            <a:r>
              <a:rPr lang="en-IE" dirty="0" smtClean="0"/>
              <a:t>d</a:t>
            </a:r>
            <a:r>
              <a:rPr lang="en-IE" baseline="30000" dirty="0" smtClean="0"/>
              <a:t>-1</a:t>
            </a:r>
            <a:r>
              <a:rPr lang="en-IE" dirty="0" smtClean="0"/>
              <a:t> discharge</a:t>
            </a:r>
          </a:p>
          <a:p>
            <a:endParaRPr lang="en-IE" dirty="0" smtClean="0"/>
          </a:p>
          <a:p>
            <a:r>
              <a:rPr lang="en-IE" dirty="0" smtClean="0"/>
              <a:t>Graph shows the overestimation of discharge from the Black River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991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7016" y="404664"/>
            <a:ext cx="8605464" cy="547260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700" dirty="0" smtClean="0"/>
              <a:t>Sean’s method calculates lake input using lake output, so the whole catchment is included.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700" dirty="0" smtClean="0"/>
              <a:t>One way to check accuracy of discharge volumes is to use the area ratio method from Sean’s lake input to estimate </a:t>
            </a:r>
            <a:r>
              <a:rPr lang="en-IE" sz="2700" dirty="0" err="1" smtClean="0"/>
              <a:t>Glenamong</a:t>
            </a:r>
            <a:r>
              <a:rPr lang="en-IE" sz="2700" dirty="0" smtClean="0"/>
              <a:t> discharge – and then compare with actual calculated </a:t>
            </a:r>
            <a:r>
              <a:rPr lang="en-IE" sz="2700" dirty="0" err="1" smtClean="0"/>
              <a:t>Glenamong</a:t>
            </a:r>
            <a:r>
              <a:rPr lang="en-IE" sz="2700" dirty="0" smtClean="0"/>
              <a:t> discharge.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700" dirty="0"/>
              <a:t>discharge (</a:t>
            </a:r>
            <a:r>
              <a:rPr lang="en-IE" sz="2700" dirty="0" err="1"/>
              <a:t>Glenamong</a:t>
            </a:r>
            <a:r>
              <a:rPr lang="en-IE" sz="2700" dirty="0"/>
              <a:t>) = Area (</a:t>
            </a:r>
            <a:r>
              <a:rPr lang="en-IE" sz="2700" dirty="0" err="1"/>
              <a:t>Glenamong</a:t>
            </a:r>
            <a:r>
              <a:rPr lang="en-IE" sz="2700" dirty="0"/>
              <a:t>) / Area (</a:t>
            </a:r>
            <a:r>
              <a:rPr lang="en-IE" sz="2700" dirty="0" err="1"/>
              <a:t>Burrishoole</a:t>
            </a:r>
            <a:r>
              <a:rPr lang="en-IE" sz="2700" dirty="0"/>
              <a:t>) X discharge </a:t>
            </a:r>
            <a:r>
              <a:rPr lang="en-IE" sz="2700" dirty="0" smtClean="0"/>
              <a:t>(</a:t>
            </a:r>
            <a:r>
              <a:rPr lang="en-IE" sz="2700" dirty="0" err="1" smtClean="0"/>
              <a:t>Burrishoole</a:t>
            </a:r>
            <a:r>
              <a:rPr lang="en-IE" sz="27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700" dirty="0"/>
              <a:t>If it is accurate – we could then subtract the actual </a:t>
            </a:r>
            <a:r>
              <a:rPr lang="en-IE" sz="2700" dirty="0" err="1" smtClean="0"/>
              <a:t>Glenamong</a:t>
            </a:r>
            <a:r>
              <a:rPr lang="en-IE" sz="2700" dirty="0" smtClean="0"/>
              <a:t> </a:t>
            </a:r>
            <a:r>
              <a:rPr lang="en-IE" sz="2700" dirty="0"/>
              <a:t>discharge from </a:t>
            </a:r>
            <a:r>
              <a:rPr lang="en-IE" sz="2700" dirty="0" smtClean="0"/>
              <a:t>Sean’s lake input  which would: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700" dirty="0" smtClean="0"/>
              <a:t>Always give the calculated water balance lake input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700" dirty="0" smtClean="0"/>
              <a:t>The timing  would correspond with the </a:t>
            </a:r>
            <a:r>
              <a:rPr lang="en-IE" sz="2700" dirty="0" err="1" smtClean="0"/>
              <a:t>Glenamong</a:t>
            </a:r>
            <a:r>
              <a:rPr lang="en-IE" sz="2700" dirty="0" smtClean="0"/>
              <a:t> River </a:t>
            </a:r>
            <a:endParaRPr lang="en-IE" sz="100" dirty="0" smtClean="0"/>
          </a:p>
        </p:txBody>
      </p:sp>
    </p:spTree>
    <p:extLst>
      <p:ext uri="{BB962C8B-B14F-4D97-AF65-F5344CB8AC3E}">
        <p14:creationId xmlns:p14="http://schemas.microsoft.com/office/powerpoint/2010/main" val="339960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129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Method Used in River Colour Paper (Brian) Drainage area ratio method - Hirsch (1979) Discharge (y) = Area(y)/Area(z) X Discharge (z) so for Burrishoole discharge (black) = Area (black) / Area (glenamong) X discharge (glenamong) actual calculation = (48.3/17.5)*discharge (Glenamong) </vt:lpstr>
      <vt:lpstr>PowerPoint Presentation</vt:lpstr>
    </vt:vector>
  </TitlesOfParts>
  <Company>Marine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Drainage area ratio method - Hirsch (1979) discharge (y) = Area(y)/Area(z) X discharge (z) for Burrishoole discharge (black) = Area (black) / Area (glenamong) X discharge (glenamong) calculation = (48.3/17.5)*discharge (glenamong)</dc:title>
  <dc:creator>Brian Doyle (Ext)</dc:creator>
  <cp:lastModifiedBy>Elvira de Eyto</cp:lastModifiedBy>
  <cp:revision>7</cp:revision>
  <dcterms:created xsi:type="dcterms:W3CDTF">2019-02-27T20:58:24Z</dcterms:created>
  <dcterms:modified xsi:type="dcterms:W3CDTF">2019-03-01T23:50:00Z</dcterms:modified>
</cp:coreProperties>
</file>