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76" r:id="rId6"/>
    <p:sldId id="268" r:id="rId7"/>
    <p:sldId id="270" r:id="rId8"/>
    <p:sldId id="278" r:id="rId9"/>
    <p:sldId id="279" r:id="rId10"/>
    <p:sldId id="285" r:id="rId11"/>
    <p:sldId id="291" r:id="rId12"/>
    <p:sldId id="287" r:id="rId13"/>
    <p:sldId id="292" r:id="rId14"/>
    <p:sldId id="290" r:id="rId15"/>
    <p:sldId id="305" r:id="rId16"/>
    <p:sldId id="306" r:id="rId17"/>
    <p:sldId id="314" r:id="rId18"/>
    <p:sldId id="311" r:id="rId19"/>
    <p:sldId id="315" r:id="rId20"/>
    <p:sldId id="293" r:id="rId21"/>
    <p:sldId id="294" r:id="rId22"/>
    <p:sldId id="295" r:id="rId23"/>
    <p:sldId id="296" r:id="rId24"/>
    <p:sldId id="317" r:id="rId25"/>
    <p:sldId id="280" r:id="rId26"/>
    <p:sldId id="316" r:id="rId27"/>
    <p:sldId id="299" r:id="rId28"/>
    <p:sldId id="304" r:id="rId29"/>
    <p:sldId id="300" r:id="rId30"/>
    <p:sldId id="302" r:id="rId31"/>
    <p:sldId id="301" r:id="rId32"/>
    <p:sldId id="284" r:id="rId33"/>
    <p:sldId id="271" r:id="rId34"/>
    <p:sldId id="272" r:id="rId35"/>
    <p:sldId id="273" r:id="rId36"/>
    <p:sldId id="318" r:id="rId37"/>
    <p:sldId id="319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1E3E0-BF00-4DAA-8D54-C9991BC37571}" v="691" dt="2024-03-18T08:54:29.842"/>
    <p1510:client id="{1EF85EA8-97B4-2C86-9F12-9A9E07A3EF63}" v="1" dt="2024-03-18T08:57:46.027"/>
    <p1510:client id="{81654A64-B56A-4833-BC8A-80BD0878F847}" v="3" dt="2024-03-17T11:25:50.600"/>
    <p1510:client id="{91238C90-4068-479B-9B0C-A64B69F7C57B}" v="3" dt="2024-03-16T21:52:58.261"/>
    <p1510:client id="{EF65E82C-A687-4530-BF8A-E2C5D2D3E149}" v="6" dt="2024-03-18T08:57:35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PORGE Gabriel" userId="S::gabriel.duporge@edu.devinci.fr::586f4565-5f4d-4555-90e5-0c07a94d3603" providerId="AD" clId="Web-{EF65E82C-A687-4530-BF8A-E2C5D2D3E149}"/>
    <pc:docChg chg="modSld">
      <pc:chgData name="DUPORGE Gabriel" userId="S::gabriel.duporge@edu.devinci.fr::586f4565-5f4d-4555-90e5-0c07a94d3603" providerId="AD" clId="Web-{EF65E82C-A687-4530-BF8A-E2C5D2D3E149}" dt="2024-03-18T08:57:35.190" v="3" actId="20577"/>
      <pc:docMkLst>
        <pc:docMk/>
      </pc:docMkLst>
      <pc:sldChg chg="modSp">
        <pc:chgData name="DUPORGE Gabriel" userId="S::gabriel.duporge@edu.devinci.fr::586f4565-5f4d-4555-90e5-0c07a94d3603" providerId="AD" clId="Web-{EF65E82C-A687-4530-BF8A-E2C5D2D3E149}" dt="2024-03-18T08:57:35.190" v="3" actId="20577"/>
        <pc:sldMkLst>
          <pc:docMk/>
          <pc:sldMk cId="2990595116" sldId="290"/>
        </pc:sldMkLst>
        <pc:spChg chg="mod">
          <ac:chgData name="DUPORGE Gabriel" userId="S::gabriel.duporge@edu.devinci.fr::586f4565-5f4d-4555-90e5-0c07a94d3603" providerId="AD" clId="Web-{EF65E82C-A687-4530-BF8A-E2C5D2D3E149}" dt="2024-03-18T08:57:35.190" v="3" actId="20577"/>
          <ac:spMkLst>
            <pc:docMk/>
            <pc:sldMk cId="2990595116" sldId="290"/>
            <ac:spMk id="3" creationId="{EAAE7028-24F2-7C7F-F434-6BCB5FA09FBA}"/>
          </ac:spMkLst>
        </pc:spChg>
      </pc:sldChg>
    </pc:docChg>
  </pc:docChgLst>
  <pc:docChgLst>
    <pc:chgData name="RIO Alexis" userId="ad72f89c-550d-4bfe-a77f-cd881fd0cee7" providerId="ADAL" clId="{52A1F5EB-A6F6-42ED-8227-6E7B24856D4A}"/>
    <pc:docChg chg="undo custSel addSld delSld modSld">
      <pc:chgData name="RIO Alexis" userId="ad72f89c-550d-4bfe-a77f-cd881fd0cee7" providerId="ADAL" clId="{52A1F5EB-A6F6-42ED-8227-6E7B24856D4A}" dt="2024-02-06T10:27:08.215" v="1886" actId="20577"/>
      <pc:docMkLst>
        <pc:docMk/>
      </pc:docMkLst>
      <pc:sldChg chg="modSp mod">
        <pc:chgData name="RIO Alexis" userId="ad72f89c-550d-4bfe-a77f-cd881fd0cee7" providerId="ADAL" clId="{52A1F5EB-A6F6-42ED-8227-6E7B24856D4A}" dt="2024-02-06T09:16:59.236" v="1854" actId="20577"/>
        <pc:sldMkLst>
          <pc:docMk/>
          <pc:sldMk cId="3109620868" sldId="271"/>
        </pc:sldMkLst>
        <pc:spChg chg="mod">
          <ac:chgData name="RIO Alexis" userId="ad72f89c-550d-4bfe-a77f-cd881fd0cee7" providerId="ADAL" clId="{52A1F5EB-A6F6-42ED-8227-6E7B24856D4A}" dt="2024-02-06T09:16:59.236" v="1854" actId="20577"/>
          <ac:spMkLst>
            <pc:docMk/>
            <pc:sldMk cId="3109620868" sldId="271"/>
            <ac:spMk id="2" creationId="{82920E52-3AE3-800C-3F9B-04CA2D4DED27}"/>
          </ac:spMkLst>
        </pc:spChg>
      </pc:sldChg>
      <pc:sldChg chg="del">
        <pc:chgData name="RIO Alexis" userId="ad72f89c-550d-4bfe-a77f-cd881fd0cee7" providerId="ADAL" clId="{52A1F5EB-A6F6-42ED-8227-6E7B24856D4A}" dt="2024-02-06T10:26:22.880" v="1855" actId="2696"/>
        <pc:sldMkLst>
          <pc:docMk/>
          <pc:sldMk cId="885479180" sldId="277"/>
        </pc:sldMkLst>
      </pc:sldChg>
      <pc:sldChg chg="addSp delSp modSp mod">
        <pc:chgData name="RIO Alexis" userId="ad72f89c-550d-4bfe-a77f-cd881fd0cee7" providerId="ADAL" clId="{52A1F5EB-A6F6-42ED-8227-6E7B24856D4A}" dt="2024-02-05T20:54:01.427" v="11" actId="1076"/>
        <pc:sldMkLst>
          <pc:docMk/>
          <pc:sldMk cId="3367434963" sldId="278"/>
        </pc:sldMkLst>
        <pc:spChg chg="mod">
          <ac:chgData name="RIO Alexis" userId="ad72f89c-550d-4bfe-a77f-cd881fd0cee7" providerId="ADAL" clId="{52A1F5EB-A6F6-42ED-8227-6E7B24856D4A}" dt="2024-02-05T20:50:47.524" v="1" actId="20577"/>
          <ac:spMkLst>
            <pc:docMk/>
            <pc:sldMk cId="3367434963" sldId="278"/>
            <ac:spMk id="15" creationId="{137C2250-92A6-3CF5-222E-B12A7EA4AD12}"/>
          </ac:spMkLst>
        </pc:spChg>
        <pc:picChg chg="add del mod">
          <ac:chgData name="RIO Alexis" userId="ad72f89c-550d-4bfe-a77f-cd881fd0cee7" providerId="ADAL" clId="{52A1F5EB-A6F6-42ED-8227-6E7B24856D4A}" dt="2024-02-05T20:51:57.128" v="6" actId="478"/>
          <ac:picMkLst>
            <pc:docMk/>
            <pc:sldMk cId="3367434963" sldId="278"/>
            <ac:picMk id="6" creationId="{1FFCD728-9D27-04BB-F9DE-CCB87ED08718}"/>
          </ac:picMkLst>
        </pc:picChg>
        <pc:picChg chg="add mod">
          <ac:chgData name="RIO Alexis" userId="ad72f89c-550d-4bfe-a77f-cd881fd0cee7" providerId="ADAL" clId="{52A1F5EB-A6F6-42ED-8227-6E7B24856D4A}" dt="2024-02-05T20:54:01.427" v="11" actId="1076"/>
          <ac:picMkLst>
            <pc:docMk/>
            <pc:sldMk cId="3367434963" sldId="278"/>
            <ac:picMk id="16" creationId="{77F8700F-DE3E-30FE-54BE-9764E080465C}"/>
          </ac:picMkLst>
        </pc:picChg>
        <pc:cxnChg chg="del">
          <ac:chgData name="RIO Alexis" userId="ad72f89c-550d-4bfe-a77f-cd881fd0cee7" providerId="ADAL" clId="{52A1F5EB-A6F6-42ED-8227-6E7B24856D4A}" dt="2024-02-05T20:50:50" v="2" actId="478"/>
          <ac:cxnSpMkLst>
            <pc:docMk/>
            <pc:sldMk cId="3367434963" sldId="278"/>
            <ac:cxnSpMk id="19" creationId="{6A81658B-82A5-5E8C-E696-041D0A027B8F}"/>
          </ac:cxnSpMkLst>
        </pc:cxnChg>
        <pc:cxnChg chg="del">
          <ac:chgData name="RIO Alexis" userId="ad72f89c-550d-4bfe-a77f-cd881fd0cee7" providerId="ADAL" clId="{52A1F5EB-A6F6-42ED-8227-6E7B24856D4A}" dt="2024-02-05T20:50:51.035" v="3" actId="478"/>
          <ac:cxnSpMkLst>
            <pc:docMk/>
            <pc:sldMk cId="3367434963" sldId="278"/>
            <ac:cxnSpMk id="21" creationId="{0F7CEE21-0FB2-704B-5329-D926F7714B4D}"/>
          </ac:cxnSpMkLst>
        </pc:cxnChg>
      </pc:sldChg>
      <pc:sldChg chg="modSp mod">
        <pc:chgData name="RIO Alexis" userId="ad72f89c-550d-4bfe-a77f-cd881fd0cee7" providerId="ADAL" clId="{52A1F5EB-A6F6-42ED-8227-6E7B24856D4A}" dt="2024-02-06T09:11:03.214" v="1563" actId="20577"/>
        <pc:sldMkLst>
          <pc:docMk/>
          <pc:sldMk cId="961882364" sldId="279"/>
        </pc:sldMkLst>
        <pc:spChg chg="mod">
          <ac:chgData name="RIO Alexis" userId="ad72f89c-550d-4bfe-a77f-cd881fd0cee7" providerId="ADAL" clId="{52A1F5EB-A6F6-42ED-8227-6E7B24856D4A}" dt="2024-02-06T09:11:03.214" v="1563" actId="20577"/>
          <ac:spMkLst>
            <pc:docMk/>
            <pc:sldMk cId="961882364" sldId="279"/>
            <ac:spMk id="2" creationId="{5074E1CE-18C8-40F0-3A2B-0EFD7E3353E7}"/>
          </ac:spMkLst>
        </pc:spChg>
      </pc:sldChg>
      <pc:sldChg chg="modSp mod">
        <pc:chgData name="RIO Alexis" userId="ad72f89c-550d-4bfe-a77f-cd881fd0cee7" providerId="ADAL" clId="{52A1F5EB-A6F6-42ED-8227-6E7B24856D4A}" dt="2024-02-06T10:27:08.215" v="1886" actId="20577"/>
        <pc:sldMkLst>
          <pc:docMk/>
          <pc:sldMk cId="30954805" sldId="281"/>
        </pc:sldMkLst>
        <pc:spChg chg="mod">
          <ac:chgData name="RIO Alexis" userId="ad72f89c-550d-4bfe-a77f-cd881fd0cee7" providerId="ADAL" clId="{52A1F5EB-A6F6-42ED-8227-6E7B24856D4A}" dt="2024-02-06T10:27:08.215" v="1886" actId="20577"/>
          <ac:spMkLst>
            <pc:docMk/>
            <pc:sldMk cId="30954805" sldId="281"/>
            <ac:spMk id="2" creationId="{F2BD837D-B117-C127-79F3-6CFEC9BC14C4}"/>
          </ac:spMkLst>
        </pc:spChg>
      </pc:sldChg>
      <pc:sldChg chg="addSp delSp modSp mod">
        <pc:chgData name="RIO Alexis" userId="ad72f89c-550d-4bfe-a77f-cd881fd0cee7" providerId="ADAL" clId="{52A1F5EB-A6F6-42ED-8227-6E7B24856D4A}" dt="2024-02-05T21:13:43.920" v="595" actId="478"/>
        <pc:sldMkLst>
          <pc:docMk/>
          <pc:sldMk cId="516781242" sldId="285"/>
        </pc:sldMkLst>
        <pc:spChg chg="add mod">
          <ac:chgData name="RIO Alexis" userId="ad72f89c-550d-4bfe-a77f-cd881fd0cee7" providerId="ADAL" clId="{52A1F5EB-A6F6-42ED-8227-6E7B24856D4A}" dt="2024-02-05T20:57:35.123" v="73" actId="1076"/>
          <ac:spMkLst>
            <pc:docMk/>
            <pc:sldMk cId="516781242" sldId="285"/>
            <ac:spMk id="2" creationId="{775094F6-4677-D57A-34FB-3E76450C22A7}"/>
          </ac:spMkLst>
        </pc:spChg>
        <pc:spChg chg="mod">
          <ac:chgData name="RIO Alexis" userId="ad72f89c-550d-4bfe-a77f-cd881fd0cee7" providerId="ADAL" clId="{52A1F5EB-A6F6-42ED-8227-6E7B24856D4A}" dt="2024-02-05T20:58:06.007" v="128" actId="20577"/>
          <ac:spMkLst>
            <pc:docMk/>
            <pc:sldMk cId="516781242" sldId="285"/>
            <ac:spMk id="3" creationId="{E75F464D-2189-2978-A688-20B8C469D2B0}"/>
          </ac:spMkLst>
        </pc:spChg>
        <pc:spChg chg="add mod">
          <ac:chgData name="RIO Alexis" userId="ad72f89c-550d-4bfe-a77f-cd881fd0cee7" providerId="ADAL" clId="{52A1F5EB-A6F6-42ED-8227-6E7B24856D4A}" dt="2024-02-05T20:57:37.219" v="74" actId="1076"/>
          <ac:spMkLst>
            <pc:docMk/>
            <pc:sldMk cId="516781242" sldId="285"/>
            <ac:spMk id="4" creationId="{A7083328-2F75-2D1B-E685-113605BACB13}"/>
          </ac:spMkLst>
        </pc:spChg>
        <pc:graphicFrameChg chg="add del mod">
          <ac:chgData name="RIO Alexis" userId="ad72f89c-550d-4bfe-a77f-cd881fd0cee7" providerId="ADAL" clId="{52A1F5EB-A6F6-42ED-8227-6E7B24856D4A}" dt="2024-02-05T21:12:06.676" v="577" actId="3680"/>
          <ac:graphicFrameMkLst>
            <pc:docMk/>
            <pc:sldMk cId="516781242" sldId="285"/>
            <ac:graphicFrameMk id="6" creationId="{CC8F9C8B-E02F-0D46-E625-990576F6162C}"/>
          </ac:graphicFrameMkLst>
        </pc:graphicFrameChg>
        <pc:graphicFrameChg chg="add del mod">
          <ac:chgData name="RIO Alexis" userId="ad72f89c-550d-4bfe-a77f-cd881fd0cee7" providerId="ADAL" clId="{52A1F5EB-A6F6-42ED-8227-6E7B24856D4A}" dt="2024-02-05T21:12:27.708" v="580" actId="3680"/>
          <ac:graphicFrameMkLst>
            <pc:docMk/>
            <pc:sldMk cId="516781242" sldId="285"/>
            <ac:graphicFrameMk id="7" creationId="{C6632C7E-B00B-201E-A1C4-070F153428FC}"/>
          </ac:graphicFrameMkLst>
        </pc:graphicFrameChg>
        <pc:graphicFrameChg chg="add del mod modGraphic">
          <ac:chgData name="RIO Alexis" userId="ad72f89c-550d-4bfe-a77f-cd881fd0cee7" providerId="ADAL" clId="{52A1F5EB-A6F6-42ED-8227-6E7B24856D4A}" dt="2024-02-05T21:13:43.920" v="595" actId="478"/>
          <ac:graphicFrameMkLst>
            <pc:docMk/>
            <pc:sldMk cId="516781242" sldId="285"/>
            <ac:graphicFrameMk id="8" creationId="{E942D43B-98A5-E543-D118-452BE22902B1}"/>
          </ac:graphicFrameMkLst>
        </pc:graphicFrameChg>
        <pc:picChg chg="mod">
          <ac:chgData name="RIO Alexis" userId="ad72f89c-550d-4bfe-a77f-cd881fd0cee7" providerId="ADAL" clId="{52A1F5EB-A6F6-42ED-8227-6E7B24856D4A}" dt="2024-02-05T20:56:00.371" v="58" actId="1076"/>
          <ac:picMkLst>
            <pc:docMk/>
            <pc:sldMk cId="516781242" sldId="285"/>
            <ac:picMk id="1026" creationId="{CA2B698F-0879-CB14-18D3-29870CC933FE}"/>
          </ac:picMkLst>
        </pc:picChg>
        <pc:picChg chg="mod">
          <ac:chgData name="RIO Alexis" userId="ad72f89c-550d-4bfe-a77f-cd881fd0cee7" providerId="ADAL" clId="{52A1F5EB-A6F6-42ED-8227-6E7B24856D4A}" dt="2024-02-05T20:56:36.059" v="65" actId="1076"/>
          <ac:picMkLst>
            <pc:docMk/>
            <pc:sldMk cId="516781242" sldId="285"/>
            <ac:picMk id="1028" creationId="{D240FCC8-DFB2-BA7C-CB8E-342AD7DE8EFF}"/>
          </ac:picMkLst>
        </pc:picChg>
        <pc:picChg chg="mod">
          <ac:chgData name="RIO Alexis" userId="ad72f89c-550d-4bfe-a77f-cd881fd0cee7" providerId="ADAL" clId="{52A1F5EB-A6F6-42ED-8227-6E7B24856D4A}" dt="2024-02-05T20:56:05.811" v="60" actId="1076"/>
          <ac:picMkLst>
            <pc:docMk/>
            <pc:sldMk cId="516781242" sldId="285"/>
            <ac:picMk id="1032" creationId="{C8C52942-4428-17D1-8E1C-472F3A5D801B}"/>
          </ac:picMkLst>
        </pc:picChg>
      </pc:sldChg>
      <pc:sldChg chg="modSp mod">
        <pc:chgData name="RIO Alexis" userId="ad72f89c-550d-4bfe-a77f-cd881fd0cee7" providerId="ADAL" clId="{52A1F5EB-A6F6-42ED-8227-6E7B24856D4A}" dt="2024-02-05T21:26:46.416" v="1154" actId="20577"/>
        <pc:sldMkLst>
          <pc:docMk/>
          <pc:sldMk cId="1995190245" sldId="287"/>
        </pc:sldMkLst>
        <pc:spChg chg="mod">
          <ac:chgData name="RIO Alexis" userId="ad72f89c-550d-4bfe-a77f-cd881fd0cee7" providerId="ADAL" clId="{52A1F5EB-A6F6-42ED-8227-6E7B24856D4A}" dt="2024-02-05T21:26:46.416" v="1154" actId="20577"/>
          <ac:spMkLst>
            <pc:docMk/>
            <pc:sldMk cId="1995190245" sldId="287"/>
            <ac:spMk id="3" creationId="{E75F464D-2189-2978-A688-20B8C469D2B0}"/>
          </ac:spMkLst>
        </pc:spChg>
      </pc:sldChg>
      <pc:sldChg chg="addSp modSp add mod">
        <pc:chgData name="RIO Alexis" userId="ad72f89c-550d-4bfe-a77f-cd881fd0cee7" providerId="ADAL" clId="{52A1F5EB-A6F6-42ED-8227-6E7B24856D4A}" dt="2024-02-06T09:13:11.315" v="1588" actId="20577"/>
        <pc:sldMkLst>
          <pc:docMk/>
          <pc:sldMk cId="2990595116" sldId="290"/>
        </pc:sldMkLst>
        <pc:spChg chg="mod">
          <ac:chgData name="RIO Alexis" userId="ad72f89c-550d-4bfe-a77f-cd881fd0cee7" providerId="ADAL" clId="{52A1F5EB-A6F6-42ED-8227-6E7B24856D4A}" dt="2024-02-06T09:13:11.315" v="1588" actId="20577"/>
          <ac:spMkLst>
            <pc:docMk/>
            <pc:sldMk cId="2990595116" sldId="290"/>
            <ac:spMk id="3" creationId="{EAAE7028-24F2-7C7F-F434-6BCB5FA09FBA}"/>
          </ac:spMkLst>
        </pc:spChg>
        <pc:picChg chg="add mod">
          <ac:chgData name="RIO Alexis" userId="ad72f89c-550d-4bfe-a77f-cd881fd0cee7" providerId="ADAL" clId="{52A1F5EB-A6F6-42ED-8227-6E7B24856D4A}" dt="2024-02-06T09:12:57.234" v="1571" actId="1076"/>
          <ac:picMkLst>
            <pc:docMk/>
            <pc:sldMk cId="2990595116" sldId="290"/>
            <ac:picMk id="2" creationId="{5182D7A0-1AC5-299F-B00D-4E8A56CD08EF}"/>
          </ac:picMkLst>
        </pc:picChg>
      </pc:sldChg>
      <pc:sldChg chg="delSp modSp add mod">
        <pc:chgData name="RIO Alexis" userId="ad72f89c-550d-4bfe-a77f-cd881fd0cee7" providerId="ADAL" clId="{52A1F5EB-A6F6-42ED-8227-6E7B24856D4A}" dt="2024-02-05T21:20:43.786" v="810" actId="1076"/>
        <pc:sldMkLst>
          <pc:docMk/>
          <pc:sldMk cId="3085574730" sldId="291"/>
        </pc:sldMkLst>
        <pc:spChg chg="del">
          <ac:chgData name="RIO Alexis" userId="ad72f89c-550d-4bfe-a77f-cd881fd0cee7" providerId="ADAL" clId="{52A1F5EB-A6F6-42ED-8227-6E7B24856D4A}" dt="2024-02-05T21:13:50.706" v="600" actId="478"/>
          <ac:spMkLst>
            <pc:docMk/>
            <pc:sldMk cId="3085574730" sldId="291"/>
            <ac:spMk id="2" creationId="{0BE8FDFB-9AAC-2A50-1D84-045FD58AAC21}"/>
          </ac:spMkLst>
        </pc:spChg>
        <pc:spChg chg="del">
          <ac:chgData name="RIO Alexis" userId="ad72f89c-550d-4bfe-a77f-cd881fd0cee7" providerId="ADAL" clId="{52A1F5EB-A6F6-42ED-8227-6E7B24856D4A}" dt="2024-02-05T21:13:48.719" v="596" actId="478"/>
          <ac:spMkLst>
            <pc:docMk/>
            <pc:sldMk cId="3085574730" sldId="291"/>
            <ac:spMk id="3" creationId="{EA7E5A66-705B-C046-7BE1-B32AB79740BB}"/>
          </ac:spMkLst>
        </pc:spChg>
        <pc:spChg chg="del">
          <ac:chgData name="RIO Alexis" userId="ad72f89c-550d-4bfe-a77f-cd881fd0cee7" providerId="ADAL" clId="{52A1F5EB-A6F6-42ED-8227-6E7B24856D4A}" dt="2024-02-05T21:13:49.803" v="598" actId="478"/>
          <ac:spMkLst>
            <pc:docMk/>
            <pc:sldMk cId="3085574730" sldId="291"/>
            <ac:spMk id="4" creationId="{32731FC1-54E3-E42E-D17D-F833361A8A85}"/>
          </ac:spMkLst>
        </pc:spChg>
        <pc:graphicFrameChg chg="mod modGraphic">
          <ac:chgData name="RIO Alexis" userId="ad72f89c-550d-4bfe-a77f-cd881fd0cee7" providerId="ADAL" clId="{52A1F5EB-A6F6-42ED-8227-6E7B24856D4A}" dt="2024-02-05T21:20:43.786" v="810" actId="1076"/>
          <ac:graphicFrameMkLst>
            <pc:docMk/>
            <pc:sldMk cId="3085574730" sldId="291"/>
            <ac:graphicFrameMk id="8" creationId="{06BBE9C0-21D8-A372-E837-69F45967547C}"/>
          </ac:graphicFrameMkLst>
        </pc:graphicFrameChg>
        <pc:picChg chg="del">
          <ac:chgData name="RIO Alexis" userId="ad72f89c-550d-4bfe-a77f-cd881fd0cee7" providerId="ADAL" clId="{52A1F5EB-A6F6-42ED-8227-6E7B24856D4A}" dt="2024-02-05T21:13:51.112" v="601" actId="478"/>
          <ac:picMkLst>
            <pc:docMk/>
            <pc:sldMk cId="3085574730" sldId="291"/>
            <ac:picMk id="1026" creationId="{892E5FAC-BA2D-36F3-43C9-4E84AB4D663C}"/>
          </ac:picMkLst>
        </pc:picChg>
        <pc:picChg chg="del">
          <ac:chgData name="RIO Alexis" userId="ad72f89c-550d-4bfe-a77f-cd881fd0cee7" providerId="ADAL" clId="{52A1F5EB-A6F6-42ED-8227-6E7B24856D4A}" dt="2024-02-05T21:13:49.197" v="597" actId="478"/>
          <ac:picMkLst>
            <pc:docMk/>
            <pc:sldMk cId="3085574730" sldId="291"/>
            <ac:picMk id="1028" creationId="{0BF00B4C-5F93-5B49-6BB8-BCBE6CEFAAF8}"/>
          </ac:picMkLst>
        </pc:picChg>
        <pc:picChg chg="del">
          <ac:chgData name="RIO Alexis" userId="ad72f89c-550d-4bfe-a77f-cd881fd0cee7" providerId="ADAL" clId="{52A1F5EB-A6F6-42ED-8227-6E7B24856D4A}" dt="2024-02-05T21:13:50.138" v="599" actId="478"/>
          <ac:picMkLst>
            <pc:docMk/>
            <pc:sldMk cId="3085574730" sldId="291"/>
            <ac:picMk id="1032" creationId="{253D76D2-BCBB-81F7-9136-D9E615523BDC}"/>
          </ac:picMkLst>
        </pc:picChg>
      </pc:sldChg>
      <pc:sldChg chg="addSp modSp add mod">
        <pc:chgData name="RIO Alexis" userId="ad72f89c-550d-4bfe-a77f-cd881fd0cee7" providerId="ADAL" clId="{52A1F5EB-A6F6-42ED-8227-6E7B24856D4A}" dt="2024-02-05T21:32:39.209" v="1333" actId="1076"/>
        <pc:sldMkLst>
          <pc:docMk/>
          <pc:sldMk cId="2549072563" sldId="292"/>
        </pc:sldMkLst>
        <pc:spChg chg="mod">
          <ac:chgData name="RIO Alexis" userId="ad72f89c-550d-4bfe-a77f-cd881fd0cee7" providerId="ADAL" clId="{52A1F5EB-A6F6-42ED-8227-6E7B24856D4A}" dt="2024-02-05T21:23:18.947" v="941" actId="20577"/>
          <ac:spMkLst>
            <pc:docMk/>
            <pc:sldMk cId="2549072563" sldId="292"/>
            <ac:spMk id="3" creationId="{6B358015-94DF-7458-CF23-AAAB276EA385}"/>
          </ac:spMkLst>
        </pc:spChg>
        <pc:spChg chg="add mod">
          <ac:chgData name="RIO Alexis" userId="ad72f89c-550d-4bfe-a77f-cd881fd0cee7" providerId="ADAL" clId="{52A1F5EB-A6F6-42ED-8227-6E7B24856D4A}" dt="2024-02-05T21:24:10.027" v="972" actId="1076"/>
          <ac:spMkLst>
            <pc:docMk/>
            <pc:sldMk cId="2549072563" sldId="292"/>
            <ac:spMk id="6" creationId="{A397F046-CF31-2690-0547-6E3E0234474F}"/>
          </ac:spMkLst>
        </pc:spChg>
        <pc:spChg chg="add mod">
          <ac:chgData name="RIO Alexis" userId="ad72f89c-550d-4bfe-a77f-cd881fd0cee7" providerId="ADAL" clId="{52A1F5EB-A6F6-42ED-8227-6E7B24856D4A}" dt="2024-02-05T21:24:33.451" v="976" actId="208"/>
          <ac:spMkLst>
            <pc:docMk/>
            <pc:sldMk cId="2549072563" sldId="292"/>
            <ac:spMk id="7" creationId="{B181ABBA-E8AE-DA89-BD5A-BDC43E7E53CD}"/>
          </ac:spMkLst>
        </pc:spChg>
        <pc:spChg chg="add mod">
          <ac:chgData name="RIO Alexis" userId="ad72f89c-550d-4bfe-a77f-cd881fd0cee7" providerId="ADAL" clId="{52A1F5EB-A6F6-42ED-8227-6E7B24856D4A}" dt="2024-02-05T21:25:37.927" v="1013" actId="20577"/>
          <ac:spMkLst>
            <pc:docMk/>
            <pc:sldMk cId="2549072563" sldId="292"/>
            <ac:spMk id="8" creationId="{704229F0-5072-401A-8B55-5E84FE3090DC}"/>
          </ac:spMkLst>
        </pc:spChg>
        <pc:spChg chg="add mod">
          <ac:chgData name="RIO Alexis" userId="ad72f89c-550d-4bfe-a77f-cd881fd0cee7" providerId="ADAL" clId="{52A1F5EB-A6F6-42ED-8227-6E7B24856D4A}" dt="2024-02-05T21:32:39.209" v="1333" actId="1076"/>
          <ac:spMkLst>
            <pc:docMk/>
            <pc:sldMk cId="2549072563" sldId="292"/>
            <ac:spMk id="9" creationId="{1D9F3C61-1F7C-8E4B-4885-E07F1D98E439}"/>
          </ac:spMkLst>
        </pc:spChg>
        <pc:picChg chg="add mod">
          <ac:chgData name="RIO Alexis" userId="ad72f89c-550d-4bfe-a77f-cd881fd0cee7" providerId="ADAL" clId="{52A1F5EB-A6F6-42ED-8227-6E7B24856D4A}" dt="2024-02-05T21:23:40.762" v="944" actId="1076"/>
          <ac:picMkLst>
            <pc:docMk/>
            <pc:sldMk cId="2549072563" sldId="292"/>
            <ac:picMk id="4" creationId="{D1BE9D0E-C999-1449-4268-BE7EA39DAE1C}"/>
          </ac:picMkLst>
        </pc:picChg>
      </pc:sldChg>
    </pc:docChg>
  </pc:docChgLst>
  <pc:docChgLst>
    <pc:chgData name="RIO Alexis" userId="ad72f89c-550d-4bfe-a77f-cd881fd0cee7" providerId="ADAL" clId="{91238C90-4068-479B-9B0C-A64B69F7C57B}"/>
    <pc:docChg chg="custSel addSld delSld modSld">
      <pc:chgData name="RIO Alexis" userId="ad72f89c-550d-4bfe-a77f-cd881fd0cee7" providerId="ADAL" clId="{91238C90-4068-479B-9B0C-A64B69F7C57B}" dt="2024-03-15T12:31:22.052" v="249" actId="1076"/>
      <pc:docMkLst>
        <pc:docMk/>
      </pc:docMkLst>
      <pc:sldChg chg="addSp modSp mod">
        <pc:chgData name="RIO Alexis" userId="ad72f89c-550d-4bfe-a77f-cd881fd0cee7" providerId="ADAL" clId="{91238C90-4068-479B-9B0C-A64B69F7C57B}" dt="2024-03-15T12:31:22.052" v="249" actId="1076"/>
        <pc:sldMkLst>
          <pc:docMk/>
          <pc:sldMk cId="1163809241" sldId="306"/>
        </pc:sldMkLst>
        <pc:spChg chg="add mod">
          <ac:chgData name="RIO Alexis" userId="ad72f89c-550d-4bfe-a77f-cd881fd0cee7" providerId="ADAL" clId="{91238C90-4068-479B-9B0C-A64B69F7C57B}" dt="2024-03-15T12:31:22.052" v="249" actId="1076"/>
          <ac:spMkLst>
            <pc:docMk/>
            <pc:sldMk cId="1163809241" sldId="306"/>
            <ac:spMk id="3" creationId="{CC5AC173-0557-DBAB-2606-533044F585A6}"/>
          </ac:spMkLst>
        </pc:spChg>
        <pc:picChg chg="mod">
          <ac:chgData name="RIO Alexis" userId="ad72f89c-550d-4bfe-a77f-cd881fd0cee7" providerId="ADAL" clId="{91238C90-4068-479B-9B0C-A64B69F7C57B}" dt="2024-03-15T12:28:33.900" v="9" actId="1076"/>
          <ac:picMkLst>
            <pc:docMk/>
            <pc:sldMk cId="1163809241" sldId="306"/>
            <ac:picMk id="2" creationId="{4116AC21-CFB7-28F4-6F03-3FC52DFE4486}"/>
          </ac:picMkLst>
        </pc:picChg>
      </pc:sldChg>
      <pc:sldChg chg="modSp mod">
        <pc:chgData name="RIO Alexis" userId="ad72f89c-550d-4bfe-a77f-cd881fd0cee7" providerId="ADAL" clId="{91238C90-4068-479B-9B0C-A64B69F7C57B}" dt="2024-03-15T12:31:09.219" v="248" actId="208"/>
        <pc:sldMkLst>
          <pc:docMk/>
          <pc:sldMk cId="2417692215" sldId="311"/>
        </pc:sldMkLst>
        <pc:picChg chg="mod">
          <ac:chgData name="RIO Alexis" userId="ad72f89c-550d-4bfe-a77f-cd881fd0cee7" providerId="ADAL" clId="{91238C90-4068-479B-9B0C-A64B69F7C57B}" dt="2024-03-15T12:31:09.219" v="248" actId="208"/>
          <ac:picMkLst>
            <pc:docMk/>
            <pc:sldMk cId="2417692215" sldId="311"/>
            <ac:picMk id="2" creationId="{7D9BFE9B-B73D-9CA4-1C13-C65CF9D90126}"/>
          </ac:picMkLst>
        </pc:picChg>
      </pc:sldChg>
      <pc:sldChg chg="del">
        <pc:chgData name="RIO Alexis" userId="ad72f89c-550d-4bfe-a77f-cd881fd0cee7" providerId="ADAL" clId="{91238C90-4068-479B-9B0C-A64B69F7C57B}" dt="2024-03-15T12:28:01.755" v="5" actId="47"/>
        <pc:sldMkLst>
          <pc:docMk/>
          <pc:sldMk cId="3510143057" sldId="313"/>
        </pc:sldMkLst>
      </pc:sldChg>
      <pc:sldChg chg="addSp delSp modSp add mod">
        <pc:chgData name="RIO Alexis" userId="ad72f89c-550d-4bfe-a77f-cd881fd0cee7" providerId="ADAL" clId="{91238C90-4068-479B-9B0C-A64B69F7C57B}" dt="2024-03-15T12:27:45.434" v="4"/>
        <pc:sldMkLst>
          <pc:docMk/>
          <pc:sldMk cId="2546447484" sldId="314"/>
        </pc:sldMkLst>
        <pc:picChg chg="del">
          <ac:chgData name="RIO Alexis" userId="ad72f89c-550d-4bfe-a77f-cd881fd0cee7" providerId="ADAL" clId="{91238C90-4068-479B-9B0C-A64B69F7C57B}" dt="2024-03-15T12:27:30.020" v="1" actId="478"/>
          <ac:picMkLst>
            <pc:docMk/>
            <pc:sldMk cId="2546447484" sldId="314"/>
            <ac:picMk id="2" creationId="{4116AC21-CFB7-28F4-6F03-3FC52DFE4486}"/>
          </ac:picMkLst>
        </pc:picChg>
        <pc:picChg chg="add mod">
          <ac:chgData name="RIO Alexis" userId="ad72f89c-550d-4bfe-a77f-cd881fd0cee7" providerId="ADAL" clId="{91238C90-4068-479B-9B0C-A64B69F7C57B}" dt="2024-03-15T12:27:30.312" v="2"/>
          <ac:picMkLst>
            <pc:docMk/>
            <pc:sldMk cId="2546447484" sldId="314"/>
            <ac:picMk id="3" creationId="{2726D262-BB96-9870-8EED-70E30FDA8CEA}"/>
          </ac:picMkLst>
        </pc:picChg>
        <pc:picChg chg="add mod">
          <ac:chgData name="RIO Alexis" userId="ad72f89c-550d-4bfe-a77f-cd881fd0cee7" providerId="ADAL" clId="{91238C90-4068-479B-9B0C-A64B69F7C57B}" dt="2024-03-15T12:27:45.434" v="4"/>
          <ac:picMkLst>
            <pc:docMk/>
            <pc:sldMk cId="2546447484" sldId="314"/>
            <ac:picMk id="4" creationId="{5D1022AC-68EC-ADF3-CD2B-7501202D486F}"/>
          </ac:picMkLst>
        </pc:picChg>
        <pc:picChg chg="del">
          <ac:chgData name="RIO Alexis" userId="ad72f89c-550d-4bfe-a77f-cd881fd0cee7" providerId="ADAL" clId="{91238C90-4068-479B-9B0C-A64B69F7C57B}" dt="2024-03-15T12:27:45.091" v="3" actId="478"/>
          <ac:picMkLst>
            <pc:docMk/>
            <pc:sldMk cId="2546447484" sldId="314"/>
            <ac:picMk id="10" creationId="{58B1BB29-D7B2-3A49-363E-687900000345}"/>
          </ac:picMkLst>
        </pc:picChg>
      </pc:sldChg>
    </pc:docChg>
  </pc:docChgLst>
  <pc:docChgLst>
    <pc:chgData name="DUPORGE Gabriel" userId="S::gabriel.duporge@edu.devinci.fr::586f4565-5f4d-4555-90e5-0c07a94d3603" providerId="AD" clId="Web-{A5F3352B-405F-407B-83AB-4C5D58181B30}"/>
    <pc:docChg chg="addSld delSld modSld">
      <pc:chgData name="DUPORGE Gabriel" userId="S::gabriel.duporge@edu.devinci.fr::586f4565-5f4d-4555-90e5-0c07a94d3603" providerId="AD" clId="Web-{A5F3352B-405F-407B-83AB-4C5D58181B30}" dt="2024-03-14T20:48:28.835" v="75" actId="1076"/>
      <pc:docMkLst>
        <pc:docMk/>
      </pc:docMkLst>
      <pc:sldChg chg="new del">
        <pc:chgData name="DUPORGE Gabriel" userId="S::gabriel.duporge@edu.devinci.fr::586f4565-5f4d-4555-90e5-0c07a94d3603" providerId="AD" clId="Web-{A5F3352B-405F-407B-83AB-4C5D58181B30}" dt="2024-03-14T20:40:59.160" v="1"/>
        <pc:sldMkLst>
          <pc:docMk/>
          <pc:sldMk cId="58502413" sldId="312"/>
        </pc:sldMkLst>
      </pc:sldChg>
      <pc:sldChg chg="addSp delSp modSp add replId">
        <pc:chgData name="DUPORGE Gabriel" userId="S::gabriel.duporge@edu.devinci.fr::586f4565-5f4d-4555-90e5-0c07a94d3603" providerId="AD" clId="Web-{A5F3352B-405F-407B-83AB-4C5D58181B30}" dt="2024-03-14T20:48:28.835" v="75" actId="1076"/>
        <pc:sldMkLst>
          <pc:docMk/>
          <pc:sldMk cId="3675379353" sldId="312"/>
        </pc:sldMkLst>
        <pc:spChg chg="del mod">
          <ac:chgData name="DUPORGE Gabriel" userId="S::gabriel.duporge@edu.devinci.fr::586f4565-5f4d-4555-90e5-0c07a94d3603" providerId="AD" clId="Web-{A5F3352B-405F-407B-83AB-4C5D58181B30}" dt="2024-03-14T20:41:07.770" v="5"/>
          <ac:spMkLst>
            <pc:docMk/>
            <pc:sldMk cId="3675379353" sldId="312"/>
            <ac:spMk id="3" creationId="{EAAE7028-24F2-7C7F-F434-6BCB5FA09FBA}"/>
          </ac:spMkLst>
        </pc:spChg>
        <pc:spChg chg="add mod">
          <ac:chgData name="DUPORGE Gabriel" userId="S::gabriel.duporge@edu.devinci.fr::586f4565-5f4d-4555-90e5-0c07a94d3603" providerId="AD" clId="Web-{A5F3352B-405F-407B-83AB-4C5D58181B30}" dt="2024-03-14T20:48:21.819" v="74" actId="1076"/>
          <ac:spMkLst>
            <pc:docMk/>
            <pc:sldMk cId="3675379353" sldId="312"/>
            <ac:spMk id="4" creationId="{FAB1475E-38C5-4710-E6FD-D76321439C7F}"/>
          </ac:spMkLst>
        </pc:spChg>
        <pc:spChg chg="add mod">
          <ac:chgData name="DUPORGE Gabriel" userId="S::gabriel.duporge@edu.devinci.fr::586f4565-5f4d-4555-90e5-0c07a94d3603" providerId="AD" clId="Web-{A5F3352B-405F-407B-83AB-4C5D58181B30}" dt="2024-03-14T20:44:28.393" v="45" actId="20577"/>
          <ac:spMkLst>
            <pc:docMk/>
            <pc:sldMk cId="3675379353" sldId="312"/>
            <ac:spMk id="7" creationId="{B6CD1541-A929-64D6-DD69-69FAC85F79B7}"/>
          </ac:spMkLst>
        </pc:spChg>
        <pc:spChg chg="add mod">
          <ac:chgData name="DUPORGE Gabriel" userId="S::gabriel.duporge@edu.devinci.fr::586f4565-5f4d-4555-90e5-0c07a94d3603" providerId="AD" clId="Web-{A5F3352B-405F-407B-83AB-4C5D58181B30}" dt="2024-03-14T20:46:03.168" v="70" actId="14100"/>
          <ac:spMkLst>
            <pc:docMk/>
            <pc:sldMk cId="3675379353" sldId="312"/>
            <ac:spMk id="14" creationId="{8BC69F03-591F-2FC0-D9DD-3385BB20FB6A}"/>
          </ac:spMkLst>
        </pc:spChg>
        <pc:spChg chg="add mod">
          <ac:chgData name="DUPORGE Gabriel" userId="S::gabriel.duporge@edu.devinci.fr::586f4565-5f4d-4555-90e5-0c07a94d3603" providerId="AD" clId="Web-{A5F3352B-405F-407B-83AB-4C5D58181B30}" dt="2024-03-14T20:46:08.997" v="72" actId="1076"/>
          <ac:spMkLst>
            <pc:docMk/>
            <pc:sldMk cId="3675379353" sldId="312"/>
            <ac:spMk id="15" creationId="{619C36C0-9371-F5E1-D5D2-D65E243C0962}"/>
          </ac:spMkLst>
        </pc:spChg>
        <pc:picChg chg="del">
          <ac:chgData name="DUPORGE Gabriel" userId="S::gabriel.duporge@edu.devinci.fr::586f4565-5f4d-4555-90e5-0c07a94d3603" providerId="AD" clId="Web-{A5F3352B-405F-407B-83AB-4C5D58181B30}" dt="2024-03-14T20:41:09.989" v="6"/>
          <ac:picMkLst>
            <pc:docMk/>
            <pc:sldMk cId="3675379353" sldId="312"/>
            <ac:picMk id="2" creationId="{5182D7A0-1AC5-299F-B00D-4E8A56CD08EF}"/>
          </ac:picMkLst>
        </pc:picChg>
        <pc:cxnChg chg="add mod">
          <ac:chgData name="DUPORGE Gabriel" userId="S::gabriel.duporge@edu.devinci.fr::586f4565-5f4d-4555-90e5-0c07a94d3603" providerId="AD" clId="Web-{A5F3352B-405F-407B-83AB-4C5D58181B30}" dt="2024-03-14T20:48:28.835" v="75" actId="1076"/>
          <ac:cxnSpMkLst>
            <pc:docMk/>
            <pc:sldMk cId="3675379353" sldId="312"/>
            <ac:cxnSpMk id="6" creationId="{272592D1-919E-BC5A-54B2-A536F90C33D1}"/>
          </ac:cxnSpMkLst>
        </pc:cxnChg>
        <pc:cxnChg chg="add mod">
          <ac:chgData name="DUPORGE Gabriel" userId="S::gabriel.duporge@edu.devinci.fr::586f4565-5f4d-4555-90e5-0c07a94d3603" providerId="AD" clId="Web-{A5F3352B-405F-407B-83AB-4C5D58181B30}" dt="2024-03-14T20:45:15.131" v="58" actId="14100"/>
          <ac:cxnSpMkLst>
            <pc:docMk/>
            <pc:sldMk cId="3675379353" sldId="312"/>
            <ac:cxnSpMk id="8" creationId="{59AA7235-CBD3-03F7-ED14-0CA21908C7CD}"/>
          </ac:cxnSpMkLst>
        </pc:cxnChg>
        <pc:cxnChg chg="add mod">
          <ac:chgData name="DUPORGE Gabriel" userId="S::gabriel.duporge@edu.devinci.fr::586f4565-5f4d-4555-90e5-0c07a94d3603" providerId="AD" clId="Web-{A5F3352B-405F-407B-83AB-4C5D58181B30}" dt="2024-03-14T20:45:35.370" v="61" actId="1076"/>
          <ac:cxnSpMkLst>
            <pc:docMk/>
            <pc:sldMk cId="3675379353" sldId="312"/>
            <ac:cxnSpMk id="9" creationId="{B7607CBF-1665-4C06-B5F9-731985437FA1}"/>
          </ac:cxnSpMkLst>
        </pc:cxnChg>
        <pc:cxnChg chg="add del mod">
          <ac:chgData name="DUPORGE Gabriel" userId="S::gabriel.duporge@edu.devinci.fr::586f4565-5f4d-4555-90e5-0c07a94d3603" providerId="AD" clId="Web-{A5F3352B-405F-407B-83AB-4C5D58181B30}" dt="2024-03-14T20:45:41.964" v="63"/>
          <ac:cxnSpMkLst>
            <pc:docMk/>
            <pc:sldMk cId="3675379353" sldId="312"/>
            <ac:cxnSpMk id="10" creationId="{3D858B07-DBE3-52D4-C3D9-96A4429A4B2C}"/>
          </ac:cxnSpMkLst>
        </pc:cxnChg>
      </pc:sldChg>
    </pc:docChg>
  </pc:docChgLst>
  <pc:docChgLst>
    <pc:chgData name="DUPORGE Gabriel" userId="S::gabriel.duporge@edu.devinci.fr::586f4565-5f4d-4555-90e5-0c07a94d3603" providerId="AD" clId="Web-{5D92A165-BA34-45C9-B2CA-1BC3FFF9732C}"/>
    <pc:docChg chg="addSld delSld modSld sldOrd">
      <pc:chgData name="DUPORGE Gabriel" userId="S::gabriel.duporge@edu.devinci.fr::586f4565-5f4d-4555-90e5-0c07a94d3603" providerId="AD" clId="Web-{5D92A165-BA34-45C9-B2CA-1BC3FFF9732C}" dt="2023-10-26T13:36:21.087" v="161" actId="1076"/>
      <pc:docMkLst>
        <pc:docMk/>
      </pc:docMkLst>
      <pc:sldChg chg="addSp modSp">
        <pc:chgData name="DUPORGE Gabriel" userId="S::gabriel.duporge@edu.devinci.fr::586f4565-5f4d-4555-90e5-0c07a94d3603" providerId="AD" clId="Web-{5D92A165-BA34-45C9-B2CA-1BC3FFF9732C}" dt="2023-10-26T13:36:21.087" v="161" actId="1076"/>
        <pc:sldMkLst>
          <pc:docMk/>
          <pc:sldMk cId="78255991" sldId="261"/>
        </pc:sldMkLst>
        <pc:spChg chg="mod">
          <ac:chgData name="DUPORGE Gabriel" userId="S::gabriel.duporge@edu.devinci.fr::586f4565-5f4d-4555-90e5-0c07a94d3603" providerId="AD" clId="Web-{5D92A165-BA34-45C9-B2CA-1BC3FFF9732C}" dt="2023-10-26T13:35:10.303" v="159" actId="20577"/>
          <ac:spMkLst>
            <pc:docMk/>
            <pc:sldMk cId="78255991" sldId="261"/>
            <ac:spMk id="3" creationId="{4B3C1D26-6B50-FCDC-037B-2C08D35088C8}"/>
          </ac:spMkLst>
        </pc:spChg>
        <pc:picChg chg="add mod">
          <ac:chgData name="DUPORGE Gabriel" userId="S::gabriel.duporge@edu.devinci.fr::586f4565-5f4d-4555-90e5-0c07a94d3603" providerId="AD" clId="Web-{5D92A165-BA34-45C9-B2CA-1BC3FFF9732C}" dt="2023-10-26T13:35:06.287" v="157" actId="1076"/>
          <ac:picMkLst>
            <pc:docMk/>
            <pc:sldMk cId="78255991" sldId="261"/>
            <ac:picMk id="5" creationId="{FFF5A362-D9B4-B436-1A74-133239DF843E}"/>
          </ac:picMkLst>
        </pc:picChg>
        <pc:picChg chg="add mod">
          <ac:chgData name="DUPORGE Gabriel" userId="S::gabriel.duporge@edu.devinci.fr::586f4565-5f4d-4555-90e5-0c07a94d3603" providerId="AD" clId="Web-{5D92A165-BA34-45C9-B2CA-1BC3FFF9732C}" dt="2023-10-26T13:36:21.087" v="161" actId="1076"/>
          <ac:picMkLst>
            <pc:docMk/>
            <pc:sldMk cId="78255991" sldId="261"/>
            <ac:picMk id="6" creationId="{3D296173-AAF0-E91D-D10A-2A296961D090}"/>
          </ac:picMkLst>
        </pc:picChg>
      </pc:sldChg>
      <pc:sldChg chg="modSp new del">
        <pc:chgData name="DUPORGE Gabriel" userId="S::gabriel.duporge@edu.devinci.fr::586f4565-5f4d-4555-90e5-0c07a94d3603" providerId="AD" clId="Web-{5D92A165-BA34-45C9-B2CA-1BC3FFF9732C}" dt="2023-10-26T13:22:36.756" v="12"/>
        <pc:sldMkLst>
          <pc:docMk/>
          <pc:sldMk cId="818895997" sldId="265"/>
        </pc:sldMkLst>
        <pc:spChg chg="mod">
          <ac:chgData name="DUPORGE Gabriel" userId="S::gabriel.duporge@edu.devinci.fr::586f4565-5f4d-4555-90e5-0c07a94d3603" providerId="AD" clId="Web-{5D92A165-BA34-45C9-B2CA-1BC3FFF9732C}" dt="2023-10-26T13:22:27.553" v="11" actId="20577"/>
          <ac:spMkLst>
            <pc:docMk/>
            <pc:sldMk cId="818895997" sldId="265"/>
            <ac:spMk id="2" creationId="{9EE59179-B34A-3FDE-A989-2E6DB87B4765}"/>
          </ac:spMkLst>
        </pc:spChg>
      </pc:sldChg>
      <pc:sldChg chg="modSp add ord replId">
        <pc:chgData name="DUPORGE Gabriel" userId="S::gabriel.duporge@edu.devinci.fr::586f4565-5f4d-4555-90e5-0c07a94d3603" providerId="AD" clId="Web-{5D92A165-BA34-45C9-B2CA-1BC3FFF9732C}" dt="2023-10-26T13:26:01.421" v="153" actId="20577"/>
        <pc:sldMkLst>
          <pc:docMk/>
          <pc:sldMk cId="3160797648" sldId="265"/>
        </pc:sldMkLst>
        <pc:spChg chg="mod">
          <ac:chgData name="DUPORGE Gabriel" userId="S::gabriel.duporge@edu.devinci.fr::586f4565-5f4d-4555-90e5-0c07a94d3603" providerId="AD" clId="Web-{5D92A165-BA34-45C9-B2CA-1BC3FFF9732C}" dt="2023-10-26T13:25:43.498" v="147" actId="20577"/>
          <ac:spMkLst>
            <pc:docMk/>
            <pc:sldMk cId="3160797648" sldId="265"/>
            <ac:spMk id="2" creationId="{81723F54-E9A0-9CCE-9F21-EFAE3708EA7B}"/>
          </ac:spMkLst>
        </pc:spChg>
        <pc:spChg chg="mod">
          <ac:chgData name="DUPORGE Gabriel" userId="S::gabriel.duporge@edu.devinci.fr::586f4565-5f4d-4555-90e5-0c07a94d3603" providerId="AD" clId="Web-{5D92A165-BA34-45C9-B2CA-1BC3FFF9732C}" dt="2023-10-26T13:26:01.421" v="153" actId="20577"/>
          <ac:spMkLst>
            <pc:docMk/>
            <pc:sldMk cId="3160797648" sldId="265"/>
            <ac:spMk id="3" creationId="{D03DF37D-BA7C-672F-A8F3-F8F81319487C}"/>
          </ac:spMkLst>
        </pc:spChg>
      </pc:sldChg>
      <pc:sldChg chg="new del">
        <pc:chgData name="DUPORGE Gabriel" userId="S::gabriel.duporge@edu.devinci.fr::586f4565-5f4d-4555-90e5-0c07a94d3603" providerId="AD" clId="Web-{5D92A165-BA34-45C9-B2CA-1BC3FFF9732C}" dt="2023-10-26T13:22:51.476" v="14"/>
        <pc:sldMkLst>
          <pc:docMk/>
          <pc:sldMk cId="3661904072" sldId="265"/>
        </pc:sldMkLst>
      </pc:sldChg>
    </pc:docChg>
  </pc:docChgLst>
  <pc:docChgLst>
    <pc:chgData name="LAMBOLEZ Quentin" userId="S::quentin.lambolez@edu.devinci.fr::2ba1dbb2-ce76-47cc-bfb5-c379928a0ecc" providerId="AD" clId="Web-{C35FED52-CE4B-4251-529F-A6C83CB34B40}"/>
    <pc:docChg chg="modSld">
      <pc:chgData name="LAMBOLEZ Quentin" userId="S::quentin.lambolez@edu.devinci.fr::2ba1dbb2-ce76-47cc-bfb5-c379928a0ecc" providerId="AD" clId="Web-{C35FED52-CE4B-4251-529F-A6C83CB34B40}" dt="2023-12-07T16:26:46.649" v="29" actId="14100"/>
      <pc:docMkLst>
        <pc:docMk/>
      </pc:docMkLst>
      <pc:sldChg chg="addSp modSp">
        <pc:chgData name="LAMBOLEZ Quentin" userId="S::quentin.lambolez@edu.devinci.fr::2ba1dbb2-ce76-47cc-bfb5-c379928a0ecc" providerId="AD" clId="Web-{C35FED52-CE4B-4251-529F-A6C83CB34B40}" dt="2023-12-07T16:26:46.649" v="29" actId="14100"/>
        <pc:sldMkLst>
          <pc:docMk/>
          <pc:sldMk cId="377016235" sldId="284"/>
        </pc:sldMkLst>
        <pc:spChg chg="mod">
          <ac:chgData name="LAMBOLEZ Quentin" userId="S::quentin.lambolez@edu.devinci.fr::2ba1dbb2-ce76-47cc-bfb5-c379928a0ecc" providerId="AD" clId="Web-{C35FED52-CE4B-4251-529F-A6C83CB34B40}" dt="2023-12-07T16:25:08.036" v="15" actId="14100"/>
          <ac:spMkLst>
            <pc:docMk/>
            <pc:sldMk cId="377016235" sldId="284"/>
            <ac:spMk id="3" creationId="{4253B18D-5BAC-DE55-874C-FAEC056EEF01}"/>
          </ac:spMkLst>
        </pc:spChg>
        <pc:spChg chg="add mod">
          <ac:chgData name="LAMBOLEZ Quentin" userId="S::quentin.lambolez@edu.devinci.fr::2ba1dbb2-ce76-47cc-bfb5-c379928a0ecc" providerId="AD" clId="Web-{C35FED52-CE4B-4251-529F-A6C83CB34B40}" dt="2023-12-07T16:26:35.148" v="27" actId="20577"/>
          <ac:spMkLst>
            <pc:docMk/>
            <pc:sldMk cId="377016235" sldId="284"/>
            <ac:spMk id="4" creationId="{B581AFE8-297C-1EBA-D86B-BE91A9C009FE}"/>
          </ac:spMkLst>
        </pc:spChg>
        <pc:picChg chg="add mod">
          <ac:chgData name="LAMBOLEZ Quentin" userId="S::quentin.lambolez@edu.devinci.fr::2ba1dbb2-ce76-47cc-bfb5-c379928a0ecc" providerId="AD" clId="Web-{C35FED52-CE4B-4251-529F-A6C83CB34B40}" dt="2023-12-07T16:24:35.223" v="11" actId="1076"/>
          <ac:picMkLst>
            <pc:docMk/>
            <pc:sldMk cId="377016235" sldId="284"/>
            <ac:picMk id="2" creationId="{C981366E-7114-D89B-70DB-A3CF3A7FD175}"/>
          </ac:picMkLst>
        </pc:picChg>
        <pc:picChg chg="add mod">
          <ac:chgData name="LAMBOLEZ Quentin" userId="S::quentin.lambolez@edu.devinci.fr::2ba1dbb2-ce76-47cc-bfb5-c379928a0ecc" providerId="AD" clId="Web-{C35FED52-CE4B-4251-529F-A6C83CB34B40}" dt="2023-12-07T16:26:46.649" v="29" actId="14100"/>
          <ac:picMkLst>
            <pc:docMk/>
            <pc:sldMk cId="377016235" sldId="284"/>
            <ac:picMk id="6" creationId="{9558D76B-EF92-5BF6-9F26-A318FBEB8025}"/>
          </ac:picMkLst>
        </pc:picChg>
      </pc:sldChg>
    </pc:docChg>
  </pc:docChgLst>
  <pc:docChgLst>
    <pc:chgData name="RIO Alexis" userId="ad72f89c-550d-4bfe-a77f-cd881fd0cee7" providerId="ADAL" clId="{D7844528-D5E4-426A-B460-A9AB0A27332D}"/>
    <pc:docChg chg="undo custSel addSld delSld modSld">
      <pc:chgData name="RIO Alexis" userId="ad72f89c-550d-4bfe-a77f-cd881fd0cee7" providerId="ADAL" clId="{D7844528-D5E4-426A-B460-A9AB0A27332D}" dt="2023-12-09T16:31:33.988" v="2034" actId="20577"/>
      <pc:docMkLst>
        <pc:docMk/>
      </pc:docMkLst>
      <pc:sldChg chg="del">
        <pc:chgData name="RIO Alexis" userId="ad72f89c-550d-4bfe-a77f-cd881fd0cee7" providerId="ADAL" clId="{D7844528-D5E4-426A-B460-A9AB0A27332D}" dt="2023-12-07T15:06:09.831" v="1489" actId="47"/>
        <pc:sldMkLst>
          <pc:docMk/>
          <pc:sldMk cId="1114830147" sldId="269"/>
        </pc:sldMkLst>
      </pc:sldChg>
      <pc:sldChg chg="modSp mod">
        <pc:chgData name="RIO Alexis" userId="ad72f89c-550d-4bfe-a77f-cd881fd0cee7" providerId="ADAL" clId="{D7844528-D5E4-426A-B460-A9AB0A27332D}" dt="2023-12-07T15:50:27.661" v="2005" actId="1076"/>
        <pc:sldMkLst>
          <pc:docMk/>
          <pc:sldMk cId="3109620868" sldId="271"/>
        </pc:sldMkLst>
        <pc:spChg chg="mod">
          <ac:chgData name="RIO Alexis" userId="ad72f89c-550d-4bfe-a77f-cd881fd0cee7" providerId="ADAL" clId="{D7844528-D5E4-426A-B460-A9AB0A27332D}" dt="2023-12-07T15:50:03.861" v="2001" actId="20577"/>
          <ac:spMkLst>
            <pc:docMk/>
            <pc:sldMk cId="3109620868" sldId="271"/>
            <ac:spMk id="2" creationId="{82920E52-3AE3-800C-3F9B-04CA2D4DED27}"/>
          </ac:spMkLst>
        </pc:spChg>
        <pc:spChg chg="mod">
          <ac:chgData name="RIO Alexis" userId="ad72f89c-550d-4bfe-a77f-cd881fd0cee7" providerId="ADAL" clId="{D7844528-D5E4-426A-B460-A9AB0A27332D}" dt="2023-12-07T15:13:00.889" v="1675" actId="27636"/>
          <ac:spMkLst>
            <pc:docMk/>
            <pc:sldMk cId="3109620868" sldId="271"/>
            <ac:spMk id="5" creationId="{EA60A41C-64B2-0775-B6B1-E281D59DAECB}"/>
          </ac:spMkLst>
        </pc:spChg>
        <pc:picChg chg="mod">
          <ac:chgData name="RIO Alexis" userId="ad72f89c-550d-4bfe-a77f-cd881fd0cee7" providerId="ADAL" clId="{D7844528-D5E4-426A-B460-A9AB0A27332D}" dt="2023-12-07T15:50:20.541" v="2003" actId="1076"/>
          <ac:picMkLst>
            <pc:docMk/>
            <pc:sldMk cId="3109620868" sldId="271"/>
            <ac:picMk id="3" creationId="{C6A3B1C7-7C41-8838-00D3-FA40029CD065}"/>
          </ac:picMkLst>
        </pc:picChg>
        <pc:picChg chg="mod">
          <ac:chgData name="RIO Alexis" userId="ad72f89c-550d-4bfe-a77f-cd881fd0cee7" providerId="ADAL" clId="{D7844528-D5E4-426A-B460-A9AB0A27332D}" dt="2023-12-07T15:50:18.797" v="2002" actId="1076"/>
          <ac:picMkLst>
            <pc:docMk/>
            <pc:sldMk cId="3109620868" sldId="271"/>
            <ac:picMk id="4" creationId="{932F91A7-CB00-F77B-72CC-8A2CA0BAC4A7}"/>
          </ac:picMkLst>
        </pc:picChg>
        <pc:picChg chg="mod">
          <ac:chgData name="RIO Alexis" userId="ad72f89c-550d-4bfe-a77f-cd881fd0cee7" providerId="ADAL" clId="{D7844528-D5E4-426A-B460-A9AB0A27332D}" dt="2023-12-07T15:50:22.029" v="2004" actId="1076"/>
          <ac:picMkLst>
            <pc:docMk/>
            <pc:sldMk cId="3109620868" sldId="271"/>
            <ac:picMk id="7" creationId="{8718C822-F7A4-82FF-E019-172602488702}"/>
          </ac:picMkLst>
        </pc:picChg>
        <pc:picChg chg="mod">
          <ac:chgData name="RIO Alexis" userId="ad72f89c-550d-4bfe-a77f-cd881fd0cee7" providerId="ADAL" clId="{D7844528-D5E4-426A-B460-A9AB0A27332D}" dt="2023-12-07T15:50:27.661" v="2005" actId="1076"/>
          <ac:picMkLst>
            <pc:docMk/>
            <pc:sldMk cId="3109620868" sldId="271"/>
            <ac:picMk id="8" creationId="{D09051A6-AE80-6C47-D2BF-596B862AF165}"/>
          </ac:picMkLst>
        </pc:picChg>
      </pc:sldChg>
      <pc:sldChg chg="modSp mod">
        <pc:chgData name="RIO Alexis" userId="ad72f89c-550d-4bfe-a77f-cd881fd0cee7" providerId="ADAL" clId="{D7844528-D5E4-426A-B460-A9AB0A27332D}" dt="2023-12-07T15:14:04.939" v="1681" actId="20577"/>
        <pc:sldMkLst>
          <pc:docMk/>
          <pc:sldMk cId="774782036" sldId="273"/>
        </pc:sldMkLst>
        <pc:spChg chg="mod">
          <ac:chgData name="RIO Alexis" userId="ad72f89c-550d-4bfe-a77f-cd881fd0cee7" providerId="ADAL" clId="{D7844528-D5E4-426A-B460-A9AB0A27332D}" dt="2023-12-07T15:14:04.939" v="1681" actId="20577"/>
          <ac:spMkLst>
            <pc:docMk/>
            <pc:sldMk cId="774782036" sldId="273"/>
            <ac:spMk id="2" creationId="{FBED313E-DBF6-126A-C5D1-F60672D30B3D}"/>
          </ac:spMkLst>
        </pc:spChg>
      </pc:sldChg>
      <pc:sldChg chg="del">
        <pc:chgData name="RIO Alexis" userId="ad72f89c-550d-4bfe-a77f-cd881fd0cee7" providerId="ADAL" clId="{D7844528-D5E4-426A-B460-A9AB0A27332D}" dt="2023-12-07T15:14:13.272" v="1682" actId="47"/>
        <pc:sldMkLst>
          <pc:docMk/>
          <pc:sldMk cId="2011807344" sldId="274"/>
        </pc:sldMkLst>
      </pc:sldChg>
      <pc:sldChg chg="del">
        <pc:chgData name="RIO Alexis" userId="ad72f89c-550d-4bfe-a77f-cd881fd0cee7" providerId="ADAL" clId="{D7844528-D5E4-426A-B460-A9AB0A27332D}" dt="2023-12-07T15:14:17.800" v="1683" actId="47"/>
        <pc:sldMkLst>
          <pc:docMk/>
          <pc:sldMk cId="953021337" sldId="275"/>
        </pc:sldMkLst>
      </pc:sldChg>
      <pc:sldChg chg="delSp add del setBg delDesignElem">
        <pc:chgData name="RIO Alexis" userId="ad72f89c-550d-4bfe-a77f-cd881fd0cee7" providerId="ADAL" clId="{D7844528-D5E4-426A-B460-A9AB0A27332D}" dt="2023-12-07T13:31:18.402" v="2" actId="47"/>
        <pc:sldMkLst>
          <pc:docMk/>
          <pc:sldMk cId="165007261" sldId="277"/>
        </pc:sldMkLst>
        <pc:spChg chg="del">
          <ac:chgData name="RIO Alexis" userId="ad72f89c-550d-4bfe-a77f-cd881fd0cee7" providerId="ADAL" clId="{D7844528-D5E4-426A-B460-A9AB0A27332D}" dt="2023-12-07T13:31:16.240" v="1"/>
          <ac:spMkLst>
            <pc:docMk/>
            <pc:sldMk cId="165007261" sldId="277"/>
            <ac:spMk id="11" creationId="{86FF76B9-219D-4469-AF87-0236D29032F1}"/>
          </ac:spMkLst>
        </pc:spChg>
        <pc:spChg chg="del">
          <ac:chgData name="RIO Alexis" userId="ad72f89c-550d-4bfe-a77f-cd881fd0cee7" providerId="ADAL" clId="{D7844528-D5E4-426A-B460-A9AB0A27332D}" dt="2023-12-07T13:31:16.240" v="1"/>
          <ac:spMkLst>
            <pc:docMk/>
            <pc:sldMk cId="165007261" sldId="277"/>
            <ac:spMk id="20" creationId="{2E80C965-DB6D-4F81-9E9E-B027384D0BD6}"/>
          </ac:spMkLst>
        </pc:spChg>
        <pc:spChg chg="del">
          <ac:chgData name="RIO Alexis" userId="ad72f89c-550d-4bfe-a77f-cd881fd0cee7" providerId="ADAL" clId="{D7844528-D5E4-426A-B460-A9AB0A27332D}" dt="2023-12-07T13:31:16.240" v="1"/>
          <ac:spMkLst>
            <pc:docMk/>
            <pc:sldMk cId="165007261" sldId="277"/>
            <ac:spMk id="22" creationId="{633C5E46-DAC5-4661-9C87-22B08E2A512F}"/>
          </ac:spMkLst>
        </pc:spChg>
        <pc:grpChg chg="del">
          <ac:chgData name="RIO Alexis" userId="ad72f89c-550d-4bfe-a77f-cd881fd0cee7" providerId="ADAL" clId="{D7844528-D5E4-426A-B460-A9AB0A27332D}" dt="2023-12-07T13:31:16.240" v="1"/>
          <ac:grpSpMkLst>
            <pc:docMk/>
            <pc:sldMk cId="165007261" sldId="277"/>
            <ac:grpSpMk id="12" creationId="{DB88BD78-87E1-424D-B479-C37D8E41B12E}"/>
          </ac:grpSpMkLst>
        </pc:grpChg>
      </pc:sldChg>
      <pc:sldChg chg="delSp modSp add mod">
        <pc:chgData name="RIO Alexis" userId="ad72f89c-550d-4bfe-a77f-cd881fd0cee7" providerId="ADAL" clId="{D7844528-D5E4-426A-B460-A9AB0A27332D}" dt="2023-12-07T13:41:02.094" v="570" actId="478"/>
        <pc:sldMkLst>
          <pc:docMk/>
          <pc:sldMk cId="885479180" sldId="277"/>
        </pc:sldMkLst>
        <pc:spChg chg="mod">
          <ac:chgData name="RIO Alexis" userId="ad72f89c-550d-4bfe-a77f-cd881fd0cee7" providerId="ADAL" clId="{D7844528-D5E4-426A-B460-A9AB0A27332D}" dt="2023-12-07T13:40:20.022" v="519" actId="20577"/>
          <ac:spMkLst>
            <pc:docMk/>
            <pc:sldMk cId="885479180" sldId="277"/>
            <ac:spMk id="5" creationId="{EA60A41C-64B2-0775-B6B1-E281D59DAECB}"/>
          </ac:spMkLst>
        </pc:spChg>
        <pc:spChg chg="del">
          <ac:chgData name="RIO Alexis" userId="ad72f89c-550d-4bfe-a77f-cd881fd0cee7" providerId="ADAL" clId="{D7844528-D5E4-426A-B460-A9AB0A27332D}" dt="2023-12-07T13:41:02.094" v="570" actId="478"/>
          <ac:spMkLst>
            <pc:docMk/>
            <pc:sldMk cId="885479180" sldId="277"/>
            <ac:spMk id="6" creationId="{A48A84A8-D26C-7E79-A83A-B15D718579F9}"/>
          </ac:spMkLst>
        </pc:spChg>
      </pc:sldChg>
      <pc:sldChg chg="addSp delSp modSp add mod">
        <pc:chgData name="RIO Alexis" userId="ad72f89c-550d-4bfe-a77f-cd881fd0cee7" providerId="ADAL" clId="{D7844528-D5E4-426A-B460-A9AB0A27332D}" dt="2023-12-09T16:31:33.988" v="2034" actId="20577"/>
        <pc:sldMkLst>
          <pc:docMk/>
          <pc:sldMk cId="3367434963" sldId="278"/>
        </pc:sldMkLst>
        <pc:spChg chg="add del mod">
          <ac:chgData name="RIO Alexis" userId="ad72f89c-550d-4bfe-a77f-cd881fd0cee7" providerId="ADAL" clId="{D7844528-D5E4-426A-B460-A9AB0A27332D}" dt="2023-12-07T13:32:15.927" v="53" actId="767"/>
          <ac:spMkLst>
            <pc:docMk/>
            <pc:sldMk cId="3367434963" sldId="278"/>
            <ac:spMk id="2" creationId="{AD89ECBC-037F-DFB2-EA50-EA9E12BCBB92}"/>
          </ac:spMkLst>
        </pc:spChg>
        <pc:spChg chg="add mod">
          <ac:chgData name="RIO Alexis" userId="ad72f89c-550d-4bfe-a77f-cd881fd0cee7" providerId="ADAL" clId="{D7844528-D5E4-426A-B460-A9AB0A27332D}" dt="2023-12-09T16:31:21.718" v="2009" actId="20577"/>
          <ac:spMkLst>
            <pc:docMk/>
            <pc:sldMk cId="3367434963" sldId="278"/>
            <ac:spMk id="3" creationId="{84830824-41AF-26F1-1A1E-C9AF7ABD2939}"/>
          </ac:spMkLst>
        </pc:spChg>
        <pc:spChg chg="add mod">
          <ac:chgData name="RIO Alexis" userId="ad72f89c-550d-4bfe-a77f-cd881fd0cee7" providerId="ADAL" clId="{D7844528-D5E4-426A-B460-A9AB0A27332D}" dt="2023-12-09T16:31:33.988" v="2034" actId="20577"/>
          <ac:spMkLst>
            <pc:docMk/>
            <pc:sldMk cId="3367434963" sldId="278"/>
            <ac:spMk id="4" creationId="{8A044552-5228-7CB5-6092-CFA98F380A5C}"/>
          </ac:spMkLst>
        </pc:spChg>
        <pc:spChg chg="mod">
          <ac:chgData name="RIO Alexis" userId="ad72f89c-550d-4bfe-a77f-cd881fd0cee7" providerId="ADAL" clId="{D7844528-D5E4-426A-B460-A9AB0A27332D}" dt="2023-12-07T13:31:57.439" v="50" actId="20577"/>
          <ac:spMkLst>
            <pc:docMk/>
            <pc:sldMk cId="3367434963" sldId="278"/>
            <ac:spMk id="5" creationId="{EA60A41C-64B2-0775-B6B1-E281D59DAECB}"/>
          </ac:spMkLst>
        </pc:spChg>
        <pc:spChg chg="add del">
          <ac:chgData name="RIO Alexis" userId="ad72f89c-550d-4bfe-a77f-cd881fd0cee7" providerId="ADAL" clId="{D7844528-D5E4-426A-B460-A9AB0A27332D}" dt="2023-12-07T13:32:29.401" v="55" actId="478"/>
          <ac:spMkLst>
            <pc:docMk/>
            <pc:sldMk cId="3367434963" sldId="278"/>
            <ac:spMk id="6" creationId="{A48A84A8-D26C-7E79-A83A-B15D718579F9}"/>
          </ac:spMkLst>
        </pc:spChg>
        <pc:spChg chg="add mod">
          <ac:chgData name="RIO Alexis" userId="ad72f89c-550d-4bfe-a77f-cd881fd0cee7" providerId="ADAL" clId="{D7844528-D5E4-426A-B460-A9AB0A27332D}" dt="2023-12-07T13:34:47.842" v="281" actId="14100"/>
          <ac:spMkLst>
            <pc:docMk/>
            <pc:sldMk cId="3367434963" sldId="278"/>
            <ac:spMk id="7" creationId="{2E63ED9E-CDD0-8345-AEA8-1EADF65AAD1F}"/>
          </ac:spMkLst>
        </pc:spChg>
        <pc:spChg chg="add mod">
          <ac:chgData name="RIO Alexis" userId="ad72f89c-550d-4bfe-a77f-cd881fd0cee7" providerId="ADAL" clId="{D7844528-D5E4-426A-B460-A9AB0A27332D}" dt="2023-12-07T13:37:29.420" v="331" actId="1076"/>
          <ac:spMkLst>
            <pc:docMk/>
            <pc:sldMk cId="3367434963" sldId="278"/>
            <ac:spMk id="8" creationId="{46A5CC19-A26E-CCD9-17F1-B921842F65AF}"/>
          </ac:spMkLst>
        </pc:spChg>
        <pc:spChg chg="add del mod">
          <ac:chgData name="RIO Alexis" userId="ad72f89c-550d-4bfe-a77f-cd881fd0cee7" providerId="ADAL" clId="{D7844528-D5E4-426A-B460-A9AB0A27332D}" dt="2023-12-07T13:36:22.658" v="312" actId="478"/>
          <ac:spMkLst>
            <pc:docMk/>
            <pc:sldMk cId="3367434963" sldId="278"/>
            <ac:spMk id="9" creationId="{60722ECD-2020-8BCA-9C53-30973B7FF935}"/>
          </ac:spMkLst>
        </pc:spChg>
        <pc:spChg chg="add mod">
          <ac:chgData name="RIO Alexis" userId="ad72f89c-550d-4bfe-a77f-cd881fd0cee7" providerId="ADAL" clId="{D7844528-D5E4-426A-B460-A9AB0A27332D}" dt="2023-12-07T13:57:16.506" v="1237" actId="14100"/>
          <ac:spMkLst>
            <pc:docMk/>
            <pc:sldMk cId="3367434963" sldId="278"/>
            <ac:spMk id="10" creationId="{76C2C1BA-713F-544D-7D07-33B485443734}"/>
          </ac:spMkLst>
        </pc:spChg>
        <pc:spChg chg="add mod">
          <ac:chgData name="RIO Alexis" userId="ad72f89c-550d-4bfe-a77f-cd881fd0cee7" providerId="ADAL" clId="{D7844528-D5E4-426A-B460-A9AB0A27332D}" dt="2023-12-07T13:37:51.342" v="339" actId="1076"/>
          <ac:spMkLst>
            <pc:docMk/>
            <pc:sldMk cId="3367434963" sldId="278"/>
            <ac:spMk id="14" creationId="{C694992B-9ED4-37BF-56AD-18B59E337FD7}"/>
          </ac:spMkLst>
        </pc:spChg>
        <pc:spChg chg="add mod">
          <ac:chgData name="RIO Alexis" userId="ad72f89c-550d-4bfe-a77f-cd881fd0cee7" providerId="ADAL" clId="{D7844528-D5E4-426A-B460-A9AB0A27332D}" dt="2023-12-07T13:39:46.980" v="487" actId="113"/>
          <ac:spMkLst>
            <pc:docMk/>
            <pc:sldMk cId="3367434963" sldId="278"/>
            <ac:spMk id="15" creationId="{137C2250-92A6-3CF5-222E-B12A7EA4AD12}"/>
          </ac:spMkLst>
        </pc:spChg>
        <pc:cxnChg chg="add mod">
          <ac:chgData name="RIO Alexis" userId="ad72f89c-550d-4bfe-a77f-cd881fd0cee7" providerId="ADAL" clId="{D7844528-D5E4-426A-B460-A9AB0A27332D}" dt="2023-12-07T13:39:29.642" v="485" actId="14100"/>
          <ac:cxnSpMkLst>
            <pc:docMk/>
            <pc:sldMk cId="3367434963" sldId="278"/>
            <ac:cxnSpMk id="19" creationId="{6A81658B-82A5-5E8C-E696-041D0A027B8F}"/>
          </ac:cxnSpMkLst>
        </pc:cxnChg>
        <pc:cxnChg chg="add mod">
          <ac:chgData name="RIO Alexis" userId="ad72f89c-550d-4bfe-a77f-cd881fd0cee7" providerId="ADAL" clId="{D7844528-D5E4-426A-B460-A9AB0A27332D}" dt="2023-12-07T13:39:24.455" v="483" actId="14100"/>
          <ac:cxnSpMkLst>
            <pc:docMk/>
            <pc:sldMk cId="3367434963" sldId="278"/>
            <ac:cxnSpMk id="21" creationId="{0F7CEE21-0FB2-704B-5329-D926F7714B4D}"/>
          </ac:cxnSpMkLst>
        </pc:cxnChg>
      </pc:sldChg>
      <pc:sldChg chg="addSp delSp modSp add mod">
        <pc:chgData name="RIO Alexis" userId="ad72f89c-550d-4bfe-a77f-cd881fd0cee7" providerId="ADAL" clId="{D7844528-D5E4-426A-B460-A9AB0A27332D}" dt="2023-12-07T15:43:05.365" v="1804" actId="1076"/>
        <pc:sldMkLst>
          <pc:docMk/>
          <pc:sldMk cId="961882364" sldId="279"/>
        </pc:sldMkLst>
        <pc:spChg chg="add mod">
          <ac:chgData name="RIO Alexis" userId="ad72f89c-550d-4bfe-a77f-cd881fd0cee7" providerId="ADAL" clId="{D7844528-D5E4-426A-B460-A9AB0A27332D}" dt="2023-12-07T15:00:22.699" v="1458" actId="120"/>
          <ac:spMkLst>
            <pc:docMk/>
            <pc:sldMk cId="961882364" sldId="279"/>
            <ac:spMk id="2" creationId="{5074E1CE-18C8-40F0-3A2B-0EFD7E3353E7}"/>
          </ac:spMkLst>
        </pc:spChg>
        <pc:spChg chg="add del mod">
          <ac:chgData name="RIO Alexis" userId="ad72f89c-550d-4bfe-a77f-cd881fd0cee7" providerId="ADAL" clId="{D7844528-D5E4-426A-B460-A9AB0A27332D}" dt="2023-12-07T15:00:00.074" v="1451" actId="478"/>
          <ac:spMkLst>
            <pc:docMk/>
            <pc:sldMk cId="961882364" sldId="279"/>
            <ac:spMk id="3" creationId="{E75F464D-2189-2978-A688-20B8C469D2B0}"/>
          </ac:spMkLst>
        </pc:spChg>
        <pc:spChg chg="mod">
          <ac:chgData name="RIO Alexis" userId="ad72f89c-550d-4bfe-a77f-cd881fd0cee7" providerId="ADAL" clId="{D7844528-D5E4-426A-B460-A9AB0A27332D}" dt="2023-12-07T13:52:32.821" v="1069" actId="20577"/>
          <ac:spMkLst>
            <pc:docMk/>
            <pc:sldMk cId="961882364" sldId="279"/>
            <ac:spMk id="5" creationId="{EA60A41C-64B2-0775-B6B1-E281D59DAECB}"/>
          </ac:spMkLst>
        </pc:spChg>
        <pc:spChg chg="del">
          <ac:chgData name="RIO Alexis" userId="ad72f89c-550d-4bfe-a77f-cd881fd0cee7" providerId="ADAL" clId="{D7844528-D5E4-426A-B460-A9AB0A27332D}" dt="2023-12-07T13:41:04.710" v="571" actId="478"/>
          <ac:spMkLst>
            <pc:docMk/>
            <pc:sldMk cId="961882364" sldId="279"/>
            <ac:spMk id="6" creationId="{A48A84A8-D26C-7E79-A83A-B15D718579F9}"/>
          </ac:spMkLst>
        </pc:spChg>
        <pc:spChg chg="add del mod">
          <ac:chgData name="RIO Alexis" userId="ad72f89c-550d-4bfe-a77f-cd881fd0cee7" providerId="ADAL" clId="{D7844528-D5E4-426A-B460-A9AB0A27332D}" dt="2023-12-07T13:46:10.772" v="735"/>
          <ac:spMkLst>
            <pc:docMk/>
            <pc:sldMk cId="961882364" sldId="279"/>
            <ac:spMk id="8" creationId="{9029463A-2D05-922F-D475-CE69647C9888}"/>
          </ac:spMkLst>
        </pc:spChg>
        <pc:picChg chg="add mod">
          <ac:chgData name="RIO Alexis" userId="ad72f89c-550d-4bfe-a77f-cd881fd0cee7" providerId="ADAL" clId="{D7844528-D5E4-426A-B460-A9AB0A27332D}" dt="2023-12-07T15:43:03.573" v="1803" actId="1076"/>
          <ac:picMkLst>
            <pc:docMk/>
            <pc:sldMk cId="961882364" sldId="279"/>
            <ac:picMk id="4" creationId="{C0B52449-9789-BD27-FA83-5D7E4339F3E2}"/>
          </ac:picMkLst>
        </pc:picChg>
        <pc:picChg chg="add del">
          <ac:chgData name="RIO Alexis" userId="ad72f89c-550d-4bfe-a77f-cd881fd0cee7" providerId="ADAL" clId="{D7844528-D5E4-426A-B460-A9AB0A27332D}" dt="2023-12-07T15:04:32.496" v="1481" actId="478"/>
          <ac:picMkLst>
            <pc:docMk/>
            <pc:sldMk cId="961882364" sldId="279"/>
            <ac:picMk id="6" creationId="{AF78C38A-9AA5-E036-BCCE-4CDB96BBA660}"/>
          </ac:picMkLst>
        </pc:picChg>
        <pc:picChg chg="add mod">
          <ac:chgData name="RIO Alexis" userId="ad72f89c-550d-4bfe-a77f-cd881fd0cee7" providerId="ADAL" clId="{D7844528-D5E4-426A-B460-A9AB0A27332D}" dt="2023-12-07T15:43:05.365" v="1804" actId="1076"/>
          <ac:picMkLst>
            <pc:docMk/>
            <pc:sldMk cId="961882364" sldId="279"/>
            <ac:picMk id="8" creationId="{9F184D9D-A368-4D31-890E-E8E84D4DA3CB}"/>
          </ac:picMkLst>
        </pc:picChg>
        <pc:picChg chg="add del mod">
          <ac:chgData name="RIO Alexis" userId="ad72f89c-550d-4bfe-a77f-cd881fd0cee7" providerId="ADAL" clId="{D7844528-D5E4-426A-B460-A9AB0A27332D}" dt="2023-12-07T15:00:01.051" v="1453" actId="478"/>
          <ac:picMkLst>
            <pc:docMk/>
            <pc:sldMk cId="961882364" sldId="279"/>
            <ac:picMk id="1026" creationId="{CA2B698F-0879-CB14-18D3-29870CC933FE}"/>
          </ac:picMkLst>
        </pc:picChg>
        <pc:picChg chg="add del mod">
          <ac:chgData name="RIO Alexis" userId="ad72f89c-550d-4bfe-a77f-cd881fd0cee7" providerId="ADAL" clId="{D7844528-D5E4-426A-B460-A9AB0A27332D}" dt="2023-12-07T15:00:01.466" v="1454" actId="478"/>
          <ac:picMkLst>
            <pc:docMk/>
            <pc:sldMk cId="961882364" sldId="279"/>
            <ac:picMk id="1028" creationId="{D240FCC8-DFB2-BA7C-CB8E-342AD7DE8EFF}"/>
          </ac:picMkLst>
        </pc:picChg>
        <pc:picChg chg="add del">
          <ac:chgData name="RIO Alexis" userId="ad72f89c-550d-4bfe-a77f-cd881fd0cee7" providerId="ADAL" clId="{D7844528-D5E4-426A-B460-A9AB0A27332D}" dt="2023-12-07T15:04:37.679" v="1483"/>
          <ac:picMkLst>
            <pc:docMk/>
            <pc:sldMk cId="961882364" sldId="279"/>
            <ac:picMk id="1030" creationId="{4F6A2F65-00DF-FF85-8F45-2DD351058974}"/>
          </ac:picMkLst>
        </pc:picChg>
        <pc:picChg chg="add del mod">
          <ac:chgData name="RIO Alexis" userId="ad72f89c-550d-4bfe-a77f-cd881fd0cee7" providerId="ADAL" clId="{D7844528-D5E4-426A-B460-A9AB0A27332D}" dt="2023-12-07T15:00:01.871" v="1455" actId="478"/>
          <ac:picMkLst>
            <pc:docMk/>
            <pc:sldMk cId="961882364" sldId="279"/>
            <ac:picMk id="1032" creationId="{C8C52942-4428-17D1-8E1C-472F3A5D801B}"/>
          </ac:picMkLst>
        </pc:picChg>
        <pc:cxnChg chg="add del mod">
          <ac:chgData name="RIO Alexis" userId="ad72f89c-550d-4bfe-a77f-cd881fd0cee7" providerId="ADAL" clId="{D7844528-D5E4-426A-B460-A9AB0A27332D}" dt="2023-12-07T14:59:51.672" v="1448" actId="478"/>
          <ac:cxnSpMkLst>
            <pc:docMk/>
            <pc:sldMk cId="961882364" sldId="279"/>
            <ac:cxnSpMk id="7" creationId="{481E2385-A39E-A8B8-1190-38342D476FBE}"/>
          </ac:cxnSpMkLst>
        </pc:cxnChg>
      </pc:sldChg>
      <pc:sldChg chg="delSp modSp add mod">
        <pc:chgData name="RIO Alexis" userId="ad72f89c-550d-4bfe-a77f-cd881fd0cee7" providerId="ADAL" clId="{D7844528-D5E4-426A-B460-A9AB0A27332D}" dt="2023-12-07T13:41:53.227" v="601" actId="1076"/>
        <pc:sldMkLst>
          <pc:docMk/>
          <pc:sldMk cId="1942466500" sldId="280"/>
        </pc:sldMkLst>
        <pc:spChg chg="mod">
          <ac:chgData name="RIO Alexis" userId="ad72f89c-550d-4bfe-a77f-cd881fd0cee7" providerId="ADAL" clId="{D7844528-D5E4-426A-B460-A9AB0A27332D}" dt="2023-12-07T13:41:53.227" v="601" actId="1076"/>
          <ac:spMkLst>
            <pc:docMk/>
            <pc:sldMk cId="1942466500" sldId="280"/>
            <ac:spMk id="5" creationId="{EA60A41C-64B2-0775-B6B1-E281D59DAECB}"/>
          </ac:spMkLst>
        </pc:spChg>
        <pc:spChg chg="del">
          <ac:chgData name="RIO Alexis" userId="ad72f89c-550d-4bfe-a77f-cd881fd0cee7" providerId="ADAL" clId="{D7844528-D5E4-426A-B460-A9AB0A27332D}" dt="2023-12-07T13:41:07.750" v="572" actId="478"/>
          <ac:spMkLst>
            <pc:docMk/>
            <pc:sldMk cId="1942466500" sldId="280"/>
            <ac:spMk id="6" creationId="{A48A84A8-D26C-7E79-A83A-B15D718579F9}"/>
          </ac:spMkLst>
        </pc:spChg>
      </pc:sldChg>
      <pc:sldChg chg="addSp modSp add mod">
        <pc:chgData name="RIO Alexis" userId="ad72f89c-550d-4bfe-a77f-cd881fd0cee7" providerId="ADAL" clId="{D7844528-D5E4-426A-B460-A9AB0A27332D}" dt="2023-12-07T15:07:12.057" v="1520" actId="20577"/>
        <pc:sldMkLst>
          <pc:docMk/>
          <pc:sldMk cId="30954805" sldId="281"/>
        </pc:sldMkLst>
        <pc:spChg chg="add mod">
          <ac:chgData name="RIO Alexis" userId="ad72f89c-550d-4bfe-a77f-cd881fd0cee7" providerId="ADAL" clId="{D7844528-D5E4-426A-B460-A9AB0A27332D}" dt="2023-12-07T15:07:12.057" v="1520" actId="20577"/>
          <ac:spMkLst>
            <pc:docMk/>
            <pc:sldMk cId="30954805" sldId="281"/>
            <ac:spMk id="2" creationId="{F2BD837D-B117-C127-79F3-6CFEC9BC14C4}"/>
          </ac:spMkLst>
        </pc:spChg>
        <pc:spChg chg="mod">
          <ac:chgData name="RIO Alexis" userId="ad72f89c-550d-4bfe-a77f-cd881fd0cee7" providerId="ADAL" clId="{D7844528-D5E4-426A-B460-A9AB0A27332D}" dt="2023-12-07T13:58:33.471" v="1262" actId="20577"/>
          <ac:spMkLst>
            <pc:docMk/>
            <pc:sldMk cId="30954805" sldId="281"/>
            <ac:spMk id="5" creationId="{EA60A41C-64B2-0775-B6B1-E281D59DAECB}"/>
          </ac:spMkLst>
        </pc:spChg>
      </pc:sldChg>
      <pc:sldChg chg="delSp modSp add mod">
        <pc:chgData name="RIO Alexis" userId="ad72f89c-550d-4bfe-a77f-cd881fd0cee7" providerId="ADAL" clId="{D7844528-D5E4-426A-B460-A9AB0A27332D}" dt="2023-12-07T15:21:27.894" v="1707" actId="20577"/>
        <pc:sldMkLst>
          <pc:docMk/>
          <pc:sldMk cId="516781242" sldId="285"/>
        </pc:sldMkLst>
        <pc:spChg chg="del">
          <ac:chgData name="RIO Alexis" userId="ad72f89c-550d-4bfe-a77f-cd881fd0cee7" providerId="ADAL" clId="{D7844528-D5E4-426A-B460-A9AB0A27332D}" dt="2023-12-07T14:59:56.624" v="1449" actId="478"/>
          <ac:spMkLst>
            <pc:docMk/>
            <pc:sldMk cId="516781242" sldId="285"/>
            <ac:spMk id="2" creationId="{5074E1CE-18C8-40F0-3A2B-0EFD7E3353E7}"/>
          </ac:spMkLst>
        </pc:spChg>
        <pc:spChg chg="mod">
          <ac:chgData name="RIO Alexis" userId="ad72f89c-550d-4bfe-a77f-cd881fd0cee7" providerId="ADAL" clId="{D7844528-D5E4-426A-B460-A9AB0A27332D}" dt="2023-12-07T15:21:27.894" v="1707" actId="20577"/>
          <ac:spMkLst>
            <pc:docMk/>
            <pc:sldMk cId="516781242" sldId="285"/>
            <ac:spMk id="3" creationId="{E75F464D-2189-2978-A688-20B8C469D2B0}"/>
          </ac:spMkLst>
        </pc:spChg>
        <pc:picChg chg="mod">
          <ac:chgData name="RIO Alexis" userId="ad72f89c-550d-4bfe-a77f-cd881fd0cee7" providerId="ADAL" clId="{D7844528-D5E4-426A-B460-A9AB0A27332D}" dt="2023-12-07T15:00:44.289" v="1464" actId="1076"/>
          <ac:picMkLst>
            <pc:docMk/>
            <pc:sldMk cId="516781242" sldId="285"/>
            <ac:picMk id="1026" creationId="{CA2B698F-0879-CB14-18D3-29870CC933FE}"/>
          </ac:picMkLst>
        </pc:picChg>
        <pc:picChg chg="mod">
          <ac:chgData name="RIO Alexis" userId="ad72f89c-550d-4bfe-a77f-cd881fd0cee7" providerId="ADAL" clId="{D7844528-D5E4-426A-B460-A9AB0A27332D}" dt="2023-12-07T15:11:45.432" v="1662" actId="14100"/>
          <ac:picMkLst>
            <pc:docMk/>
            <pc:sldMk cId="516781242" sldId="285"/>
            <ac:picMk id="1028" creationId="{D240FCC8-DFB2-BA7C-CB8E-342AD7DE8EFF}"/>
          </ac:picMkLst>
        </pc:picChg>
        <pc:picChg chg="mod">
          <ac:chgData name="RIO Alexis" userId="ad72f89c-550d-4bfe-a77f-cd881fd0cee7" providerId="ADAL" clId="{D7844528-D5E4-426A-B460-A9AB0A27332D}" dt="2023-12-07T15:00:49.957" v="1468" actId="1076"/>
          <ac:picMkLst>
            <pc:docMk/>
            <pc:sldMk cId="516781242" sldId="285"/>
            <ac:picMk id="1032" creationId="{C8C52942-4428-17D1-8E1C-472F3A5D801B}"/>
          </ac:picMkLst>
        </pc:picChg>
        <pc:cxnChg chg="del">
          <ac:chgData name="RIO Alexis" userId="ad72f89c-550d-4bfe-a77f-cd881fd0cee7" providerId="ADAL" clId="{D7844528-D5E4-426A-B460-A9AB0A27332D}" dt="2023-12-07T14:59:58.017" v="1450" actId="478"/>
          <ac:cxnSpMkLst>
            <pc:docMk/>
            <pc:sldMk cId="516781242" sldId="285"/>
            <ac:cxnSpMk id="7" creationId="{481E2385-A39E-A8B8-1190-38342D476FBE}"/>
          </ac:cxnSpMkLst>
        </pc:cxnChg>
      </pc:sldChg>
      <pc:sldChg chg="delSp modSp add mod">
        <pc:chgData name="RIO Alexis" userId="ad72f89c-550d-4bfe-a77f-cd881fd0cee7" providerId="ADAL" clId="{D7844528-D5E4-426A-B460-A9AB0A27332D}" dt="2023-12-07T15:42:51.108" v="1802" actId="20577"/>
        <pc:sldMkLst>
          <pc:docMk/>
          <pc:sldMk cId="1995190245" sldId="287"/>
        </pc:sldMkLst>
        <pc:spChg chg="mod">
          <ac:chgData name="RIO Alexis" userId="ad72f89c-550d-4bfe-a77f-cd881fd0cee7" providerId="ADAL" clId="{D7844528-D5E4-426A-B460-A9AB0A27332D}" dt="2023-12-07T15:42:51.108" v="1802" actId="20577"/>
          <ac:spMkLst>
            <pc:docMk/>
            <pc:sldMk cId="1995190245" sldId="287"/>
            <ac:spMk id="3" creationId="{E75F464D-2189-2978-A688-20B8C469D2B0}"/>
          </ac:spMkLst>
        </pc:spChg>
        <pc:picChg chg="del">
          <ac:chgData name="RIO Alexis" userId="ad72f89c-550d-4bfe-a77f-cd881fd0cee7" providerId="ADAL" clId="{D7844528-D5E4-426A-B460-A9AB0A27332D}" dt="2023-12-07T15:07:42.065" v="1522" actId="478"/>
          <ac:picMkLst>
            <pc:docMk/>
            <pc:sldMk cId="1995190245" sldId="287"/>
            <ac:picMk id="1026" creationId="{CA2B698F-0879-CB14-18D3-29870CC933FE}"/>
          </ac:picMkLst>
        </pc:picChg>
        <pc:picChg chg="del">
          <ac:chgData name="RIO Alexis" userId="ad72f89c-550d-4bfe-a77f-cd881fd0cee7" providerId="ADAL" clId="{D7844528-D5E4-426A-B460-A9AB0A27332D}" dt="2023-12-07T15:07:42.927" v="1524" actId="478"/>
          <ac:picMkLst>
            <pc:docMk/>
            <pc:sldMk cId="1995190245" sldId="287"/>
            <ac:picMk id="1028" creationId="{D240FCC8-DFB2-BA7C-CB8E-342AD7DE8EFF}"/>
          </ac:picMkLst>
        </pc:picChg>
        <pc:picChg chg="del">
          <ac:chgData name="RIO Alexis" userId="ad72f89c-550d-4bfe-a77f-cd881fd0cee7" providerId="ADAL" clId="{D7844528-D5E4-426A-B460-A9AB0A27332D}" dt="2023-12-07T15:07:42.595" v="1523" actId="478"/>
          <ac:picMkLst>
            <pc:docMk/>
            <pc:sldMk cId="1995190245" sldId="287"/>
            <ac:picMk id="1032" creationId="{C8C52942-4428-17D1-8E1C-472F3A5D801B}"/>
          </ac:picMkLst>
        </pc:picChg>
      </pc:sldChg>
    </pc:docChg>
  </pc:docChgLst>
  <pc:docChgLst>
    <pc:chgData name="DUPORGE Gabriel" userId="S::gabriel.duporge@edu.devinci.fr::586f4565-5f4d-4555-90e5-0c07a94d3603" providerId="AD" clId="Web-{D4121612-8AB9-4821-842C-36B9B2204B2D}"/>
    <pc:docChg chg="addSld delSld modSld">
      <pc:chgData name="DUPORGE Gabriel" userId="S::gabriel.duporge@edu.devinci.fr::586f4565-5f4d-4555-90e5-0c07a94d3603" providerId="AD" clId="Web-{D4121612-8AB9-4821-842C-36B9B2204B2D}" dt="2024-03-14T16:51:03.067" v="153" actId="1076"/>
      <pc:docMkLst>
        <pc:docMk/>
      </pc:docMkLst>
      <pc:sldChg chg="addSp delSp modSp add replId">
        <pc:chgData name="DUPORGE Gabriel" userId="S::gabriel.duporge@edu.devinci.fr::586f4565-5f4d-4555-90e5-0c07a94d3603" providerId="AD" clId="Web-{D4121612-8AB9-4821-842C-36B9B2204B2D}" dt="2024-03-14T16:41:44.702" v="152" actId="14100"/>
        <pc:sldMkLst>
          <pc:docMk/>
          <pc:sldMk cId="3449491734" sldId="305"/>
        </pc:sldMkLst>
        <pc:spChg chg="del mod">
          <ac:chgData name="DUPORGE Gabriel" userId="S::gabriel.duporge@edu.devinci.fr::586f4565-5f4d-4555-90e5-0c07a94d3603" providerId="AD" clId="Web-{D4121612-8AB9-4821-842C-36B9B2204B2D}" dt="2024-03-14T16:26:43.840" v="33"/>
          <ac:spMkLst>
            <pc:docMk/>
            <pc:sldMk cId="3449491734" sldId="305"/>
            <ac:spMk id="3" creationId="{EAAE7028-24F2-7C7F-F434-6BCB5FA09FBA}"/>
          </ac:spMkLst>
        </pc:spChg>
        <pc:spChg chg="mod">
          <ac:chgData name="DUPORGE Gabriel" userId="S::gabriel.duporge@edu.devinci.fr::586f4565-5f4d-4555-90e5-0c07a94d3603" providerId="AD" clId="Web-{D4121612-8AB9-4821-842C-36B9B2204B2D}" dt="2024-03-14T16:41:44.702" v="152" actId="14100"/>
          <ac:spMkLst>
            <pc:docMk/>
            <pc:sldMk cId="3449491734" sldId="305"/>
            <ac:spMk id="5" creationId="{448F7CC3-0338-F35B-5EA5-1173FA9B11C8}"/>
          </ac:spMkLst>
        </pc:spChg>
        <pc:picChg chg="del">
          <ac:chgData name="DUPORGE Gabriel" userId="S::gabriel.duporge@edu.devinci.fr::586f4565-5f4d-4555-90e5-0c07a94d3603" providerId="AD" clId="Web-{D4121612-8AB9-4821-842C-36B9B2204B2D}" dt="2024-03-14T16:26:46.152" v="34"/>
          <ac:picMkLst>
            <pc:docMk/>
            <pc:sldMk cId="3449491734" sldId="305"/>
            <ac:picMk id="2" creationId="{5182D7A0-1AC5-299F-B00D-4E8A56CD08EF}"/>
          </ac:picMkLst>
        </pc:picChg>
        <pc:picChg chg="add del mod modCrop">
          <ac:chgData name="DUPORGE Gabriel" userId="S::gabriel.duporge@edu.devinci.fr::586f4565-5f4d-4555-90e5-0c07a94d3603" providerId="AD" clId="Web-{D4121612-8AB9-4821-842C-36B9B2204B2D}" dt="2024-03-14T16:32:04.149" v="76"/>
          <ac:picMkLst>
            <pc:docMk/>
            <pc:sldMk cId="3449491734" sldId="305"/>
            <ac:picMk id="4" creationId="{E96EEBC6-C967-428B-8049-D606DA5ECEED}"/>
          </ac:picMkLst>
        </pc:picChg>
        <pc:picChg chg="add mod">
          <ac:chgData name="DUPORGE Gabriel" userId="S::gabriel.duporge@edu.devinci.fr::586f4565-5f4d-4555-90e5-0c07a94d3603" providerId="AD" clId="Web-{D4121612-8AB9-4821-842C-36B9B2204B2D}" dt="2024-03-14T16:33:07.010" v="80" actId="1076"/>
          <ac:picMkLst>
            <pc:docMk/>
            <pc:sldMk cId="3449491734" sldId="305"/>
            <ac:picMk id="6" creationId="{BC989A13-D9D6-11C4-1984-7909934E687E}"/>
          </ac:picMkLst>
        </pc:picChg>
      </pc:sldChg>
      <pc:sldChg chg="addSp delSp modSp new del">
        <pc:chgData name="DUPORGE Gabriel" userId="S::gabriel.duporge@edu.devinci.fr::586f4565-5f4d-4555-90e5-0c07a94d3603" providerId="AD" clId="Web-{D4121612-8AB9-4821-842C-36B9B2204B2D}" dt="2024-03-14T16:26:29.839" v="28"/>
        <pc:sldMkLst>
          <pc:docMk/>
          <pc:sldMk cId="3746642235" sldId="305"/>
        </pc:sldMkLst>
        <pc:spChg chg="del">
          <ac:chgData name="DUPORGE Gabriel" userId="S::gabriel.duporge@edu.devinci.fr::586f4565-5f4d-4555-90e5-0c07a94d3603" providerId="AD" clId="Web-{D4121612-8AB9-4821-842C-36B9B2204B2D}" dt="2024-03-14T16:17:11.334" v="1"/>
          <ac:spMkLst>
            <pc:docMk/>
            <pc:sldMk cId="3746642235" sldId="305"/>
            <ac:spMk id="3" creationId="{C7018D4B-665C-00EB-6B65-ABDC31B964E9}"/>
          </ac:spMkLst>
        </pc:spChg>
        <pc:spChg chg="add mod">
          <ac:chgData name="DUPORGE Gabriel" userId="S::gabriel.duporge@edu.devinci.fr::586f4565-5f4d-4555-90e5-0c07a94d3603" providerId="AD" clId="Web-{D4121612-8AB9-4821-842C-36B9B2204B2D}" dt="2024-03-14T16:26:19.933" v="26"/>
          <ac:spMkLst>
            <pc:docMk/>
            <pc:sldMk cId="3746642235" sldId="305"/>
            <ac:spMk id="6" creationId="{8CC48BA6-FEB2-DF56-6E97-20BCC9DE0439}"/>
          </ac:spMkLst>
        </pc:spChg>
        <pc:picChg chg="add del mod ord modCrop">
          <ac:chgData name="DUPORGE Gabriel" userId="S::gabriel.duporge@edu.devinci.fr::586f4565-5f4d-4555-90e5-0c07a94d3603" providerId="AD" clId="Web-{D4121612-8AB9-4821-842C-36B9B2204B2D}" dt="2024-03-14T16:26:19.933" v="26"/>
          <ac:picMkLst>
            <pc:docMk/>
            <pc:sldMk cId="3746642235" sldId="305"/>
            <ac:picMk id="4" creationId="{AB478125-562D-18DA-EDD1-AD52E25D2BE9}"/>
          </ac:picMkLst>
        </pc:picChg>
      </pc:sldChg>
      <pc:sldChg chg="addSp delSp modSp add replId">
        <pc:chgData name="DUPORGE Gabriel" userId="S::gabriel.duporge@edu.devinci.fr::586f4565-5f4d-4555-90e5-0c07a94d3603" providerId="AD" clId="Web-{D4121612-8AB9-4821-842C-36B9B2204B2D}" dt="2024-03-14T16:34:50.905" v="90" actId="1076"/>
        <pc:sldMkLst>
          <pc:docMk/>
          <pc:sldMk cId="1163809241" sldId="306"/>
        </pc:sldMkLst>
        <pc:picChg chg="add del mod">
          <ac:chgData name="DUPORGE Gabriel" userId="S::gabriel.duporge@edu.devinci.fr::586f4565-5f4d-4555-90e5-0c07a94d3603" providerId="AD" clId="Web-{D4121612-8AB9-4821-842C-36B9B2204B2D}" dt="2024-03-14T16:28:10.234" v="58"/>
          <ac:picMkLst>
            <pc:docMk/>
            <pc:sldMk cId="1163809241" sldId="306"/>
            <ac:picMk id="2" creationId="{44B3BE76-3769-76CE-DCF0-6E8EC275F855}"/>
          </ac:picMkLst>
        </pc:picChg>
        <pc:picChg chg="add del mod">
          <ac:chgData name="DUPORGE Gabriel" userId="S::gabriel.duporge@edu.devinci.fr::586f4565-5f4d-4555-90e5-0c07a94d3603" providerId="AD" clId="Web-{D4121612-8AB9-4821-842C-36B9B2204B2D}" dt="2024-03-14T16:30:03.519" v="71"/>
          <ac:picMkLst>
            <pc:docMk/>
            <pc:sldMk cId="1163809241" sldId="306"/>
            <ac:picMk id="3" creationId="{5869EE21-8E98-91F6-2BB6-267ACA15E9B1}"/>
          </ac:picMkLst>
        </pc:picChg>
        <pc:picChg chg="del">
          <ac:chgData name="DUPORGE Gabriel" userId="S::gabriel.duporge@edu.devinci.fr::586f4565-5f4d-4555-90e5-0c07a94d3603" providerId="AD" clId="Web-{D4121612-8AB9-4821-842C-36B9B2204B2D}" dt="2024-03-14T16:27:50.092" v="47"/>
          <ac:picMkLst>
            <pc:docMk/>
            <pc:sldMk cId="1163809241" sldId="306"/>
            <ac:picMk id="4" creationId="{E96EEBC6-C967-428B-8049-D606DA5ECEED}"/>
          </ac:picMkLst>
        </pc:picChg>
        <pc:picChg chg="add del mod">
          <ac:chgData name="DUPORGE Gabriel" userId="S::gabriel.duporge@edu.devinci.fr::586f4565-5f4d-4555-90e5-0c07a94d3603" providerId="AD" clId="Web-{D4121612-8AB9-4821-842C-36B9B2204B2D}" dt="2024-03-14T16:34:18.935" v="83"/>
          <ac:picMkLst>
            <pc:docMk/>
            <pc:sldMk cId="1163809241" sldId="306"/>
            <ac:picMk id="6" creationId="{DD9E1E1F-A120-6087-9E53-11B496173594}"/>
          </ac:picMkLst>
        </pc:picChg>
        <pc:picChg chg="add del mod">
          <ac:chgData name="DUPORGE Gabriel" userId="S::gabriel.duporge@edu.devinci.fr::586f4565-5f4d-4555-90e5-0c07a94d3603" providerId="AD" clId="Web-{D4121612-8AB9-4821-842C-36B9B2204B2D}" dt="2024-03-14T16:34:17.357" v="82"/>
          <ac:picMkLst>
            <pc:docMk/>
            <pc:sldMk cId="1163809241" sldId="306"/>
            <ac:picMk id="7" creationId="{C9C4C6D5-AD4B-8EFF-E1C6-5B382EE9CC03}"/>
          </ac:picMkLst>
        </pc:picChg>
        <pc:picChg chg="add mod">
          <ac:chgData name="DUPORGE Gabriel" userId="S::gabriel.duporge@edu.devinci.fr::586f4565-5f4d-4555-90e5-0c07a94d3603" providerId="AD" clId="Web-{D4121612-8AB9-4821-842C-36B9B2204B2D}" dt="2024-03-14T16:34:50.905" v="90" actId="1076"/>
          <ac:picMkLst>
            <pc:docMk/>
            <pc:sldMk cId="1163809241" sldId="306"/>
            <ac:picMk id="8" creationId="{1F579B3B-8342-258B-1189-4ABD1C5B3207}"/>
          </ac:picMkLst>
        </pc:picChg>
      </pc:sldChg>
      <pc:sldChg chg="add del replId">
        <pc:chgData name="DUPORGE Gabriel" userId="S::gabriel.duporge@edu.devinci.fr::586f4565-5f4d-4555-90e5-0c07a94d3603" providerId="AD" clId="Web-{D4121612-8AB9-4821-842C-36B9B2204B2D}" dt="2024-03-14T16:27:37.451" v="45"/>
        <pc:sldMkLst>
          <pc:docMk/>
          <pc:sldMk cId="2531327365" sldId="306"/>
        </pc:sldMkLst>
      </pc:sldChg>
      <pc:sldChg chg="addSp delSp modSp new del">
        <pc:chgData name="DUPORGE Gabriel" userId="S::gabriel.duporge@edu.devinci.fr::586f4565-5f4d-4555-90e5-0c07a94d3603" providerId="AD" clId="Web-{D4121612-8AB9-4821-842C-36B9B2204B2D}" dt="2024-03-14T16:26:26.995" v="27"/>
        <pc:sldMkLst>
          <pc:docMk/>
          <pc:sldMk cId="3944776927" sldId="306"/>
        </pc:sldMkLst>
        <pc:spChg chg="del">
          <ac:chgData name="DUPORGE Gabriel" userId="S::gabriel.duporge@edu.devinci.fr::586f4565-5f4d-4555-90e5-0c07a94d3603" providerId="AD" clId="Web-{D4121612-8AB9-4821-842C-36B9B2204B2D}" dt="2024-03-14T16:17:34.007" v="6"/>
          <ac:spMkLst>
            <pc:docMk/>
            <pc:sldMk cId="3944776927" sldId="306"/>
            <ac:spMk id="3" creationId="{CDF4CF87-5B6A-3592-987D-B56A0ABD703F}"/>
          </ac:spMkLst>
        </pc:spChg>
        <pc:spChg chg="add del mod">
          <ac:chgData name="DUPORGE Gabriel" userId="S::gabriel.duporge@edu.devinci.fr::586f4565-5f4d-4555-90e5-0c07a94d3603" providerId="AD" clId="Web-{D4121612-8AB9-4821-842C-36B9B2204B2D}" dt="2024-03-14T16:25:47.916" v="20"/>
          <ac:spMkLst>
            <pc:docMk/>
            <pc:sldMk cId="3944776927" sldId="306"/>
            <ac:spMk id="6" creationId="{43D046D1-2B49-73A1-1F71-1BA09D0FC7DF}"/>
          </ac:spMkLst>
        </pc:spChg>
        <pc:spChg chg="add del">
          <ac:chgData name="DUPORGE Gabriel" userId="S::gabriel.duporge@edu.devinci.fr::586f4565-5f4d-4555-90e5-0c07a94d3603" providerId="AD" clId="Web-{D4121612-8AB9-4821-842C-36B9B2204B2D}" dt="2024-03-14T16:26:00.572" v="24"/>
          <ac:spMkLst>
            <pc:docMk/>
            <pc:sldMk cId="3944776927" sldId="306"/>
            <ac:spMk id="8" creationId="{5B3AA3C4-198F-3DFE-FF5A-556BEB14541A}"/>
          </ac:spMkLst>
        </pc:spChg>
        <pc:spChg chg="add mod">
          <ac:chgData name="DUPORGE Gabriel" userId="S::gabriel.duporge@edu.devinci.fr::586f4565-5f4d-4555-90e5-0c07a94d3603" providerId="AD" clId="Web-{D4121612-8AB9-4821-842C-36B9B2204B2D}" dt="2024-03-14T16:26:08.526" v="25"/>
          <ac:spMkLst>
            <pc:docMk/>
            <pc:sldMk cId="3944776927" sldId="306"/>
            <ac:spMk id="10" creationId="{4B47715D-1D12-547C-4FF4-E8CB371C3C9F}"/>
          </ac:spMkLst>
        </pc:spChg>
        <pc:picChg chg="add del mod ord modCrop">
          <ac:chgData name="DUPORGE Gabriel" userId="S::gabriel.duporge@edu.devinci.fr::586f4565-5f4d-4555-90e5-0c07a94d3603" providerId="AD" clId="Web-{D4121612-8AB9-4821-842C-36B9B2204B2D}" dt="2024-03-14T16:26:08.526" v="25"/>
          <ac:picMkLst>
            <pc:docMk/>
            <pc:sldMk cId="3944776927" sldId="306"/>
            <ac:picMk id="4" creationId="{3226470A-B97B-6ADA-EE40-0C118B0E7E09}"/>
          </ac:picMkLst>
        </pc:picChg>
      </pc:sldChg>
      <pc:sldChg chg="addSp delSp modSp add del replId">
        <pc:chgData name="DUPORGE Gabriel" userId="S::gabriel.duporge@edu.devinci.fr::586f4565-5f4d-4555-90e5-0c07a94d3603" providerId="AD" clId="Web-{D4121612-8AB9-4821-842C-36B9B2204B2D}" dt="2024-03-14T16:36:17.627" v="97"/>
        <pc:sldMkLst>
          <pc:docMk/>
          <pc:sldMk cId="3774976361" sldId="307"/>
        </pc:sldMkLst>
        <pc:picChg chg="add del mod">
          <ac:chgData name="DUPORGE Gabriel" userId="S::gabriel.duporge@edu.devinci.fr::586f4565-5f4d-4555-90e5-0c07a94d3603" providerId="AD" clId="Web-{D4121612-8AB9-4821-842C-36B9B2204B2D}" dt="2024-03-14T16:35:25.984" v="91"/>
          <ac:picMkLst>
            <pc:docMk/>
            <pc:sldMk cId="3774976361" sldId="307"/>
            <ac:picMk id="2" creationId="{574F67A1-FBC9-2534-98A7-1716624AD176}"/>
          </ac:picMkLst>
        </pc:picChg>
        <pc:picChg chg="del">
          <ac:chgData name="DUPORGE Gabriel" userId="S::gabriel.duporge@edu.devinci.fr::586f4565-5f4d-4555-90e5-0c07a94d3603" providerId="AD" clId="Web-{D4121612-8AB9-4821-842C-36B9B2204B2D}" dt="2024-03-14T16:29:47.628" v="66"/>
          <ac:picMkLst>
            <pc:docMk/>
            <pc:sldMk cId="3774976361" sldId="307"/>
            <ac:picMk id="3" creationId="{5869EE21-8E98-91F6-2BB6-267ACA15E9B1}"/>
          </ac:picMkLst>
        </pc:picChg>
        <pc:picChg chg="add del mod">
          <ac:chgData name="DUPORGE Gabriel" userId="S::gabriel.duporge@edu.devinci.fr::586f4565-5f4d-4555-90e5-0c07a94d3603" providerId="AD" clId="Web-{D4121612-8AB9-4821-842C-36B9B2204B2D}" dt="2024-03-14T16:36:13.018" v="96"/>
          <ac:picMkLst>
            <pc:docMk/>
            <pc:sldMk cId="3774976361" sldId="307"/>
            <ac:picMk id="4" creationId="{496EDEF9-2C45-E5DF-A0D2-2862F365DA22}"/>
          </ac:picMkLst>
        </pc:picChg>
      </pc:sldChg>
      <pc:sldChg chg="addSp delSp modSp add replId">
        <pc:chgData name="DUPORGE Gabriel" userId="S::gabriel.duporge@edu.devinci.fr::586f4565-5f4d-4555-90e5-0c07a94d3603" providerId="AD" clId="Web-{D4121612-8AB9-4821-842C-36B9B2204B2D}" dt="2024-03-14T16:51:03.067" v="153" actId="1076"/>
        <pc:sldMkLst>
          <pc:docMk/>
          <pc:sldMk cId="1508540337" sldId="308"/>
        </pc:sldMkLst>
        <pc:picChg chg="add mod">
          <ac:chgData name="DUPORGE Gabriel" userId="S::gabriel.duporge@edu.devinci.fr::586f4565-5f4d-4555-90e5-0c07a94d3603" providerId="AD" clId="Web-{D4121612-8AB9-4821-842C-36B9B2204B2D}" dt="2024-03-14T16:51:03.067" v="153" actId="1076"/>
          <ac:picMkLst>
            <pc:docMk/>
            <pc:sldMk cId="1508540337" sldId="308"/>
            <ac:picMk id="2" creationId="{4C1A9A0E-17C2-6C53-24BF-BDB68F6897B0}"/>
          </ac:picMkLst>
        </pc:picChg>
        <pc:picChg chg="del">
          <ac:chgData name="DUPORGE Gabriel" userId="S::gabriel.duporge@edu.devinci.fr::586f4565-5f4d-4555-90e5-0c07a94d3603" providerId="AD" clId="Web-{D4121612-8AB9-4821-842C-36B9B2204B2D}" dt="2024-03-14T16:36:52.659" v="105"/>
          <ac:picMkLst>
            <pc:docMk/>
            <pc:sldMk cId="1508540337" sldId="308"/>
            <ac:picMk id="3" creationId="{5869EE21-8E98-91F6-2BB6-267ACA15E9B1}"/>
          </ac:picMkLst>
        </pc:picChg>
      </pc:sldChg>
      <pc:sldChg chg="addSp delSp modSp add replId">
        <pc:chgData name="DUPORGE Gabriel" userId="S::gabriel.duporge@edu.devinci.fr::586f4565-5f4d-4555-90e5-0c07a94d3603" providerId="AD" clId="Web-{D4121612-8AB9-4821-842C-36B9B2204B2D}" dt="2024-03-14T16:36:35.878" v="104" actId="1076"/>
        <pc:sldMkLst>
          <pc:docMk/>
          <pc:sldMk cId="3976173531" sldId="309"/>
        </pc:sldMkLst>
        <pc:picChg chg="add mod">
          <ac:chgData name="DUPORGE Gabriel" userId="S::gabriel.duporge@edu.devinci.fr::586f4565-5f4d-4555-90e5-0c07a94d3603" providerId="AD" clId="Web-{D4121612-8AB9-4821-842C-36B9B2204B2D}" dt="2024-03-14T16:36:35.878" v="104" actId="1076"/>
          <ac:picMkLst>
            <pc:docMk/>
            <pc:sldMk cId="3976173531" sldId="309"/>
            <ac:picMk id="2" creationId="{B4A88A7D-A668-8462-EB5A-8A48192D85D0}"/>
          </ac:picMkLst>
        </pc:picChg>
        <pc:picChg chg="del">
          <ac:chgData name="DUPORGE Gabriel" userId="S::gabriel.duporge@edu.devinci.fr::586f4565-5f4d-4555-90e5-0c07a94d3603" providerId="AD" clId="Web-{D4121612-8AB9-4821-842C-36B9B2204B2D}" dt="2024-03-14T16:36:23.971" v="99"/>
          <ac:picMkLst>
            <pc:docMk/>
            <pc:sldMk cId="3976173531" sldId="309"/>
            <ac:picMk id="8" creationId="{1F579B3B-8342-258B-1189-4ABD1C5B3207}"/>
          </ac:picMkLst>
        </pc:picChg>
      </pc:sldChg>
      <pc:sldChg chg="new del">
        <pc:chgData name="DUPORGE Gabriel" userId="S::gabriel.duporge@edu.devinci.fr::586f4565-5f4d-4555-90e5-0c07a94d3603" providerId="AD" clId="Web-{D4121612-8AB9-4821-842C-36B9B2204B2D}" dt="2024-03-14T16:38:25.928" v="111"/>
        <pc:sldMkLst>
          <pc:docMk/>
          <pc:sldMk cId="3115065595" sldId="310"/>
        </pc:sldMkLst>
      </pc:sldChg>
      <pc:sldChg chg="addSp delSp modSp add replId">
        <pc:chgData name="DUPORGE Gabriel" userId="S::gabriel.duporge@edu.devinci.fr::586f4565-5f4d-4555-90e5-0c07a94d3603" providerId="AD" clId="Web-{D4121612-8AB9-4821-842C-36B9B2204B2D}" dt="2024-03-14T16:38:59.899" v="118" actId="1076"/>
        <pc:sldMkLst>
          <pc:docMk/>
          <pc:sldMk cId="2417692215" sldId="311"/>
        </pc:sldMkLst>
        <pc:picChg chg="del">
          <ac:chgData name="DUPORGE Gabriel" userId="S::gabriel.duporge@edu.devinci.fr::586f4565-5f4d-4555-90e5-0c07a94d3603" providerId="AD" clId="Web-{D4121612-8AB9-4821-842C-36B9B2204B2D}" dt="2024-03-14T16:38:29.710" v="112"/>
          <ac:picMkLst>
            <pc:docMk/>
            <pc:sldMk cId="2417692215" sldId="311"/>
            <ac:picMk id="2" creationId="{4C1A9A0E-17C2-6C53-24BF-BDB68F6897B0}"/>
          </ac:picMkLst>
        </pc:picChg>
        <pc:picChg chg="add mod">
          <ac:chgData name="DUPORGE Gabriel" userId="S::gabriel.duporge@edu.devinci.fr::586f4565-5f4d-4555-90e5-0c07a94d3603" providerId="AD" clId="Web-{D4121612-8AB9-4821-842C-36B9B2204B2D}" dt="2024-03-14T16:38:59.899" v="118" actId="1076"/>
          <ac:picMkLst>
            <pc:docMk/>
            <pc:sldMk cId="2417692215" sldId="311"/>
            <ac:picMk id="3" creationId="{E8039C6E-9954-4D89-28CF-12B82D831BE5}"/>
          </ac:picMkLst>
        </pc:picChg>
      </pc:sldChg>
    </pc:docChg>
  </pc:docChgLst>
  <pc:docChgLst>
    <pc:chgData name="DUPORGE Gabriel" userId="S::gabriel.duporge@edu.devinci.fr::586f4565-5f4d-4555-90e5-0c07a94d3603" providerId="AD" clId="Web-{AA83D2B8-CBEE-4E40-A9CF-87C018124236}"/>
    <pc:docChg chg="addSld delSld modSld sldOrd">
      <pc:chgData name="DUPORGE Gabriel" userId="S::gabriel.duporge@edu.devinci.fr::586f4565-5f4d-4555-90e5-0c07a94d3603" providerId="AD" clId="Web-{AA83D2B8-CBEE-4E40-A9CF-87C018124236}" dt="2024-03-15T10:42:17.106" v="68" actId="14100"/>
      <pc:docMkLst>
        <pc:docMk/>
      </pc:docMkLst>
      <pc:sldChg chg="addSp delSp modSp">
        <pc:chgData name="DUPORGE Gabriel" userId="S::gabriel.duporge@edu.devinci.fr::586f4565-5f4d-4555-90e5-0c07a94d3603" providerId="AD" clId="Web-{AA83D2B8-CBEE-4E40-A9CF-87C018124236}" dt="2024-03-15T10:23:49.156" v="24" actId="1076"/>
        <pc:sldMkLst>
          <pc:docMk/>
          <pc:sldMk cId="3449491734" sldId="305"/>
        </pc:sldMkLst>
        <pc:spChg chg="add del mod">
          <ac:chgData name="DUPORGE Gabriel" userId="S::gabriel.duporge@edu.devinci.fr::586f4565-5f4d-4555-90e5-0c07a94d3603" providerId="AD" clId="Web-{AA83D2B8-CBEE-4E40-A9CF-87C018124236}" dt="2024-03-15T10:00:50.805" v="5"/>
          <ac:spMkLst>
            <pc:docMk/>
            <pc:sldMk cId="3449491734" sldId="305"/>
            <ac:spMk id="2" creationId="{705C93CD-AB31-B5A4-C6E0-CB44212FB118}"/>
          </ac:spMkLst>
        </pc:spChg>
        <pc:spChg chg="add del">
          <ac:chgData name="DUPORGE Gabriel" userId="S::gabriel.duporge@edu.devinci.fr::586f4565-5f4d-4555-90e5-0c07a94d3603" providerId="AD" clId="Web-{AA83D2B8-CBEE-4E40-A9CF-87C018124236}" dt="2024-03-15T10:23:25.577" v="21"/>
          <ac:spMkLst>
            <pc:docMk/>
            <pc:sldMk cId="3449491734" sldId="305"/>
            <ac:spMk id="4" creationId="{0ACC6BC3-7FCD-CC1F-DE4E-0BE02D78B3F0}"/>
          </ac:spMkLst>
        </pc:spChg>
        <pc:picChg chg="add mod">
          <ac:chgData name="DUPORGE Gabriel" userId="S::gabriel.duporge@edu.devinci.fr::586f4565-5f4d-4555-90e5-0c07a94d3603" providerId="AD" clId="Web-{AA83D2B8-CBEE-4E40-A9CF-87C018124236}" dt="2024-03-15T10:23:25.437" v="20" actId="1076"/>
          <ac:picMkLst>
            <pc:docMk/>
            <pc:sldMk cId="3449491734" sldId="305"/>
            <ac:picMk id="2" creationId="{7EB16949-8B48-F4AC-2739-9D41868D62DB}"/>
          </ac:picMkLst>
        </pc:picChg>
        <pc:picChg chg="add mod">
          <ac:chgData name="DUPORGE Gabriel" userId="S::gabriel.duporge@edu.devinci.fr::586f4565-5f4d-4555-90e5-0c07a94d3603" providerId="AD" clId="Web-{AA83D2B8-CBEE-4E40-A9CF-87C018124236}" dt="2024-03-15T10:01:29.244" v="11" actId="14100"/>
          <ac:picMkLst>
            <pc:docMk/>
            <pc:sldMk cId="3449491734" sldId="305"/>
            <ac:picMk id="3" creationId="{80C4D726-907E-F304-3377-A5409286E337}"/>
          </ac:picMkLst>
        </pc:picChg>
        <pc:picChg chg="add mod">
          <ac:chgData name="DUPORGE Gabriel" userId="S::gabriel.duporge@edu.devinci.fr::586f4565-5f4d-4555-90e5-0c07a94d3603" providerId="AD" clId="Web-{AA83D2B8-CBEE-4E40-A9CF-87C018124236}" dt="2024-03-15T10:23:49.156" v="24" actId="1076"/>
          <ac:picMkLst>
            <pc:docMk/>
            <pc:sldMk cId="3449491734" sldId="305"/>
            <ac:picMk id="6" creationId="{BB507DE7-AA15-C03A-9D0C-702CDDBBCC04}"/>
          </ac:picMkLst>
        </pc:picChg>
        <pc:picChg chg="del">
          <ac:chgData name="DUPORGE Gabriel" userId="S::gabriel.duporge@edu.devinci.fr::586f4565-5f4d-4555-90e5-0c07a94d3603" providerId="AD" clId="Web-{AA83D2B8-CBEE-4E40-A9CF-87C018124236}" dt="2024-03-15T10:00:47.695" v="1"/>
          <ac:picMkLst>
            <pc:docMk/>
            <pc:sldMk cId="3449491734" sldId="305"/>
            <ac:picMk id="6" creationId="{BC989A13-D9D6-11C4-1984-7909934E687E}"/>
          </ac:picMkLst>
        </pc:picChg>
        <pc:picChg chg="add del mod">
          <ac:chgData name="DUPORGE Gabriel" userId="S::gabriel.duporge@edu.devinci.fr::586f4565-5f4d-4555-90e5-0c07a94d3603" providerId="AD" clId="Web-{AA83D2B8-CBEE-4E40-A9CF-87C018124236}" dt="2024-03-15T10:02:46.121" v="15"/>
          <ac:picMkLst>
            <pc:docMk/>
            <pc:sldMk cId="3449491734" sldId="305"/>
            <ac:picMk id="7" creationId="{F4610773-A179-F7DD-BCE4-E48CDFA6234C}"/>
          </ac:picMkLst>
        </pc:picChg>
        <pc:picChg chg="add mod">
          <ac:chgData name="DUPORGE Gabriel" userId="S::gabriel.duporge@edu.devinci.fr::586f4565-5f4d-4555-90e5-0c07a94d3603" providerId="AD" clId="Web-{AA83D2B8-CBEE-4E40-A9CF-87C018124236}" dt="2024-03-15T10:03:05.653" v="18" actId="1076"/>
          <ac:picMkLst>
            <pc:docMk/>
            <pc:sldMk cId="3449491734" sldId="305"/>
            <ac:picMk id="8" creationId="{E0CADC34-A40D-C184-1F46-9EFB59E593A4}"/>
          </ac:picMkLst>
        </pc:picChg>
      </pc:sldChg>
      <pc:sldChg chg="addSp delSp modSp ord">
        <pc:chgData name="DUPORGE Gabriel" userId="S::gabriel.duporge@edu.devinci.fr::586f4565-5f4d-4555-90e5-0c07a94d3603" providerId="AD" clId="Web-{AA83D2B8-CBEE-4E40-A9CF-87C018124236}" dt="2024-03-15T10:41:29.667" v="58" actId="1076"/>
        <pc:sldMkLst>
          <pc:docMk/>
          <pc:sldMk cId="1163809241" sldId="306"/>
        </pc:sldMkLst>
        <pc:picChg chg="add mod">
          <ac:chgData name="DUPORGE Gabriel" userId="S::gabriel.duporge@edu.devinci.fr::586f4565-5f4d-4555-90e5-0c07a94d3603" providerId="AD" clId="Web-{AA83D2B8-CBEE-4E40-A9CF-87C018124236}" dt="2024-03-15T10:40:04.242" v="38" actId="1076"/>
          <ac:picMkLst>
            <pc:docMk/>
            <pc:sldMk cId="1163809241" sldId="306"/>
            <ac:picMk id="2" creationId="{4116AC21-CFB7-28F4-6F03-3FC52DFE4486}"/>
          </ac:picMkLst>
        </pc:picChg>
        <pc:picChg chg="add del mod">
          <ac:chgData name="DUPORGE Gabriel" userId="S::gabriel.duporge@edu.devinci.fr::586f4565-5f4d-4555-90e5-0c07a94d3603" providerId="AD" clId="Web-{AA83D2B8-CBEE-4E40-A9CF-87C018124236}" dt="2024-03-15T10:40:54.556" v="50"/>
          <ac:picMkLst>
            <pc:docMk/>
            <pc:sldMk cId="1163809241" sldId="306"/>
            <ac:picMk id="4" creationId="{0366A28E-FFCF-97C8-67AF-C1600F5F1B8E}"/>
          </ac:picMkLst>
        </pc:picChg>
        <pc:picChg chg="add del">
          <ac:chgData name="DUPORGE Gabriel" userId="S::gabriel.duporge@edu.devinci.fr::586f4565-5f4d-4555-90e5-0c07a94d3603" providerId="AD" clId="Web-{AA83D2B8-CBEE-4E40-A9CF-87C018124236}" dt="2024-03-15T10:41:19.450" v="56"/>
          <ac:picMkLst>
            <pc:docMk/>
            <pc:sldMk cId="1163809241" sldId="306"/>
            <ac:picMk id="7" creationId="{699A098D-1D0A-CA9B-A64B-83BB16591F2B}"/>
          </ac:picMkLst>
        </pc:picChg>
        <pc:picChg chg="del">
          <ac:chgData name="DUPORGE Gabriel" userId="S::gabriel.duporge@edu.devinci.fr::586f4565-5f4d-4555-90e5-0c07a94d3603" providerId="AD" clId="Web-{AA83D2B8-CBEE-4E40-A9CF-87C018124236}" dt="2024-03-15T10:33:19.788" v="32"/>
          <ac:picMkLst>
            <pc:docMk/>
            <pc:sldMk cId="1163809241" sldId="306"/>
            <ac:picMk id="8" creationId="{1F579B3B-8342-258B-1189-4ABD1C5B3207}"/>
          </ac:picMkLst>
        </pc:picChg>
        <pc:picChg chg="add mod">
          <ac:chgData name="DUPORGE Gabriel" userId="S::gabriel.duporge@edu.devinci.fr::586f4565-5f4d-4555-90e5-0c07a94d3603" providerId="AD" clId="Web-{AA83D2B8-CBEE-4E40-A9CF-87C018124236}" dt="2024-03-15T10:41:29.667" v="58" actId="1076"/>
          <ac:picMkLst>
            <pc:docMk/>
            <pc:sldMk cId="1163809241" sldId="306"/>
            <ac:picMk id="10" creationId="{58B1BB29-D7B2-3A49-363E-687900000345}"/>
          </ac:picMkLst>
        </pc:picChg>
      </pc:sldChg>
      <pc:sldChg chg="delSp del">
        <pc:chgData name="DUPORGE Gabriel" userId="S::gabriel.duporge@edu.devinci.fr::586f4565-5f4d-4555-90e5-0c07a94d3603" providerId="AD" clId="Web-{AA83D2B8-CBEE-4E40-A9CF-87C018124236}" dt="2024-03-15T10:33:08.569" v="31"/>
        <pc:sldMkLst>
          <pc:docMk/>
          <pc:sldMk cId="1508540337" sldId="308"/>
        </pc:sldMkLst>
        <pc:picChg chg="del">
          <ac:chgData name="DUPORGE Gabriel" userId="S::gabriel.duporge@edu.devinci.fr::586f4565-5f4d-4555-90e5-0c07a94d3603" providerId="AD" clId="Web-{AA83D2B8-CBEE-4E40-A9CF-87C018124236}" dt="2024-03-15T10:24:00.438" v="25"/>
          <ac:picMkLst>
            <pc:docMk/>
            <pc:sldMk cId="1508540337" sldId="308"/>
            <ac:picMk id="2" creationId="{4C1A9A0E-17C2-6C53-24BF-BDB68F6897B0}"/>
          </ac:picMkLst>
        </pc:picChg>
      </pc:sldChg>
      <pc:sldChg chg="delSp del">
        <pc:chgData name="DUPORGE Gabriel" userId="S::gabriel.duporge@edu.devinci.fr::586f4565-5f4d-4555-90e5-0c07a94d3603" providerId="AD" clId="Web-{AA83D2B8-CBEE-4E40-A9CF-87C018124236}" dt="2024-03-15T10:33:23.507" v="33"/>
        <pc:sldMkLst>
          <pc:docMk/>
          <pc:sldMk cId="3976173531" sldId="309"/>
        </pc:sldMkLst>
        <pc:picChg chg="del">
          <ac:chgData name="DUPORGE Gabriel" userId="S::gabriel.duporge@edu.devinci.fr::586f4565-5f4d-4555-90e5-0c07a94d3603" providerId="AD" clId="Web-{AA83D2B8-CBEE-4E40-A9CF-87C018124236}" dt="2024-03-15T10:33:05.319" v="30"/>
          <ac:picMkLst>
            <pc:docMk/>
            <pc:sldMk cId="3976173531" sldId="309"/>
            <ac:picMk id="2" creationId="{B4A88A7D-A668-8462-EB5A-8A48192D85D0}"/>
          </ac:picMkLst>
        </pc:picChg>
      </pc:sldChg>
      <pc:sldChg chg="addSp delSp modSp">
        <pc:chgData name="DUPORGE Gabriel" userId="S::gabriel.duporge@edu.devinci.fr::586f4565-5f4d-4555-90e5-0c07a94d3603" providerId="AD" clId="Web-{AA83D2B8-CBEE-4E40-A9CF-87C018124236}" dt="2024-03-15T10:42:17.106" v="68" actId="14100"/>
        <pc:sldMkLst>
          <pc:docMk/>
          <pc:sldMk cId="2417692215" sldId="311"/>
        </pc:sldMkLst>
        <pc:picChg chg="add mod">
          <ac:chgData name="DUPORGE Gabriel" userId="S::gabriel.duporge@edu.devinci.fr::586f4565-5f4d-4555-90e5-0c07a94d3603" providerId="AD" clId="Web-{AA83D2B8-CBEE-4E40-A9CF-87C018124236}" dt="2024-03-15T10:32:59.116" v="29" actId="1076"/>
          <ac:picMkLst>
            <pc:docMk/>
            <pc:sldMk cId="2417692215" sldId="311"/>
            <ac:picMk id="2" creationId="{7D9BFE9B-B73D-9CA4-1C13-C65CF9D90126}"/>
          </ac:picMkLst>
        </pc:picChg>
        <pc:picChg chg="del">
          <ac:chgData name="DUPORGE Gabriel" userId="S::gabriel.duporge@edu.devinci.fr::586f4565-5f4d-4555-90e5-0c07a94d3603" providerId="AD" clId="Web-{AA83D2B8-CBEE-4E40-A9CF-87C018124236}" dt="2024-03-15T10:24:03.860" v="26"/>
          <ac:picMkLst>
            <pc:docMk/>
            <pc:sldMk cId="2417692215" sldId="311"/>
            <ac:picMk id="3" creationId="{E8039C6E-9954-4D89-28CF-12B82D831BE5}"/>
          </ac:picMkLst>
        </pc:picChg>
        <pc:picChg chg="add del">
          <ac:chgData name="DUPORGE Gabriel" userId="S::gabriel.duporge@edu.devinci.fr::586f4565-5f4d-4555-90e5-0c07a94d3603" providerId="AD" clId="Web-{AA83D2B8-CBEE-4E40-A9CF-87C018124236}" dt="2024-03-15T10:41:58.277" v="66"/>
          <ac:picMkLst>
            <pc:docMk/>
            <pc:sldMk cId="2417692215" sldId="311"/>
            <ac:picMk id="6" creationId="{CF46E134-2E75-89F7-ED48-12521264634D}"/>
          </ac:picMkLst>
        </pc:picChg>
        <pc:picChg chg="add mod">
          <ac:chgData name="DUPORGE Gabriel" userId="S::gabriel.duporge@edu.devinci.fr::586f4565-5f4d-4555-90e5-0c07a94d3603" providerId="AD" clId="Web-{AA83D2B8-CBEE-4E40-A9CF-87C018124236}" dt="2024-03-15T10:42:17.106" v="68" actId="14100"/>
          <ac:picMkLst>
            <pc:docMk/>
            <pc:sldMk cId="2417692215" sldId="311"/>
            <ac:picMk id="8" creationId="{4EED8BF4-C708-90E0-9A89-8E929836DFF9}"/>
          </ac:picMkLst>
        </pc:picChg>
      </pc:sldChg>
      <pc:sldChg chg="del">
        <pc:chgData name="DUPORGE Gabriel" userId="S::gabriel.duporge@edu.devinci.fr::586f4565-5f4d-4555-90e5-0c07a94d3603" providerId="AD" clId="Web-{AA83D2B8-CBEE-4E40-A9CF-87C018124236}" dt="2024-03-15T10:01:39.634" v="12"/>
        <pc:sldMkLst>
          <pc:docMk/>
          <pc:sldMk cId="3675379353" sldId="312"/>
        </pc:sldMkLst>
      </pc:sldChg>
      <pc:sldChg chg="addSp modSp add replId">
        <pc:chgData name="DUPORGE Gabriel" userId="S::gabriel.duporge@edu.devinci.fr::586f4565-5f4d-4555-90e5-0c07a94d3603" providerId="AD" clId="Web-{AA83D2B8-CBEE-4E40-A9CF-87C018124236}" dt="2024-03-15T10:40:41.696" v="48" actId="1076"/>
        <pc:sldMkLst>
          <pc:docMk/>
          <pc:sldMk cId="3510143057" sldId="313"/>
        </pc:sldMkLst>
        <pc:picChg chg="add mod">
          <ac:chgData name="DUPORGE Gabriel" userId="S::gabriel.duporge@edu.devinci.fr::586f4565-5f4d-4555-90e5-0c07a94d3603" providerId="AD" clId="Web-{AA83D2B8-CBEE-4E40-A9CF-87C018124236}" dt="2024-03-15T10:40:41.696" v="48" actId="1076"/>
          <ac:picMkLst>
            <pc:docMk/>
            <pc:sldMk cId="3510143057" sldId="313"/>
            <ac:picMk id="3" creationId="{578FAF27-71A3-B58F-21DB-676CEEE593DD}"/>
          </ac:picMkLst>
        </pc:picChg>
      </pc:sldChg>
    </pc:docChg>
  </pc:docChgLst>
  <pc:docChgLst>
    <pc:chgData name="DUPORGE Gabriel" userId="S::gabriel.duporge@edu.devinci.fr::586f4565-5f4d-4555-90e5-0c07a94d3603" providerId="AD" clId="Web-{E776FFBC-963B-41E3-8E21-0032C282A5B7}"/>
    <pc:docChg chg="modSld">
      <pc:chgData name="DUPORGE Gabriel" userId="S::gabriel.duporge@edu.devinci.fr::586f4565-5f4d-4555-90e5-0c07a94d3603" providerId="AD" clId="Web-{E776FFBC-963B-41E3-8E21-0032C282A5B7}" dt="2023-10-26T14:27:46.636" v="7"/>
      <pc:docMkLst>
        <pc:docMk/>
      </pc:docMkLst>
      <pc:sldChg chg="addSp delSp modSp">
        <pc:chgData name="DUPORGE Gabriel" userId="S::gabriel.duporge@edu.devinci.fr::586f4565-5f4d-4555-90e5-0c07a94d3603" providerId="AD" clId="Web-{E776FFBC-963B-41E3-8E21-0032C282A5B7}" dt="2023-10-26T14:27:46.636" v="7"/>
        <pc:sldMkLst>
          <pc:docMk/>
          <pc:sldMk cId="3052117499" sldId="259"/>
        </pc:sldMkLst>
        <pc:spChg chg="add del mod">
          <ac:chgData name="DUPORGE Gabriel" userId="S::gabriel.duporge@edu.devinci.fr::586f4565-5f4d-4555-90e5-0c07a94d3603" providerId="AD" clId="Web-{E776FFBC-963B-41E3-8E21-0032C282A5B7}" dt="2023-10-26T14:27:40.339" v="3"/>
          <ac:spMkLst>
            <pc:docMk/>
            <pc:sldMk cId="3052117499" sldId="259"/>
            <ac:spMk id="5" creationId="{AF02DE3E-D924-6AD9-FACA-3E91F4583560}"/>
          </ac:spMkLst>
        </pc:spChg>
        <pc:spChg chg="add del mod">
          <ac:chgData name="DUPORGE Gabriel" userId="S::gabriel.duporge@edu.devinci.fr::586f4565-5f4d-4555-90e5-0c07a94d3603" providerId="AD" clId="Web-{E776FFBC-963B-41E3-8E21-0032C282A5B7}" dt="2023-10-26T14:27:46.636" v="7"/>
          <ac:spMkLst>
            <pc:docMk/>
            <pc:sldMk cId="3052117499" sldId="259"/>
            <ac:spMk id="6" creationId="{BB14BEA3-A500-1680-C1BA-784F95D6C6EC}"/>
          </ac:spMkLst>
        </pc:spChg>
      </pc:sldChg>
    </pc:docChg>
  </pc:docChgLst>
  <pc:docChgLst>
    <pc:chgData name="LAMBOLEZ Quentin" userId="S::quentin.lambolez@edu.devinci.fr::2ba1dbb2-ce76-47cc-bfb5-c379928a0ecc" providerId="AD" clId="Web-{59512727-1DF7-F632-F207-DCA4DAE702F9}"/>
    <pc:docChg chg="addSld delSld modSld">
      <pc:chgData name="LAMBOLEZ Quentin" userId="S::quentin.lambolez@edu.devinci.fr::2ba1dbb2-ce76-47cc-bfb5-c379928a0ecc" providerId="AD" clId="Web-{59512727-1DF7-F632-F207-DCA4DAE702F9}" dt="2024-02-06T08:06:18.201" v="38" actId="20577"/>
      <pc:docMkLst>
        <pc:docMk/>
      </pc:docMkLst>
      <pc:sldChg chg="new del">
        <pc:chgData name="LAMBOLEZ Quentin" userId="S::quentin.lambolez@edu.devinci.fr::2ba1dbb2-ce76-47cc-bfb5-c379928a0ecc" providerId="AD" clId="Web-{59512727-1DF7-F632-F207-DCA4DAE702F9}" dt="2024-02-06T07:57:25.387" v="2"/>
        <pc:sldMkLst>
          <pc:docMk/>
          <pc:sldMk cId="2612051504" sldId="298"/>
        </pc:sldMkLst>
      </pc:sldChg>
      <pc:sldChg chg="delSp modSp add replId">
        <pc:chgData name="LAMBOLEZ Quentin" userId="S::quentin.lambolez@edu.devinci.fr::2ba1dbb2-ce76-47cc-bfb5-c379928a0ecc" providerId="AD" clId="Web-{59512727-1DF7-F632-F207-DCA4DAE702F9}" dt="2024-02-06T08:06:18.201" v="38" actId="20577"/>
        <pc:sldMkLst>
          <pc:docMk/>
          <pc:sldMk cId="3814254614" sldId="299"/>
        </pc:sldMkLst>
        <pc:spChg chg="mod">
          <ac:chgData name="LAMBOLEZ Quentin" userId="S::quentin.lambolez@edu.devinci.fr::2ba1dbb2-ce76-47cc-bfb5-c379928a0ecc" providerId="AD" clId="Web-{59512727-1DF7-F632-F207-DCA4DAE702F9}" dt="2024-02-06T08:06:18.201" v="38" actId="20577"/>
          <ac:spMkLst>
            <pc:docMk/>
            <pc:sldMk cId="3814254614" sldId="299"/>
            <ac:spMk id="4" creationId="{B581AFE8-297C-1EBA-D86B-BE91A9C009FE}"/>
          </ac:spMkLst>
        </pc:spChg>
        <pc:picChg chg="del">
          <ac:chgData name="LAMBOLEZ Quentin" userId="S::quentin.lambolez@edu.devinci.fr::2ba1dbb2-ce76-47cc-bfb5-c379928a0ecc" providerId="AD" clId="Web-{59512727-1DF7-F632-F207-DCA4DAE702F9}" dt="2024-02-06T08:02:52.335" v="3"/>
          <ac:picMkLst>
            <pc:docMk/>
            <pc:sldMk cId="3814254614" sldId="299"/>
            <ac:picMk id="6" creationId="{9558D76B-EF92-5BF6-9F26-A318FBEB8025}"/>
          </ac:picMkLst>
        </pc:picChg>
      </pc:sldChg>
    </pc:docChg>
  </pc:docChgLst>
  <pc:docChgLst>
    <pc:chgData name="DUPORGE Gabriel" userId="S::gabriel.duporge@edu.devinci.fr::586f4565-5f4d-4555-90e5-0c07a94d3603" providerId="AD" clId="Web-{77484E95-89CE-4ABD-8E10-DD328BFE59DB}"/>
    <pc:docChg chg="addSld delSld modSld">
      <pc:chgData name="DUPORGE Gabriel" userId="S::gabriel.duporge@edu.devinci.fr::586f4565-5f4d-4555-90e5-0c07a94d3603" providerId="AD" clId="Web-{77484E95-89CE-4ABD-8E10-DD328BFE59DB}" dt="2023-10-26T13:51:40.430" v="133" actId="1076"/>
      <pc:docMkLst>
        <pc:docMk/>
      </pc:docMkLst>
      <pc:sldChg chg="new del">
        <pc:chgData name="DUPORGE Gabriel" userId="S::gabriel.duporge@edu.devinci.fr::586f4565-5f4d-4555-90e5-0c07a94d3603" providerId="AD" clId="Web-{77484E95-89CE-4ABD-8E10-DD328BFE59DB}" dt="2023-10-26T13:46:00.092" v="2"/>
        <pc:sldMkLst>
          <pc:docMk/>
          <pc:sldMk cId="2804161392" sldId="266"/>
        </pc:sldMkLst>
      </pc:sldChg>
      <pc:sldChg chg="addSp modSp add replId">
        <pc:chgData name="DUPORGE Gabriel" userId="S::gabriel.duporge@edu.devinci.fr::586f4565-5f4d-4555-90e5-0c07a94d3603" providerId="AD" clId="Web-{77484E95-89CE-4ABD-8E10-DD328BFE59DB}" dt="2023-10-26T13:51:40.430" v="133" actId="1076"/>
        <pc:sldMkLst>
          <pc:docMk/>
          <pc:sldMk cId="1883073092" sldId="267"/>
        </pc:sldMkLst>
        <pc:spChg chg="mod">
          <ac:chgData name="DUPORGE Gabriel" userId="S::gabriel.duporge@edu.devinci.fr::586f4565-5f4d-4555-90e5-0c07a94d3603" providerId="AD" clId="Web-{77484E95-89CE-4ABD-8E10-DD328BFE59DB}" dt="2023-10-26T13:46:21.171" v="16" actId="20577"/>
          <ac:spMkLst>
            <pc:docMk/>
            <pc:sldMk cId="1883073092" sldId="267"/>
            <ac:spMk id="2" creationId="{B3F2A9F7-233D-6FE4-5C78-DFE96F1226F1}"/>
          </ac:spMkLst>
        </pc:spChg>
        <pc:spChg chg="mod">
          <ac:chgData name="DUPORGE Gabriel" userId="S::gabriel.duporge@edu.devinci.fr::586f4565-5f4d-4555-90e5-0c07a94d3603" providerId="AD" clId="Web-{77484E95-89CE-4ABD-8E10-DD328BFE59DB}" dt="2023-10-26T13:49:32.755" v="111" actId="20577"/>
          <ac:spMkLst>
            <pc:docMk/>
            <pc:sldMk cId="1883073092" sldId="267"/>
            <ac:spMk id="3" creationId="{45F197EB-44F2-D3E1-4898-E2896D62502C}"/>
          </ac:spMkLst>
        </pc:spChg>
        <pc:picChg chg="add mod">
          <ac:chgData name="DUPORGE Gabriel" userId="S::gabriel.duporge@edu.devinci.fr::586f4565-5f4d-4555-90e5-0c07a94d3603" providerId="AD" clId="Web-{77484E95-89CE-4ABD-8E10-DD328BFE59DB}" dt="2023-10-26T13:50:41.257" v="125" actId="14100"/>
          <ac:picMkLst>
            <pc:docMk/>
            <pc:sldMk cId="1883073092" sldId="267"/>
            <ac:picMk id="5" creationId="{36E58F9F-9594-D17E-583C-9F5F74EC029E}"/>
          </ac:picMkLst>
        </pc:picChg>
        <pc:picChg chg="add mod">
          <ac:chgData name="DUPORGE Gabriel" userId="S::gabriel.duporge@edu.devinci.fr::586f4565-5f4d-4555-90e5-0c07a94d3603" providerId="AD" clId="Web-{77484E95-89CE-4ABD-8E10-DD328BFE59DB}" dt="2023-10-26T13:50:37.305" v="124" actId="14100"/>
          <ac:picMkLst>
            <pc:docMk/>
            <pc:sldMk cId="1883073092" sldId="267"/>
            <ac:picMk id="6" creationId="{E2B1841D-383A-6F95-97F9-C4FA845606BD}"/>
          </ac:picMkLst>
        </pc:picChg>
        <pc:picChg chg="add mod">
          <ac:chgData name="DUPORGE Gabriel" userId="S::gabriel.duporge@edu.devinci.fr::586f4565-5f4d-4555-90e5-0c07a94d3603" providerId="AD" clId="Web-{77484E95-89CE-4ABD-8E10-DD328BFE59DB}" dt="2023-10-26T13:50:47.163" v="127" actId="1076"/>
          <ac:picMkLst>
            <pc:docMk/>
            <pc:sldMk cId="1883073092" sldId="267"/>
            <ac:picMk id="7" creationId="{6C4E6CDB-0DF0-6AA8-4147-F9AFC7BEAB01}"/>
          </ac:picMkLst>
        </pc:picChg>
        <pc:picChg chg="add mod">
          <ac:chgData name="DUPORGE Gabriel" userId="S::gabriel.duporge@edu.devinci.fr::586f4565-5f4d-4555-90e5-0c07a94d3603" providerId="AD" clId="Web-{77484E95-89CE-4ABD-8E10-DD328BFE59DB}" dt="2023-10-26T13:51:40.430" v="133" actId="1076"/>
          <ac:picMkLst>
            <pc:docMk/>
            <pc:sldMk cId="1883073092" sldId="267"/>
            <ac:picMk id="8" creationId="{C9A70F0D-7E4D-B625-C881-A6C82B9A91A9}"/>
          </ac:picMkLst>
        </pc:picChg>
      </pc:sldChg>
    </pc:docChg>
  </pc:docChgLst>
  <pc:docChgLst>
    <pc:chgData name="RIO Alexis" userId="ad72f89c-550d-4bfe-a77f-cd881fd0cee7" providerId="ADAL" clId="{80AC2503-ADF1-4DA5-8D0C-D96F1209B888}"/>
    <pc:docChg chg="undo custSel addSld delSld modSld sldOrd">
      <pc:chgData name="RIO Alexis" userId="ad72f89c-550d-4bfe-a77f-cd881fd0cee7" providerId="ADAL" clId="{80AC2503-ADF1-4DA5-8D0C-D96F1209B888}" dt="2023-10-26T15:01:23.412" v="2040" actId="20577"/>
      <pc:docMkLst>
        <pc:docMk/>
      </pc:docMkLst>
      <pc:sldChg chg="addSp delSp modSp mod">
        <pc:chgData name="RIO Alexis" userId="ad72f89c-550d-4bfe-a77f-cd881fd0cee7" providerId="ADAL" clId="{80AC2503-ADF1-4DA5-8D0C-D96F1209B888}" dt="2023-10-25T19:55:32.493" v="297" actId="1076"/>
        <pc:sldMkLst>
          <pc:docMk/>
          <pc:sldMk cId="3784089036" sldId="256"/>
        </pc:sldMkLst>
        <pc:spChg chg="del">
          <ac:chgData name="RIO Alexis" userId="ad72f89c-550d-4bfe-a77f-cd881fd0cee7" providerId="ADAL" clId="{80AC2503-ADF1-4DA5-8D0C-D96F1209B888}" dt="2023-10-25T19:46:47.525" v="4" actId="478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RIO Alexis" userId="ad72f89c-550d-4bfe-a77f-cd881fd0cee7" providerId="ADAL" clId="{80AC2503-ADF1-4DA5-8D0C-D96F1209B888}" dt="2023-10-25T19:46:48.926" v="5" actId="478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RIO Alexis" userId="ad72f89c-550d-4bfe-a77f-cd881fd0cee7" providerId="ADAL" clId="{80AC2503-ADF1-4DA5-8D0C-D96F1209B888}" dt="2023-10-25T19:49:47.996" v="47" actId="1076"/>
          <ac:spMkLst>
            <pc:docMk/>
            <pc:sldMk cId="3784089036" sldId="256"/>
            <ac:spMk id="4" creationId="{C03A1EBC-517E-A2A6-C41B-2D2B7D312E3F}"/>
          </ac:spMkLst>
        </pc:spChg>
        <pc:spChg chg="add mod">
          <ac:chgData name="RIO Alexis" userId="ad72f89c-550d-4bfe-a77f-cd881fd0cee7" providerId="ADAL" clId="{80AC2503-ADF1-4DA5-8D0C-D96F1209B888}" dt="2023-10-25T19:50:10.525" v="52" actId="1076"/>
          <ac:spMkLst>
            <pc:docMk/>
            <pc:sldMk cId="3784089036" sldId="256"/>
            <ac:spMk id="5" creationId="{50A54B45-0197-25BC-C1B7-F414DB804CA3}"/>
          </ac:spMkLst>
        </pc:spChg>
        <pc:spChg chg="add mod">
          <ac:chgData name="RIO Alexis" userId="ad72f89c-550d-4bfe-a77f-cd881fd0cee7" providerId="ADAL" clId="{80AC2503-ADF1-4DA5-8D0C-D96F1209B888}" dt="2023-10-25T19:50:03.764" v="51" actId="121"/>
          <ac:spMkLst>
            <pc:docMk/>
            <pc:sldMk cId="3784089036" sldId="256"/>
            <ac:spMk id="6" creationId="{7C9185CA-0824-47DB-4339-13AB1C35437F}"/>
          </ac:spMkLst>
        </pc:spChg>
        <pc:spChg chg="add mod">
          <ac:chgData name="RIO Alexis" userId="ad72f89c-550d-4bfe-a77f-cd881fd0cee7" providerId="ADAL" clId="{80AC2503-ADF1-4DA5-8D0C-D96F1209B888}" dt="2023-10-25T19:55:32.493" v="297" actId="1076"/>
          <ac:spMkLst>
            <pc:docMk/>
            <pc:sldMk cId="3784089036" sldId="256"/>
            <ac:spMk id="9" creationId="{B8430BA9-3469-0738-D1F5-0D4C4BDF0800}"/>
          </ac:spMkLst>
        </pc:spChg>
        <pc:picChg chg="add mod">
          <ac:chgData name="RIO Alexis" userId="ad72f89c-550d-4bfe-a77f-cd881fd0cee7" providerId="ADAL" clId="{80AC2503-ADF1-4DA5-8D0C-D96F1209B888}" dt="2023-10-25T19:46:44.193" v="3" actId="1076"/>
          <ac:picMkLst>
            <pc:docMk/>
            <pc:sldMk cId="3784089036" sldId="256"/>
            <ac:picMk id="7" creationId="{8D2400D4-1E71-A946-D4FC-7DE30DC79900}"/>
          </ac:picMkLst>
        </pc:picChg>
        <pc:picChg chg="add mod">
          <ac:chgData name="RIO Alexis" userId="ad72f89c-550d-4bfe-a77f-cd881fd0cee7" providerId="ADAL" clId="{80AC2503-ADF1-4DA5-8D0C-D96F1209B888}" dt="2023-10-25T19:49:26.201" v="43" actId="1076"/>
          <ac:picMkLst>
            <pc:docMk/>
            <pc:sldMk cId="3784089036" sldId="256"/>
            <ac:picMk id="8" creationId="{2DFCD4DA-31AF-56D1-1CFA-427860D43C3C}"/>
          </ac:picMkLst>
        </pc:picChg>
      </pc:sldChg>
      <pc:sldChg chg="addSp modSp new mod">
        <pc:chgData name="RIO Alexis" userId="ad72f89c-550d-4bfe-a77f-cd881fd0cee7" providerId="ADAL" clId="{80AC2503-ADF1-4DA5-8D0C-D96F1209B888}" dt="2023-10-25T20:42:35.856" v="577" actId="790"/>
        <pc:sldMkLst>
          <pc:docMk/>
          <pc:sldMk cId="2552427016" sldId="257"/>
        </pc:sldMkLst>
        <pc:spChg chg="mod">
          <ac:chgData name="RIO Alexis" userId="ad72f89c-550d-4bfe-a77f-cd881fd0cee7" providerId="ADAL" clId="{80AC2503-ADF1-4DA5-8D0C-D96F1209B888}" dt="2023-10-25T19:55:51.999" v="308" actId="20577"/>
          <ac:spMkLst>
            <pc:docMk/>
            <pc:sldMk cId="2552427016" sldId="257"/>
            <ac:spMk id="2" creationId="{60E276F2-E217-DA3A-F768-5F58562EEF70}"/>
          </ac:spMkLst>
        </pc:spChg>
        <pc:spChg chg="mod">
          <ac:chgData name="RIO Alexis" userId="ad72f89c-550d-4bfe-a77f-cd881fd0cee7" providerId="ADAL" clId="{80AC2503-ADF1-4DA5-8D0C-D96F1209B888}" dt="2023-10-25T20:42:35.856" v="577" actId="790"/>
          <ac:spMkLst>
            <pc:docMk/>
            <pc:sldMk cId="2552427016" sldId="257"/>
            <ac:spMk id="3" creationId="{89A25302-955A-B82B-E050-6464774184D7}"/>
          </ac:spMkLst>
        </pc:spChg>
        <pc:picChg chg="add mod">
          <ac:chgData name="RIO Alexis" userId="ad72f89c-550d-4bfe-a77f-cd881fd0cee7" providerId="ADAL" clId="{80AC2503-ADF1-4DA5-8D0C-D96F1209B888}" dt="2023-10-25T20:40:31.871" v="568" actId="1076"/>
          <ac:picMkLst>
            <pc:docMk/>
            <pc:sldMk cId="2552427016" sldId="257"/>
            <ac:picMk id="4" creationId="{2C1F54C7-B4D8-E683-B322-D5BBB7BB243D}"/>
          </ac:picMkLst>
        </pc:picChg>
      </pc:sldChg>
      <pc:sldChg chg="addSp modSp new del mod">
        <pc:chgData name="RIO Alexis" userId="ad72f89c-550d-4bfe-a77f-cd881fd0cee7" providerId="ADAL" clId="{80AC2503-ADF1-4DA5-8D0C-D96F1209B888}" dt="2023-10-26T14:45:07.921" v="1758" actId="47"/>
        <pc:sldMkLst>
          <pc:docMk/>
          <pc:sldMk cId="3359099925" sldId="258"/>
        </pc:sldMkLst>
        <pc:spChg chg="mod">
          <ac:chgData name="RIO Alexis" userId="ad72f89c-550d-4bfe-a77f-cd881fd0cee7" providerId="ADAL" clId="{80AC2503-ADF1-4DA5-8D0C-D96F1209B888}" dt="2023-10-25T19:51:10.046" v="109" actId="20577"/>
          <ac:spMkLst>
            <pc:docMk/>
            <pc:sldMk cId="3359099925" sldId="258"/>
            <ac:spMk id="2" creationId="{8CF84C9F-E1EB-D6F3-563A-0C7C44F1213B}"/>
          </ac:spMkLst>
        </pc:spChg>
        <pc:spChg chg="mod">
          <ac:chgData name="RIO Alexis" userId="ad72f89c-550d-4bfe-a77f-cd881fd0cee7" providerId="ADAL" clId="{80AC2503-ADF1-4DA5-8D0C-D96F1209B888}" dt="2023-10-26T13:37:37.032" v="1694" actId="20577"/>
          <ac:spMkLst>
            <pc:docMk/>
            <pc:sldMk cId="3359099925" sldId="258"/>
            <ac:spMk id="3" creationId="{8712D089-4345-9A07-6689-BDBB0F2DC23B}"/>
          </ac:spMkLst>
        </pc:spChg>
        <pc:picChg chg="add mod">
          <ac:chgData name="RIO Alexis" userId="ad72f89c-550d-4bfe-a77f-cd881fd0cee7" providerId="ADAL" clId="{80AC2503-ADF1-4DA5-8D0C-D96F1209B888}" dt="2023-10-26T14:43:10.342" v="1745" actId="1076"/>
          <ac:picMkLst>
            <pc:docMk/>
            <pc:sldMk cId="3359099925" sldId="258"/>
            <ac:picMk id="1026" creationId="{D7BFB1F5-C244-0FA0-65A5-833BFDBB5B29}"/>
          </ac:picMkLst>
        </pc:picChg>
        <pc:picChg chg="add mod">
          <ac:chgData name="RIO Alexis" userId="ad72f89c-550d-4bfe-a77f-cd881fd0cee7" providerId="ADAL" clId="{80AC2503-ADF1-4DA5-8D0C-D96F1209B888}" dt="2023-10-26T14:43:14.638" v="1746" actId="1076"/>
          <ac:picMkLst>
            <pc:docMk/>
            <pc:sldMk cId="3359099925" sldId="258"/>
            <ac:picMk id="2050" creationId="{1DFD6E2D-1B43-E768-2068-05B97727D1ED}"/>
          </ac:picMkLst>
        </pc:picChg>
      </pc:sldChg>
      <pc:sldChg chg="modSp new add del mod ord">
        <pc:chgData name="RIO Alexis" userId="ad72f89c-550d-4bfe-a77f-cd881fd0cee7" providerId="ADAL" clId="{80AC2503-ADF1-4DA5-8D0C-D96F1209B888}" dt="2023-10-26T14:32:33.214" v="1723" actId="47"/>
        <pc:sldMkLst>
          <pc:docMk/>
          <pc:sldMk cId="3052117499" sldId="259"/>
        </pc:sldMkLst>
        <pc:spChg chg="mod">
          <ac:chgData name="RIO Alexis" userId="ad72f89c-550d-4bfe-a77f-cd881fd0cee7" providerId="ADAL" clId="{80AC2503-ADF1-4DA5-8D0C-D96F1209B888}" dt="2023-10-25T19:51:39.258" v="143" actId="20577"/>
          <ac:spMkLst>
            <pc:docMk/>
            <pc:sldMk cId="3052117499" sldId="259"/>
            <ac:spMk id="2" creationId="{F5289416-6CAC-2AE1-6556-F106DA3FA175}"/>
          </ac:spMkLst>
        </pc:spChg>
        <pc:spChg chg="mod">
          <ac:chgData name="RIO Alexis" userId="ad72f89c-550d-4bfe-a77f-cd881fd0cee7" providerId="ADAL" clId="{80AC2503-ADF1-4DA5-8D0C-D96F1209B888}" dt="2023-10-26T08:29:34.255" v="1434" actId="20577"/>
          <ac:spMkLst>
            <pc:docMk/>
            <pc:sldMk cId="3052117499" sldId="259"/>
            <ac:spMk id="3" creationId="{EA40DA3A-AAAF-BAC1-19CB-64DCD3F5DEED}"/>
          </ac:spMkLst>
        </pc:spChg>
      </pc:sldChg>
      <pc:sldChg chg="modSp new del mod">
        <pc:chgData name="RIO Alexis" userId="ad72f89c-550d-4bfe-a77f-cd881fd0cee7" providerId="ADAL" clId="{80AC2503-ADF1-4DA5-8D0C-D96F1209B888}" dt="2023-10-26T14:45:53.017" v="1774" actId="2696"/>
        <pc:sldMkLst>
          <pc:docMk/>
          <pc:sldMk cId="3879992200" sldId="260"/>
        </pc:sldMkLst>
        <pc:spChg chg="mod">
          <ac:chgData name="RIO Alexis" userId="ad72f89c-550d-4bfe-a77f-cd881fd0cee7" providerId="ADAL" clId="{80AC2503-ADF1-4DA5-8D0C-D96F1209B888}" dt="2023-10-25T20:58:32.387" v="906" actId="20577"/>
          <ac:spMkLst>
            <pc:docMk/>
            <pc:sldMk cId="3879992200" sldId="260"/>
            <ac:spMk id="2" creationId="{B3F2A9F7-233D-6FE4-5C78-DFE96F1226F1}"/>
          </ac:spMkLst>
        </pc:spChg>
        <pc:spChg chg="mod">
          <ac:chgData name="RIO Alexis" userId="ad72f89c-550d-4bfe-a77f-cd881fd0cee7" providerId="ADAL" clId="{80AC2503-ADF1-4DA5-8D0C-D96F1209B888}" dt="2023-10-25T21:13:12.040" v="967" actId="20577"/>
          <ac:spMkLst>
            <pc:docMk/>
            <pc:sldMk cId="3879992200" sldId="260"/>
            <ac:spMk id="3" creationId="{45F197EB-44F2-D3E1-4898-E2896D62502C}"/>
          </ac:spMkLst>
        </pc:spChg>
      </pc:sldChg>
      <pc:sldChg chg="modSp new del mod">
        <pc:chgData name="RIO Alexis" userId="ad72f89c-550d-4bfe-a77f-cd881fd0cee7" providerId="ADAL" clId="{80AC2503-ADF1-4DA5-8D0C-D96F1209B888}" dt="2023-10-26T14:48:23.753" v="1814" actId="2696"/>
        <pc:sldMkLst>
          <pc:docMk/>
          <pc:sldMk cId="78255991" sldId="261"/>
        </pc:sldMkLst>
        <pc:spChg chg="mod">
          <ac:chgData name="RIO Alexis" userId="ad72f89c-550d-4bfe-a77f-cd881fd0cee7" providerId="ADAL" clId="{80AC2503-ADF1-4DA5-8D0C-D96F1209B888}" dt="2023-10-25T19:53:54.925" v="261" actId="20577"/>
          <ac:spMkLst>
            <pc:docMk/>
            <pc:sldMk cId="78255991" sldId="261"/>
            <ac:spMk id="2" creationId="{2A41876E-12D7-28EE-E507-DC58C2CC9D39}"/>
          </ac:spMkLst>
        </pc:spChg>
        <pc:spChg chg="mod">
          <ac:chgData name="RIO Alexis" userId="ad72f89c-550d-4bfe-a77f-cd881fd0cee7" providerId="ADAL" clId="{80AC2503-ADF1-4DA5-8D0C-D96F1209B888}" dt="2023-10-26T08:41:08.127" v="1605" actId="20577"/>
          <ac:spMkLst>
            <pc:docMk/>
            <pc:sldMk cId="78255991" sldId="261"/>
            <ac:spMk id="3" creationId="{4B3C1D26-6B50-FCDC-037B-2C08D35088C8}"/>
          </ac:spMkLst>
        </pc:spChg>
      </pc:sldChg>
      <pc:sldChg chg="addSp modSp new del mod">
        <pc:chgData name="RIO Alexis" userId="ad72f89c-550d-4bfe-a77f-cd881fd0cee7" providerId="ADAL" clId="{80AC2503-ADF1-4DA5-8D0C-D96F1209B888}" dt="2023-10-26T14:50:26.257" v="1857" actId="2696"/>
        <pc:sldMkLst>
          <pc:docMk/>
          <pc:sldMk cId="3885438584" sldId="262"/>
        </pc:sldMkLst>
        <pc:spChg chg="mod">
          <ac:chgData name="RIO Alexis" userId="ad72f89c-550d-4bfe-a77f-cd881fd0cee7" providerId="ADAL" clId="{80AC2503-ADF1-4DA5-8D0C-D96F1209B888}" dt="2023-10-25T19:55:10.794" v="293" actId="20577"/>
          <ac:spMkLst>
            <pc:docMk/>
            <pc:sldMk cId="3885438584" sldId="262"/>
            <ac:spMk id="2" creationId="{81723F54-E9A0-9CCE-9F21-EFAE3708EA7B}"/>
          </ac:spMkLst>
        </pc:spChg>
        <pc:spChg chg="mod">
          <ac:chgData name="RIO Alexis" userId="ad72f89c-550d-4bfe-a77f-cd881fd0cee7" providerId="ADAL" clId="{80AC2503-ADF1-4DA5-8D0C-D96F1209B888}" dt="2023-10-26T13:34:39.358" v="1663" actId="20577"/>
          <ac:spMkLst>
            <pc:docMk/>
            <pc:sldMk cId="3885438584" sldId="262"/>
            <ac:spMk id="3" creationId="{D03DF37D-BA7C-672F-A8F3-F8F81319487C}"/>
          </ac:spMkLst>
        </pc:spChg>
        <pc:picChg chg="add mod">
          <ac:chgData name="RIO Alexis" userId="ad72f89c-550d-4bfe-a77f-cd881fd0cee7" providerId="ADAL" clId="{80AC2503-ADF1-4DA5-8D0C-D96F1209B888}" dt="2023-10-26T13:35:11.765" v="1666" actId="1076"/>
          <ac:picMkLst>
            <pc:docMk/>
            <pc:sldMk cId="3885438584" sldId="262"/>
            <ac:picMk id="1026" creationId="{2BF396AD-5BA5-C936-5C7B-B205C9F03B88}"/>
          </ac:picMkLst>
        </pc:picChg>
      </pc:sldChg>
      <pc:sldChg chg="addSp modSp new del mod">
        <pc:chgData name="RIO Alexis" userId="ad72f89c-550d-4bfe-a77f-cd881fd0cee7" providerId="ADAL" clId="{80AC2503-ADF1-4DA5-8D0C-D96F1209B888}" dt="2023-10-26T14:51:30.643" v="1910" actId="47"/>
        <pc:sldMkLst>
          <pc:docMk/>
          <pc:sldMk cId="2556459576" sldId="263"/>
        </pc:sldMkLst>
        <pc:spChg chg="mod">
          <ac:chgData name="RIO Alexis" userId="ad72f89c-550d-4bfe-a77f-cd881fd0cee7" providerId="ADAL" clId="{80AC2503-ADF1-4DA5-8D0C-D96F1209B888}" dt="2023-10-26T08:04:36.678" v="1176" actId="20577"/>
          <ac:spMkLst>
            <pc:docMk/>
            <pc:sldMk cId="2556459576" sldId="263"/>
            <ac:spMk id="2" creationId="{08ED4D71-1F32-B493-FDCC-A351096A5E65}"/>
          </ac:spMkLst>
        </pc:spChg>
        <pc:spChg chg="mod">
          <ac:chgData name="RIO Alexis" userId="ad72f89c-550d-4bfe-a77f-cd881fd0cee7" providerId="ADAL" clId="{80AC2503-ADF1-4DA5-8D0C-D96F1209B888}" dt="2023-10-26T08:07:18.369" v="1336" actId="20577"/>
          <ac:spMkLst>
            <pc:docMk/>
            <pc:sldMk cId="2556459576" sldId="263"/>
            <ac:spMk id="3" creationId="{39B33744-4747-7FE6-5615-283F5048A593}"/>
          </ac:spMkLst>
        </pc:spChg>
        <pc:picChg chg="add mod">
          <ac:chgData name="RIO Alexis" userId="ad72f89c-550d-4bfe-a77f-cd881fd0cee7" providerId="ADAL" clId="{80AC2503-ADF1-4DA5-8D0C-D96F1209B888}" dt="2023-10-26T13:34:01.789" v="1660" actId="1076"/>
          <ac:picMkLst>
            <pc:docMk/>
            <pc:sldMk cId="2556459576" sldId="263"/>
            <ac:picMk id="2050" creationId="{3898FFED-B291-5917-BE54-5E5256FD3558}"/>
          </ac:picMkLst>
        </pc:picChg>
        <pc:picChg chg="add mod">
          <ac:chgData name="RIO Alexis" userId="ad72f89c-550d-4bfe-a77f-cd881fd0cee7" providerId="ADAL" clId="{80AC2503-ADF1-4DA5-8D0C-D96F1209B888}" dt="2023-10-26T14:51:04.621" v="1900" actId="1076"/>
          <ac:picMkLst>
            <pc:docMk/>
            <pc:sldMk cId="2556459576" sldId="263"/>
            <ac:picMk id="2052" creationId="{75B4D650-8B96-82F8-45DD-B05526838AE2}"/>
          </ac:picMkLst>
        </pc:picChg>
      </pc:sldChg>
      <pc:sldChg chg="modSp del mod">
        <pc:chgData name="RIO Alexis" userId="ad72f89c-550d-4bfe-a77f-cd881fd0cee7" providerId="ADAL" clId="{80AC2503-ADF1-4DA5-8D0C-D96F1209B888}" dt="2023-10-26T14:57:13.143" v="1943" actId="2696"/>
        <pc:sldMkLst>
          <pc:docMk/>
          <pc:sldMk cId="4284865300" sldId="264"/>
        </pc:sldMkLst>
        <pc:spChg chg="mod">
          <ac:chgData name="RIO Alexis" userId="ad72f89c-550d-4bfe-a77f-cd881fd0cee7" providerId="ADAL" clId="{80AC2503-ADF1-4DA5-8D0C-D96F1209B888}" dt="2023-10-26T14:53:42.781" v="1926" actId="113"/>
          <ac:spMkLst>
            <pc:docMk/>
            <pc:sldMk cId="4284865300" sldId="264"/>
            <ac:spMk id="2" creationId="{23B0026C-FF96-F9DC-58BE-C8257E887A73}"/>
          </ac:spMkLst>
        </pc:spChg>
        <pc:spChg chg="mod">
          <ac:chgData name="RIO Alexis" userId="ad72f89c-550d-4bfe-a77f-cd881fd0cee7" providerId="ADAL" clId="{80AC2503-ADF1-4DA5-8D0C-D96F1209B888}" dt="2023-10-26T13:47:38.240" v="1696" actId="20577"/>
          <ac:spMkLst>
            <pc:docMk/>
            <pc:sldMk cId="4284865300" sldId="264"/>
            <ac:spMk id="3" creationId="{4A7DAE4D-406B-FFE5-2123-753D8A0F3A23}"/>
          </ac:spMkLst>
        </pc:spChg>
        <pc:picChg chg="mod">
          <ac:chgData name="RIO Alexis" userId="ad72f89c-550d-4bfe-a77f-cd881fd0cee7" providerId="ADAL" clId="{80AC2503-ADF1-4DA5-8D0C-D96F1209B888}" dt="2023-10-26T13:47:58.699" v="1697" actId="1076"/>
          <ac:picMkLst>
            <pc:docMk/>
            <pc:sldMk cId="4284865300" sldId="264"/>
            <ac:picMk id="7" creationId="{8D2400D4-1E71-A946-D4FC-7DE30DC79900}"/>
          </ac:picMkLst>
        </pc:picChg>
      </pc:sldChg>
      <pc:sldChg chg="modSp del mod">
        <pc:chgData name="RIO Alexis" userId="ad72f89c-550d-4bfe-a77f-cd881fd0cee7" providerId="ADAL" clId="{80AC2503-ADF1-4DA5-8D0C-D96F1209B888}" dt="2023-10-26T14:53:21.792" v="1925" actId="2696"/>
        <pc:sldMkLst>
          <pc:docMk/>
          <pc:sldMk cId="3160797648" sldId="265"/>
        </pc:sldMkLst>
        <pc:spChg chg="mod">
          <ac:chgData name="RIO Alexis" userId="ad72f89c-550d-4bfe-a77f-cd881fd0cee7" providerId="ADAL" clId="{80AC2503-ADF1-4DA5-8D0C-D96F1209B888}" dt="2023-10-26T13:31:00.371" v="1658" actId="20577"/>
          <ac:spMkLst>
            <pc:docMk/>
            <pc:sldMk cId="3160797648" sldId="265"/>
            <ac:spMk id="3" creationId="{D03DF37D-BA7C-672F-A8F3-F8F81319487C}"/>
          </ac:spMkLst>
        </pc:spChg>
      </pc:sldChg>
      <pc:sldChg chg="modSp del mod">
        <pc:chgData name="RIO Alexis" userId="ad72f89c-550d-4bfe-a77f-cd881fd0cee7" providerId="ADAL" clId="{80AC2503-ADF1-4DA5-8D0C-D96F1209B888}" dt="2023-10-26T14:47:33.751" v="1799" actId="47"/>
        <pc:sldMkLst>
          <pc:docMk/>
          <pc:sldMk cId="1883073092" sldId="267"/>
        </pc:sldMkLst>
        <pc:spChg chg="mod">
          <ac:chgData name="RIO Alexis" userId="ad72f89c-550d-4bfe-a77f-cd881fd0cee7" providerId="ADAL" clId="{80AC2503-ADF1-4DA5-8D0C-D96F1209B888}" dt="2023-10-26T14:46:32.880" v="1796" actId="1076"/>
          <ac:spMkLst>
            <pc:docMk/>
            <pc:sldMk cId="1883073092" sldId="267"/>
            <ac:spMk id="2" creationId="{B3F2A9F7-233D-6FE4-5C78-DFE96F1226F1}"/>
          </ac:spMkLst>
        </pc:spChg>
        <pc:spChg chg="mod">
          <ac:chgData name="RIO Alexis" userId="ad72f89c-550d-4bfe-a77f-cd881fd0cee7" providerId="ADAL" clId="{80AC2503-ADF1-4DA5-8D0C-D96F1209B888}" dt="2023-10-26T14:23:46.163" v="1699" actId="6549"/>
          <ac:spMkLst>
            <pc:docMk/>
            <pc:sldMk cId="1883073092" sldId="267"/>
            <ac:spMk id="3" creationId="{45F197EB-44F2-D3E1-4898-E2896D62502C}"/>
          </ac:spMkLst>
        </pc:spChg>
      </pc:sldChg>
      <pc:sldChg chg="addSp delSp modSp add mod">
        <pc:chgData name="RIO Alexis" userId="ad72f89c-550d-4bfe-a77f-cd881fd0cee7" providerId="ADAL" clId="{80AC2503-ADF1-4DA5-8D0C-D96F1209B888}" dt="2023-10-26T14:58:30.829" v="1954" actId="20577"/>
        <pc:sldMkLst>
          <pc:docMk/>
          <pc:sldMk cId="3928871014" sldId="268"/>
        </pc:sldMkLst>
        <pc:spChg chg="add del">
          <ac:chgData name="RIO Alexis" userId="ad72f89c-550d-4bfe-a77f-cd881fd0cee7" providerId="ADAL" clId="{80AC2503-ADF1-4DA5-8D0C-D96F1209B888}" dt="2023-10-26T14:28:15.334" v="1707" actId="478"/>
          <ac:spMkLst>
            <pc:docMk/>
            <pc:sldMk cId="3928871014" sldId="268"/>
            <ac:spMk id="2" creationId="{23B0026C-FF96-F9DC-58BE-C8257E887A73}"/>
          </ac:spMkLst>
        </pc:spChg>
        <pc:spChg chg="add del">
          <ac:chgData name="RIO Alexis" userId="ad72f89c-550d-4bfe-a77f-cd881fd0cee7" providerId="ADAL" clId="{80AC2503-ADF1-4DA5-8D0C-D96F1209B888}" dt="2023-10-26T14:28:16.518" v="1708" actId="478"/>
          <ac:spMkLst>
            <pc:docMk/>
            <pc:sldMk cId="3928871014" sldId="268"/>
            <ac:spMk id="3" creationId="{4A7DAE4D-406B-FFE5-2123-753D8A0F3A23}"/>
          </ac:spMkLst>
        </pc:spChg>
        <pc:spChg chg="add del mod">
          <ac:chgData name="RIO Alexis" userId="ad72f89c-550d-4bfe-a77f-cd881fd0cee7" providerId="ADAL" clId="{80AC2503-ADF1-4DA5-8D0C-D96F1209B888}" dt="2023-10-26T14:28:10.722" v="1704"/>
          <ac:spMkLst>
            <pc:docMk/>
            <pc:sldMk cId="3928871014" sldId="268"/>
            <ac:spMk id="4" creationId="{08487D6C-1DF8-A353-5D5C-4AD1A26141A8}"/>
          </ac:spMkLst>
        </pc:spChg>
        <pc:spChg chg="add del mod">
          <ac:chgData name="RIO Alexis" userId="ad72f89c-550d-4bfe-a77f-cd881fd0cee7" providerId="ADAL" clId="{80AC2503-ADF1-4DA5-8D0C-D96F1209B888}" dt="2023-10-26T14:28:10.722" v="1704"/>
          <ac:spMkLst>
            <pc:docMk/>
            <pc:sldMk cId="3928871014" sldId="268"/>
            <ac:spMk id="5" creationId="{4B2973DC-AEAF-653A-B652-7B81508E23E4}"/>
          </ac:spMkLst>
        </pc:spChg>
        <pc:spChg chg="add mod">
          <ac:chgData name="RIO Alexis" userId="ad72f89c-550d-4bfe-a77f-cd881fd0cee7" providerId="ADAL" clId="{80AC2503-ADF1-4DA5-8D0C-D96F1209B888}" dt="2023-10-26T14:28:18.723" v="1711" actId="27636"/>
          <ac:spMkLst>
            <pc:docMk/>
            <pc:sldMk cId="3928871014" sldId="268"/>
            <ac:spMk id="8" creationId="{CD90D625-51AD-4318-CBAA-4FB36AB18B91}"/>
          </ac:spMkLst>
        </pc:spChg>
        <pc:spChg chg="add mod">
          <ac:chgData name="RIO Alexis" userId="ad72f89c-550d-4bfe-a77f-cd881fd0cee7" providerId="ADAL" clId="{80AC2503-ADF1-4DA5-8D0C-D96F1209B888}" dt="2023-10-26T14:58:30.829" v="1954" actId="20577"/>
          <ac:spMkLst>
            <pc:docMk/>
            <pc:sldMk cId="3928871014" sldId="268"/>
            <ac:spMk id="9" creationId="{DDBC75ED-E99E-3B64-7F24-A6956446F5F5}"/>
          </ac:spMkLst>
        </pc:spChg>
        <pc:spChg chg="add del">
          <ac:chgData name="RIO Alexis" userId="ad72f89c-550d-4bfe-a77f-cd881fd0cee7" providerId="ADAL" clId="{80AC2503-ADF1-4DA5-8D0C-D96F1209B888}" dt="2023-10-26T14:28:11.484" v="1705" actId="478"/>
          <ac:spMkLst>
            <pc:docMk/>
            <pc:sldMk cId="3928871014" sldId="268"/>
            <ac:spMk id="11" creationId="{86FF76B9-219D-4469-AF87-0236D29032F1}"/>
          </ac:spMkLst>
        </pc:spChg>
        <pc:spChg chg="add del">
          <ac:chgData name="RIO Alexis" userId="ad72f89c-550d-4bfe-a77f-cd881fd0cee7" providerId="ADAL" clId="{80AC2503-ADF1-4DA5-8D0C-D96F1209B888}" dt="2023-10-26T14:28:11.484" v="1705" actId="478"/>
          <ac:spMkLst>
            <pc:docMk/>
            <pc:sldMk cId="3928871014" sldId="268"/>
            <ac:spMk id="20" creationId="{2E80C965-DB6D-4F81-9E9E-B027384D0BD6}"/>
          </ac:spMkLst>
        </pc:spChg>
        <pc:spChg chg="add del">
          <ac:chgData name="RIO Alexis" userId="ad72f89c-550d-4bfe-a77f-cd881fd0cee7" providerId="ADAL" clId="{80AC2503-ADF1-4DA5-8D0C-D96F1209B888}" dt="2023-10-26T14:28:11.484" v="1705" actId="478"/>
          <ac:spMkLst>
            <pc:docMk/>
            <pc:sldMk cId="3928871014" sldId="268"/>
            <ac:spMk id="22" creationId="{633C5E46-DAC5-4661-9C87-22B08E2A512F}"/>
          </ac:spMkLst>
        </pc:spChg>
        <pc:grpChg chg="add del">
          <ac:chgData name="RIO Alexis" userId="ad72f89c-550d-4bfe-a77f-cd881fd0cee7" providerId="ADAL" clId="{80AC2503-ADF1-4DA5-8D0C-D96F1209B888}" dt="2023-10-26T14:28:11.484" v="1705" actId="478"/>
          <ac:grpSpMkLst>
            <pc:docMk/>
            <pc:sldMk cId="3928871014" sldId="268"/>
            <ac:grpSpMk id="12" creationId="{DB88BD78-87E1-424D-B479-C37D8E41B12E}"/>
          </ac:grpSpMkLst>
        </pc:grpChg>
        <pc:picChg chg="add del mod">
          <ac:chgData name="RIO Alexis" userId="ad72f89c-550d-4bfe-a77f-cd881fd0cee7" providerId="ADAL" clId="{80AC2503-ADF1-4DA5-8D0C-D96F1209B888}" dt="2023-10-26T14:28:10.722" v="1704"/>
          <ac:picMkLst>
            <pc:docMk/>
            <pc:sldMk cId="3928871014" sldId="268"/>
            <ac:picMk id="6" creationId="{F7EA4715-ADAD-F2B3-EA1E-7C96FFD995BE}"/>
          </ac:picMkLst>
        </pc:picChg>
        <pc:picChg chg="add del">
          <ac:chgData name="RIO Alexis" userId="ad72f89c-550d-4bfe-a77f-cd881fd0cee7" providerId="ADAL" clId="{80AC2503-ADF1-4DA5-8D0C-D96F1209B888}" dt="2023-10-26T14:28:13.855" v="1706" actId="478"/>
          <ac:picMkLst>
            <pc:docMk/>
            <pc:sldMk cId="3928871014" sldId="268"/>
            <ac:picMk id="7" creationId="{8D2400D4-1E71-A946-D4FC-7DE30DC79900}"/>
          </ac:picMkLst>
        </pc:picChg>
        <pc:picChg chg="add del">
          <ac:chgData name="RIO Alexis" userId="ad72f89c-550d-4bfe-a77f-cd881fd0cee7" providerId="ADAL" clId="{80AC2503-ADF1-4DA5-8D0C-D96F1209B888}" dt="2023-10-26T14:28:17.725" v="1709" actId="478"/>
          <ac:picMkLst>
            <pc:docMk/>
            <pc:sldMk cId="3928871014" sldId="268"/>
            <ac:picMk id="10" creationId="{361120CB-82D4-EEAE-7F9B-79163BE0B58E}"/>
          </ac:picMkLst>
        </pc:picChg>
        <pc:picChg chg="add mod">
          <ac:chgData name="RIO Alexis" userId="ad72f89c-550d-4bfe-a77f-cd881fd0cee7" providerId="ADAL" clId="{80AC2503-ADF1-4DA5-8D0C-D96F1209B888}" dt="2023-10-26T14:28:18.723" v="1711" actId="27636"/>
          <ac:picMkLst>
            <pc:docMk/>
            <pc:sldMk cId="3928871014" sldId="268"/>
            <ac:picMk id="13" creationId="{43550D18-FA56-3997-F8AB-9ABAAB2468FE}"/>
          </ac:picMkLst>
        </pc:picChg>
      </pc:sldChg>
      <pc:sldChg chg="addSp delSp modSp add del mod">
        <pc:chgData name="RIO Alexis" userId="ad72f89c-550d-4bfe-a77f-cd881fd0cee7" providerId="ADAL" clId="{80AC2503-ADF1-4DA5-8D0C-D96F1209B888}" dt="2023-10-26T14:32:31.817" v="1722" actId="47"/>
        <pc:sldMkLst>
          <pc:docMk/>
          <pc:sldMk cId="351385431" sldId="269"/>
        </pc:sldMkLst>
        <pc:spChg chg="add mod">
          <ac:chgData name="RIO Alexis" userId="ad72f89c-550d-4bfe-a77f-cd881fd0cee7" providerId="ADAL" clId="{80AC2503-ADF1-4DA5-8D0C-D96F1209B888}" dt="2023-10-26T14:29:20.634" v="1716" actId="27636"/>
          <ac:spMkLst>
            <pc:docMk/>
            <pc:sldMk cId="351385431" sldId="269"/>
            <ac:spMk id="2" creationId="{7358F794-E6D9-0AAB-9ED7-D045C30DAD86}"/>
          </ac:spMkLst>
        </pc:spChg>
        <pc:spChg chg="add mod">
          <ac:chgData name="RIO Alexis" userId="ad72f89c-550d-4bfe-a77f-cd881fd0cee7" providerId="ADAL" clId="{80AC2503-ADF1-4DA5-8D0C-D96F1209B888}" dt="2023-10-26T14:29:33.240" v="1717" actId="1076"/>
          <ac:spMkLst>
            <pc:docMk/>
            <pc:sldMk cId="351385431" sldId="269"/>
            <ac:spMk id="3" creationId="{1CA382D5-9073-8E5D-68C9-C8F6512882C3}"/>
          </ac:spMkLst>
        </pc:spChg>
        <pc:spChg chg="del">
          <ac:chgData name="RIO Alexis" userId="ad72f89c-550d-4bfe-a77f-cd881fd0cee7" providerId="ADAL" clId="{80AC2503-ADF1-4DA5-8D0C-D96F1209B888}" dt="2023-10-26T14:29:18.514" v="1713" actId="478"/>
          <ac:spMkLst>
            <pc:docMk/>
            <pc:sldMk cId="351385431" sldId="269"/>
            <ac:spMk id="8" creationId="{CD90D625-51AD-4318-CBAA-4FB36AB18B91}"/>
          </ac:spMkLst>
        </pc:spChg>
        <pc:spChg chg="del">
          <ac:chgData name="RIO Alexis" userId="ad72f89c-550d-4bfe-a77f-cd881fd0cee7" providerId="ADAL" clId="{80AC2503-ADF1-4DA5-8D0C-D96F1209B888}" dt="2023-10-26T14:29:19.734" v="1714" actId="478"/>
          <ac:spMkLst>
            <pc:docMk/>
            <pc:sldMk cId="351385431" sldId="269"/>
            <ac:spMk id="9" creationId="{DDBC75ED-E99E-3B64-7F24-A6956446F5F5}"/>
          </ac:spMkLst>
        </pc:spChg>
        <pc:picChg chg="add mod">
          <ac:chgData name="RIO Alexis" userId="ad72f89c-550d-4bfe-a77f-cd881fd0cee7" providerId="ADAL" clId="{80AC2503-ADF1-4DA5-8D0C-D96F1209B888}" dt="2023-10-26T14:29:20.634" v="1716" actId="27636"/>
          <ac:picMkLst>
            <pc:docMk/>
            <pc:sldMk cId="351385431" sldId="269"/>
            <ac:picMk id="4" creationId="{A29B71A9-B9E8-15A1-359B-BFB5A67E2879}"/>
          </ac:picMkLst>
        </pc:picChg>
      </pc:sldChg>
      <pc:sldChg chg="addSp delSp modSp add mod">
        <pc:chgData name="RIO Alexis" userId="ad72f89c-550d-4bfe-a77f-cd881fd0cee7" providerId="ADAL" clId="{80AC2503-ADF1-4DA5-8D0C-D96F1209B888}" dt="2023-10-26T14:59:34.950" v="1996" actId="20577"/>
        <pc:sldMkLst>
          <pc:docMk/>
          <pc:sldMk cId="1114830147" sldId="269"/>
        </pc:sldMkLst>
        <pc:spChg chg="add mod">
          <ac:chgData name="RIO Alexis" userId="ad72f89c-550d-4bfe-a77f-cd881fd0cee7" providerId="ADAL" clId="{80AC2503-ADF1-4DA5-8D0C-D96F1209B888}" dt="2023-10-26T14:59:34.950" v="1996" actId="20577"/>
          <ac:spMkLst>
            <pc:docMk/>
            <pc:sldMk cId="1114830147" sldId="269"/>
            <ac:spMk id="2" creationId="{A958A7E7-A2C4-61D2-6EEB-A26E25DAA9A3}"/>
          </ac:spMkLst>
        </pc:spChg>
        <pc:spChg chg="add mod">
          <ac:chgData name="RIO Alexis" userId="ad72f89c-550d-4bfe-a77f-cd881fd0cee7" providerId="ADAL" clId="{80AC2503-ADF1-4DA5-8D0C-D96F1209B888}" dt="2023-10-26T14:45:02.077" v="1757" actId="1076"/>
          <ac:spMkLst>
            <pc:docMk/>
            <pc:sldMk cId="1114830147" sldId="269"/>
            <ac:spMk id="5" creationId="{EA60A41C-64B2-0775-B6B1-E281D59DAECB}"/>
          </ac:spMkLst>
        </pc:spChg>
        <pc:spChg chg="del">
          <ac:chgData name="RIO Alexis" userId="ad72f89c-550d-4bfe-a77f-cd881fd0cee7" providerId="ADAL" clId="{80AC2503-ADF1-4DA5-8D0C-D96F1209B888}" dt="2023-10-26T14:44:34.877" v="1752" actId="478"/>
          <ac:spMkLst>
            <pc:docMk/>
            <pc:sldMk cId="1114830147" sldId="269"/>
            <ac:spMk id="8" creationId="{CD90D625-51AD-4318-CBAA-4FB36AB18B91}"/>
          </ac:spMkLst>
        </pc:spChg>
        <pc:spChg chg="del">
          <ac:chgData name="RIO Alexis" userId="ad72f89c-550d-4bfe-a77f-cd881fd0cee7" providerId="ADAL" clId="{80AC2503-ADF1-4DA5-8D0C-D96F1209B888}" dt="2023-10-26T14:44:08.947" v="1748" actId="478"/>
          <ac:spMkLst>
            <pc:docMk/>
            <pc:sldMk cId="1114830147" sldId="269"/>
            <ac:spMk id="9" creationId="{DDBC75ED-E99E-3B64-7F24-A6956446F5F5}"/>
          </ac:spMkLst>
        </pc:spChg>
        <pc:picChg chg="add mod">
          <ac:chgData name="RIO Alexis" userId="ad72f89c-550d-4bfe-a77f-cd881fd0cee7" providerId="ADAL" clId="{80AC2503-ADF1-4DA5-8D0C-D96F1209B888}" dt="2023-10-26T14:44:09.994" v="1749"/>
          <ac:picMkLst>
            <pc:docMk/>
            <pc:sldMk cId="1114830147" sldId="269"/>
            <ac:picMk id="3" creationId="{6DB29F5A-9310-DB0E-D739-EB4DD13BEBCE}"/>
          </ac:picMkLst>
        </pc:picChg>
        <pc:picChg chg="add mod">
          <ac:chgData name="RIO Alexis" userId="ad72f89c-550d-4bfe-a77f-cd881fd0cee7" providerId="ADAL" clId="{80AC2503-ADF1-4DA5-8D0C-D96F1209B888}" dt="2023-10-26T14:44:09.994" v="1749"/>
          <ac:picMkLst>
            <pc:docMk/>
            <pc:sldMk cId="1114830147" sldId="269"/>
            <ac:picMk id="4" creationId="{FDA25CAC-09CD-D942-3F4E-9433E3E2EA75}"/>
          </ac:picMkLst>
        </pc:picChg>
      </pc:sldChg>
      <pc:sldChg chg="addSp delSp modSp add del mod">
        <pc:chgData name="RIO Alexis" userId="ad72f89c-550d-4bfe-a77f-cd881fd0cee7" providerId="ADAL" clId="{80AC2503-ADF1-4DA5-8D0C-D96F1209B888}" dt="2023-10-26T14:35:47.416" v="1739" actId="2696"/>
        <pc:sldMkLst>
          <pc:docMk/>
          <pc:sldMk cId="2119142489" sldId="269"/>
        </pc:sldMkLst>
        <pc:spChg chg="add del mod">
          <ac:chgData name="RIO Alexis" userId="ad72f89c-550d-4bfe-a77f-cd881fd0cee7" providerId="ADAL" clId="{80AC2503-ADF1-4DA5-8D0C-D96F1209B888}" dt="2023-10-26T14:35:27.668" v="1736"/>
          <ac:spMkLst>
            <pc:docMk/>
            <pc:sldMk cId="2119142489" sldId="269"/>
            <ac:spMk id="2" creationId="{37398308-CAC0-5B73-B6AA-E122903BE906}"/>
          </ac:spMkLst>
        </pc:spChg>
        <pc:spChg chg="add del mod">
          <ac:chgData name="RIO Alexis" userId="ad72f89c-550d-4bfe-a77f-cd881fd0cee7" providerId="ADAL" clId="{80AC2503-ADF1-4DA5-8D0C-D96F1209B888}" dt="2023-10-26T14:35:27.668" v="1736"/>
          <ac:spMkLst>
            <pc:docMk/>
            <pc:sldMk cId="2119142489" sldId="269"/>
            <ac:spMk id="3" creationId="{C0F9B5F3-BB6C-2D0B-0DBF-D8BEECEA2680}"/>
          </ac:spMkLst>
        </pc:spChg>
        <pc:spChg chg="del">
          <ac:chgData name="RIO Alexis" userId="ad72f89c-550d-4bfe-a77f-cd881fd0cee7" providerId="ADAL" clId="{80AC2503-ADF1-4DA5-8D0C-D96F1209B888}" dt="2023-10-26T14:34:46.684" v="1725" actId="478"/>
          <ac:spMkLst>
            <pc:docMk/>
            <pc:sldMk cId="2119142489" sldId="269"/>
            <ac:spMk id="8" creationId="{CD90D625-51AD-4318-CBAA-4FB36AB18B91}"/>
          </ac:spMkLst>
        </pc:spChg>
        <pc:spChg chg="add del mod">
          <ac:chgData name="RIO Alexis" userId="ad72f89c-550d-4bfe-a77f-cd881fd0cee7" providerId="ADAL" clId="{80AC2503-ADF1-4DA5-8D0C-D96F1209B888}" dt="2023-10-26T14:35:29.626" v="1738" actId="20577"/>
          <ac:spMkLst>
            <pc:docMk/>
            <pc:sldMk cId="2119142489" sldId="269"/>
            <ac:spMk id="9" creationId="{DDBC75ED-E99E-3B64-7F24-A6956446F5F5}"/>
          </ac:spMkLst>
        </pc:spChg>
        <pc:picChg chg="add del mod">
          <ac:chgData name="RIO Alexis" userId="ad72f89c-550d-4bfe-a77f-cd881fd0cee7" providerId="ADAL" clId="{80AC2503-ADF1-4DA5-8D0C-D96F1209B888}" dt="2023-10-26T14:35:27.668" v="1736"/>
          <ac:picMkLst>
            <pc:docMk/>
            <pc:sldMk cId="2119142489" sldId="269"/>
            <ac:picMk id="4" creationId="{4138A5EC-158D-F71D-941F-51C3D8AC5A62}"/>
          </ac:picMkLst>
        </pc:picChg>
        <pc:picChg chg="add del mod">
          <ac:chgData name="RIO Alexis" userId="ad72f89c-550d-4bfe-a77f-cd881fd0cee7" providerId="ADAL" clId="{80AC2503-ADF1-4DA5-8D0C-D96F1209B888}" dt="2023-10-26T14:35:27.668" v="1736"/>
          <ac:picMkLst>
            <pc:docMk/>
            <pc:sldMk cId="2119142489" sldId="269"/>
            <ac:picMk id="5" creationId="{E55F3123-C341-2B81-3226-31F750FE01A2}"/>
          </ac:picMkLst>
        </pc:picChg>
        <pc:picChg chg="add del mod">
          <ac:chgData name="RIO Alexis" userId="ad72f89c-550d-4bfe-a77f-cd881fd0cee7" providerId="ADAL" clId="{80AC2503-ADF1-4DA5-8D0C-D96F1209B888}" dt="2023-10-26T14:35:27.668" v="1736"/>
          <ac:picMkLst>
            <pc:docMk/>
            <pc:sldMk cId="2119142489" sldId="269"/>
            <ac:picMk id="6" creationId="{2EE19A6B-AC76-BA24-58DD-D7833DA5E16D}"/>
          </ac:picMkLst>
        </pc:picChg>
        <pc:picChg chg="del">
          <ac:chgData name="RIO Alexis" userId="ad72f89c-550d-4bfe-a77f-cd881fd0cee7" providerId="ADAL" clId="{80AC2503-ADF1-4DA5-8D0C-D96F1209B888}" dt="2023-10-26T14:34:47.555" v="1726" actId="478"/>
          <ac:picMkLst>
            <pc:docMk/>
            <pc:sldMk cId="2119142489" sldId="269"/>
            <ac:picMk id="13" creationId="{43550D18-FA56-3997-F8AB-9ABAAB2468FE}"/>
          </ac:picMkLst>
        </pc:picChg>
      </pc:sldChg>
      <pc:sldChg chg="addSp delSp modSp add del mod">
        <pc:chgData name="RIO Alexis" userId="ad72f89c-550d-4bfe-a77f-cd881fd0cee7" providerId="ADAL" clId="{80AC2503-ADF1-4DA5-8D0C-D96F1209B888}" dt="2023-10-26T14:36:05.488" v="1744" actId="47"/>
        <pc:sldMkLst>
          <pc:docMk/>
          <pc:sldMk cId="3149479609" sldId="269"/>
        </pc:sldMkLst>
        <pc:spChg chg="add del mod">
          <ac:chgData name="RIO Alexis" userId="ad72f89c-550d-4bfe-a77f-cd881fd0cee7" providerId="ADAL" clId="{80AC2503-ADF1-4DA5-8D0C-D96F1209B888}" dt="2023-10-26T14:36:02.408" v="1743"/>
          <ac:spMkLst>
            <pc:docMk/>
            <pc:sldMk cId="3149479609" sldId="269"/>
            <ac:spMk id="2" creationId="{72EF62AD-3F53-BACD-2F88-4CC994A0CF2E}"/>
          </ac:spMkLst>
        </pc:spChg>
        <pc:spChg chg="del">
          <ac:chgData name="RIO Alexis" userId="ad72f89c-550d-4bfe-a77f-cd881fd0cee7" providerId="ADAL" clId="{80AC2503-ADF1-4DA5-8D0C-D96F1209B888}" dt="2023-10-26T14:35:57.746" v="1741" actId="478"/>
          <ac:spMkLst>
            <pc:docMk/>
            <pc:sldMk cId="3149479609" sldId="269"/>
            <ac:spMk id="9" creationId="{DDBC75ED-E99E-3B64-7F24-A6956446F5F5}"/>
          </ac:spMkLst>
        </pc:spChg>
        <pc:picChg chg="add del mod">
          <ac:chgData name="RIO Alexis" userId="ad72f89c-550d-4bfe-a77f-cd881fd0cee7" providerId="ADAL" clId="{80AC2503-ADF1-4DA5-8D0C-D96F1209B888}" dt="2023-10-26T14:36:02.408" v="1743"/>
          <ac:picMkLst>
            <pc:docMk/>
            <pc:sldMk cId="3149479609" sldId="269"/>
            <ac:picMk id="3" creationId="{282AD5B6-E9A6-DF0A-3779-7DA11C57EDD5}"/>
          </ac:picMkLst>
        </pc:picChg>
        <pc:picChg chg="add del mod">
          <ac:chgData name="RIO Alexis" userId="ad72f89c-550d-4bfe-a77f-cd881fd0cee7" providerId="ADAL" clId="{80AC2503-ADF1-4DA5-8D0C-D96F1209B888}" dt="2023-10-26T14:36:02.408" v="1743"/>
          <ac:picMkLst>
            <pc:docMk/>
            <pc:sldMk cId="3149479609" sldId="269"/>
            <ac:picMk id="4" creationId="{775461A8-6740-E232-0F2C-572FBA4FA3D6}"/>
          </ac:picMkLst>
        </pc:picChg>
      </pc:sldChg>
      <pc:sldChg chg="addSp delSp modSp add mod">
        <pc:chgData name="RIO Alexis" userId="ad72f89c-550d-4bfe-a77f-cd881fd0cee7" providerId="ADAL" clId="{80AC2503-ADF1-4DA5-8D0C-D96F1209B888}" dt="2023-10-26T15:00:22.769" v="2016" actId="20577"/>
        <pc:sldMkLst>
          <pc:docMk/>
          <pc:sldMk cId="794922351" sldId="270"/>
        </pc:sldMkLst>
        <pc:spChg chg="del">
          <ac:chgData name="RIO Alexis" userId="ad72f89c-550d-4bfe-a77f-cd881fd0cee7" providerId="ADAL" clId="{80AC2503-ADF1-4DA5-8D0C-D96F1209B888}" dt="2023-10-26T14:45:26.033" v="1761" actId="478"/>
          <ac:spMkLst>
            <pc:docMk/>
            <pc:sldMk cId="794922351" sldId="270"/>
            <ac:spMk id="2" creationId="{A958A7E7-A2C4-61D2-6EEB-A26E25DAA9A3}"/>
          </ac:spMkLst>
        </pc:spChg>
        <pc:spChg chg="mod">
          <ac:chgData name="RIO Alexis" userId="ad72f89c-550d-4bfe-a77f-cd881fd0cee7" providerId="ADAL" clId="{80AC2503-ADF1-4DA5-8D0C-D96F1209B888}" dt="2023-10-26T14:45:33.891" v="1772" actId="20577"/>
          <ac:spMkLst>
            <pc:docMk/>
            <pc:sldMk cId="794922351" sldId="270"/>
            <ac:spMk id="5" creationId="{EA60A41C-64B2-0775-B6B1-E281D59DAECB}"/>
          </ac:spMkLst>
        </pc:spChg>
        <pc:spChg chg="add mod">
          <ac:chgData name="RIO Alexis" userId="ad72f89c-550d-4bfe-a77f-cd881fd0cee7" providerId="ADAL" clId="{80AC2503-ADF1-4DA5-8D0C-D96F1209B888}" dt="2023-10-26T15:00:22.769" v="2016" actId="20577"/>
          <ac:spMkLst>
            <pc:docMk/>
            <pc:sldMk cId="794922351" sldId="270"/>
            <ac:spMk id="6" creationId="{A48A84A8-D26C-7E79-A83A-B15D718579F9}"/>
          </ac:spMkLst>
        </pc:spChg>
        <pc:picChg chg="del">
          <ac:chgData name="RIO Alexis" userId="ad72f89c-550d-4bfe-a77f-cd881fd0cee7" providerId="ADAL" clId="{80AC2503-ADF1-4DA5-8D0C-D96F1209B888}" dt="2023-10-26T14:45:24.564" v="1760" actId="478"/>
          <ac:picMkLst>
            <pc:docMk/>
            <pc:sldMk cId="794922351" sldId="270"/>
            <ac:picMk id="3" creationId="{6DB29F5A-9310-DB0E-D739-EB4DD13BEBCE}"/>
          </ac:picMkLst>
        </pc:picChg>
        <pc:picChg chg="del">
          <ac:chgData name="RIO Alexis" userId="ad72f89c-550d-4bfe-a77f-cd881fd0cee7" providerId="ADAL" clId="{80AC2503-ADF1-4DA5-8D0C-D96F1209B888}" dt="2023-10-26T14:45:24.564" v="1760" actId="478"/>
          <ac:picMkLst>
            <pc:docMk/>
            <pc:sldMk cId="794922351" sldId="270"/>
            <ac:picMk id="4" creationId="{FDA25CAC-09CD-D942-3F4E-9433E3E2EA75}"/>
          </ac:picMkLst>
        </pc:picChg>
      </pc:sldChg>
      <pc:sldChg chg="addSp delSp modSp add mod">
        <pc:chgData name="RIO Alexis" userId="ad72f89c-550d-4bfe-a77f-cd881fd0cee7" providerId="ADAL" clId="{80AC2503-ADF1-4DA5-8D0C-D96F1209B888}" dt="2023-10-26T14:54:24.226" v="1932" actId="20577"/>
        <pc:sldMkLst>
          <pc:docMk/>
          <pc:sldMk cId="3109620868" sldId="271"/>
        </pc:sldMkLst>
        <pc:spChg chg="add mod">
          <ac:chgData name="RIO Alexis" userId="ad72f89c-550d-4bfe-a77f-cd881fd0cee7" providerId="ADAL" clId="{80AC2503-ADF1-4DA5-8D0C-D96F1209B888}" dt="2023-10-26T14:54:24.226" v="1932" actId="20577"/>
          <ac:spMkLst>
            <pc:docMk/>
            <pc:sldMk cId="3109620868" sldId="271"/>
            <ac:spMk id="2" creationId="{82920E52-3AE3-800C-3F9B-04CA2D4DED27}"/>
          </ac:spMkLst>
        </pc:spChg>
        <pc:spChg chg="mod">
          <ac:chgData name="RIO Alexis" userId="ad72f89c-550d-4bfe-a77f-cd881fd0cee7" providerId="ADAL" clId="{80AC2503-ADF1-4DA5-8D0C-D96F1209B888}" dt="2023-10-26T14:46:27.758" v="1794" actId="20577"/>
          <ac:spMkLst>
            <pc:docMk/>
            <pc:sldMk cId="3109620868" sldId="271"/>
            <ac:spMk id="5" creationId="{EA60A41C-64B2-0775-B6B1-E281D59DAECB}"/>
          </ac:spMkLst>
        </pc:spChg>
        <pc:spChg chg="del">
          <ac:chgData name="RIO Alexis" userId="ad72f89c-550d-4bfe-a77f-cd881fd0cee7" providerId="ADAL" clId="{80AC2503-ADF1-4DA5-8D0C-D96F1209B888}" dt="2023-10-26T14:46:02.272" v="1776" actId="478"/>
          <ac:spMkLst>
            <pc:docMk/>
            <pc:sldMk cId="3109620868" sldId="271"/>
            <ac:spMk id="6" creationId="{A48A84A8-D26C-7E79-A83A-B15D718579F9}"/>
          </ac:spMkLst>
        </pc:spChg>
        <pc:picChg chg="add mod">
          <ac:chgData name="RIO Alexis" userId="ad72f89c-550d-4bfe-a77f-cd881fd0cee7" providerId="ADAL" clId="{80AC2503-ADF1-4DA5-8D0C-D96F1209B888}" dt="2023-10-26T14:46:38.948" v="1797"/>
          <ac:picMkLst>
            <pc:docMk/>
            <pc:sldMk cId="3109620868" sldId="271"/>
            <ac:picMk id="3" creationId="{C6A3B1C7-7C41-8838-00D3-FA40029CD065}"/>
          </ac:picMkLst>
        </pc:picChg>
        <pc:picChg chg="add mod">
          <ac:chgData name="RIO Alexis" userId="ad72f89c-550d-4bfe-a77f-cd881fd0cee7" providerId="ADAL" clId="{80AC2503-ADF1-4DA5-8D0C-D96F1209B888}" dt="2023-10-26T14:46:38.948" v="1797"/>
          <ac:picMkLst>
            <pc:docMk/>
            <pc:sldMk cId="3109620868" sldId="271"/>
            <ac:picMk id="4" creationId="{932F91A7-CB00-F77B-72CC-8A2CA0BAC4A7}"/>
          </ac:picMkLst>
        </pc:picChg>
        <pc:picChg chg="add mod">
          <ac:chgData name="RIO Alexis" userId="ad72f89c-550d-4bfe-a77f-cd881fd0cee7" providerId="ADAL" clId="{80AC2503-ADF1-4DA5-8D0C-D96F1209B888}" dt="2023-10-26T14:46:38.948" v="1797"/>
          <ac:picMkLst>
            <pc:docMk/>
            <pc:sldMk cId="3109620868" sldId="271"/>
            <ac:picMk id="7" creationId="{8718C822-F7A4-82FF-E019-172602488702}"/>
          </ac:picMkLst>
        </pc:picChg>
        <pc:picChg chg="add mod">
          <ac:chgData name="RIO Alexis" userId="ad72f89c-550d-4bfe-a77f-cd881fd0cee7" providerId="ADAL" clId="{80AC2503-ADF1-4DA5-8D0C-D96F1209B888}" dt="2023-10-26T14:46:38.948" v="1797"/>
          <ac:picMkLst>
            <pc:docMk/>
            <pc:sldMk cId="3109620868" sldId="271"/>
            <ac:picMk id="8" creationId="{D09051A6-AE80-6C47-D2BF-596B862AF165}"/>
          </ac:picMkLst>
        </pc:picChg>
      </pc:sldChg>
      <pc:sldChg chg="addSp delSp modSp add mod">
        <pc:chgData name="RIO Alexis" userId="ad72f89c-550d-4bfe-a77f-cd881fd0cee7" providerId="ADAL" clId="{80AC2503-ADF1-4DA5-8D0C-D96F1209B888}" dt="2023-10-26T14:54:39.660" v="1933" actId="20577"/>
        <pc:sldMkLst>
          <pc:docMk/>
          <pc:sldMk cId="962325800" sldId="272"/>
        </pc:sldMkLst>
        <pc:spChg chg="del">
          <ac:chgData name="RIO Alexis" userId="ad72f89c-550d-4bfe-a77f-cd881fd0cee7" providerId="ADAL" clId="{80AC2503-ADF1-4DA5-8D0C-D96F1209B888}" dt="2023-10-26T14:47:45.188" v="1801" actId="478"/>
          <ac:spMkLst>
            <pc:docMk/>
            <pc:sldMk cId="962325800" sldId="272"/>
            <ac:spMk id="2" creationId="{82920E52-3AE3-800C-3F9B-04CA2D4DED27}"/>
          </ac:spMkLst>
        </pc:spChg>
        <pc:spChg chg="mod">
          <ac:chgData name="RIO Alexis" userId="ad72f89c-550d-4bfe-a77f-cd881fd0cee7" providerId="ADAL" clId="{80AC2503-ADF1-4DA5-8D0C-D96F1209B888}" dt="2023-10-26T14:48:18.568" v="1813" actId="27636"/>
          <ac:spMkLst>
            <pc:docMk/>
            <pc:sldMk cId="962325800" sldId="272"/>
            <ac:spMk id="5" creationId="{EA60A41C-64B2-0775-B6B1-E281D59DAECB}"/>
          </ac:spMkLst>
        </pc:spChg>
        <pc:spChg chg="add mod">
          <ac:chgData name="RIO Alexis" userId="ad72f89c-550d-4bfe-a77f-cd881fd0cee7" providerId="ADAL" clId="{80AC2503-ADF1-4DA5-8D0C-D96F1209B888}" dt="2023-10-26T14:54:39.660" v="1933" actId="20577"/>
          <ac:spMkLst>
            <pc:docMk/>
            <pc:sldMk cId="962325800" sldId="272"/>
            <ac:spMk id="6" creationId="{D3DBF31E-A327-7E9C-A43F-1ABE94DCE95D}"/>
          </ac:spMkLst>
        </pc:spChg>
        <pc:picChg chg="del">
          <ac:chgData name="RIO Alexis" userId="ad72f89c-550d-4bfe-a77f-cd881fd0cee7" providerId="ADAL" clId="{80AC2503-ADF1-4DA5-8D0C-D96F1209B888}" dt="2023-10-26T14:47:50.599" v="1804" actId="478"/>
          <ac:picMkLst>
            <pc:docMk/>
            <pc:sldMk cId="962325800" sldId="272"/>
            <ac:picMk id="3" creationId="{C6A3B1C7-7C41-8838-00D3-FA40029CD065}"/>
          </ac:picMkLst>
        </pc:picChg>
        <pc:picChg chg="del">
          <ac:chgData name="RIO Alexis" userId="ad72f89c-550d-4bfe-a77f-cd881fd0cee7" providerId="ADAL" clId="{80AC2503-ADF1-4DA5-8D0C-D96F1209B888}" dt="2023-10-26T14:47:51.194" v="1805" actId="478"/>
          <ac:picMkLst>
            <pc:docMk/>
            <pc:sldMk cId="962325800" sldId="272"/>
            <ac:picMk id="4" creationId="{932F91A7-CB00-F77B-72CC-8A2CA0BAC4A7}"/>
          </ac:picMkLst>
        </pc:picChg>
        <pc:picChg chg="del">
          <ac:chgData name="RIO Alexis" userId="ad72f89c-550d-4bfe-a77f-cd881fd0cee7" providerId="ADAL" clId="{80AC2503-ADF1-4DA5-8D0C-D96F1209B888}" dt="2023-10-26T14:47:51.647" v="1806" actId="478"/>
          <ac:picMkLst>
            <pc:docMk/>
            <pc:sldMk cId="962325800" sldId="272"/>
            <ac:picMk id="7" creationId="{8718C822-F7A4-82FF-E019-172602488702}"/>
          </ac:picMkLst>
        </pc:picChg>
        <pc:picChg chg="del">
          <ac:chgData name="RIO Alexis" userId="ad72f89c-550d-4bfe-a77f-cd881fd0cee7" providerId="ADAL" clId="{80AC2503-ADF1-4DA5-8D0C-D96F1209B888}" dt="2023-10-26T14:47:52.857" v="1807" actId="478"/>
          <ac:picMkLst>
            <pc:docMk/>
            <pc:sldMk cId="962325800" sldId="272"/>
            <ac:picMk id="8" creationId="{D09051A6-AE80-6C47-D2BF-596B862AF165}"/>
          </ac:picMkLst>
        </pc:picChg>
        <pc:picChg chg="add mod">
          <ac:chgData name="RIO Alexis" userId="ad72f89c-550d-4bfe-a77f-cd881fd0cee7" providerId="ADAL" clId="{80AC2503-ADF1-4DA5-8D0C-D96F1209B888}" dt="2023-10-26T14:47:59.215" v="1808"/>
          <ac:picMkLst>
            <pc:docMk/>
            <pc:sldMk cId="962325800" sldId="272"/>
            <ac:picMk id="9" creationId="{4855EC08-7CEB-0FAE-A466-E51A5B992B5D}"/>
          </ac:picMkLst>
        </pc:picChg>
        <pc:picChg chg="add mod">
          <ac:chgData name="RIO Alexis" userId="ad72f89c-550d-4bfe-a77f-cd881fd0cee7" providerId="ADAL" clId="{80AC2503-ADF1-4DA5-8D0C-D96F1209B888}" dt="2023-10-26T14:48:04.338" v="1809"/>
          <ac:picMkLst>
            <pc:docMk/>
            <pc:sldMk cId="962325800" sldId="272"/>
            <ac:picMk id="10" creationId="{0719D9CD-9822-5A8E-968A-1CD8CA941CEE}"/>
          </ac:picMkLst>
        </pc:picChg>
      </pc:sldChg>
      <pc:sldChg chg="addSp delSp modSp add mod">
        <pc:chgData name="RIO Alexis" userId="ad72f89c-550d-4bfe-a77f-cd881fd0cee7" providerId="ADAL" clId="{80AC2503-ADF1-4DA5-8D0C-D96F1209B888}" dt="2023-10-26T14:50:18.394" v="1856" actId="20577"/>
        <pc:sldMkLst>
          <pc:docMk/>
          <pc:sldMk cId="774782036" sldId="273"/>
        </pc:sldMkLst>
        <pc:spChg chg="add mod">
          <ac:chgData name="RIO Alexis" userId="ad72f89c-550d-4bfe-a77f-cd881fd0cee7" providerId="ADAL" clId="{80AC2503-ADF1-4DA5-8D0C-D96F1209B888}" dt="2023-10-26T14:50:18.394" v="1856" actId="20577"/>
          <ac:spMkLst>
            <pc:docMk/>
            <pc:sldMk cId="774782036" sldId="273"/>
            <ac:spMk id="2" creationId="{FBED313E-DBF6-126A-C5D1-F60672D30B3D}"/>
          </ac:spMkLst>
        </pc:spChg>
        <pc:spChg chg="mod">
          <ac:chgData name="RIO Alexis" userId="ad72f89c-550d-4bfe-a77f-cd881fd0cee7" providerId="ADAL" clId="{80AC2503-ADF1-4DA5-8D0C-D96F1209B888}" dt="2023-10-26T14:50:01.292" v="1844" actId="1076"/>
          <ac:spMkLst>
            <pc:docMk/>
            <pc:sldMk cId="774782036" sldId="273"/>
            <ac:spMk id="5" creationId="{EA60A41C-64B2-0775-B6B1-E281D59DAECB}"/>
          </ac:spMkLst>
        </pc:spChg>
        <pc:spChg chg="del">
          <ac:chgData name="RIO Alexis" userId="ad72f89c-550d-4bfe-a77f-cd881fd0cee7" providerId="ADAL" clId="{80AC2503-ADF1-4DA5-8D0C-D96F1209B888}" dt="2023-10-26T14:48:38.409" v="1816" actId="478"/>
          <ac:spMkLst>
            <pc:docMk/>
            <pc:sldMk cId="774782036" sldId="273"/>
            <ac:spMk id="6" creationId="{D3DBF31E-A327-7E9C-A43F-1ABE94DCE95D}"/>
          </ac:spMkLst>
        </pc:spChg>
        <pc:picChg chg="add mod">
          <ac:chgData name="RIO Alexis" userId="ad72f89c-550d-4bfe-a77f-cd881fd0cee7" providerId="ADAL" clId="{80AC2503-ADF1-4DA5-8D0C-D96F1209B888}" dt="2023-10-26T14:50:13.644" v="1850" actId="1076"/>
          <ac:picMkLst>
            <pc:docMk/>
            <pc:sldMk cId="774782036" sldId="273"/>
            <ac:picMk id="3" creationId="{D808B6E8-F6B5-034B-F4AA-8AF1560AF912}"/>
          </ac:picMkLst>
        </pc:picChg>
        <pc:picChg chg="del">
          <ac:chgData name="RIO Alexis" userId="ad72f89c-550d-4bfe-a77f-cd881fd0cee7" providerId="ADAL" clId="{80AC2503-ADF1-4DA5-8D0C-D96F1209B888}" dt="2023-10-26T14:50:08.227" v="1846" actId="478"/>
          <ac:picMkLst>
            <pc:docMk/>
            <pc:sldMk cId="774782036" sldId="273"/>
            <ac:picMk id="9" creationId="{4855EC08-7CEB-0FAE-A466-E51A5B992B5D}"/>
          </ac:picMkLst>
        </pc:picChg>
        <pc:picChg chg="del">
          <ac:chgData name="RIO Alexis" userId="ad72f89c-550d-4bfe-a77f-cd881fd0cee7" providerId="ADAL" clId="{80AC2503-ADF1-4DA5-8D0C-D96F1209B888}" dt="2023-10-26T14:50:05.748" v="1845" actId="478"/>
          <ac:picMkLst>
            <pc:docMk/>
            <pc:sldMk cId="774782036" sldId="273"/>
            <ac:picMk id="10" creationId="{0719D9CD-9822-5A8E-968A-1CD8CA941CEE}"/>
          </ac:picMkLst>
        </pc:picChg>
      </pc:sldChg>
      <pc:sldChg chg="addSp delSp modSp add mod">
        <pc:chgData name="RIO Alexis" userId="ad72f89c-550d-4bfe-a77f-cd881fd0cee7" providerId="ADAL" clId="{80AC2503-ADF1-4DA5-8D0C-D96F1209B888}" dt="2023-10-26T15:01:14.974" v="2039" actId="6549"/>
        <pc:sldMkLst>
          <pc:docMk/>
          <pc:sldMk cId="2011807344" sldId="274"/>
        </pc:sldMkLst>
        <pc:spChg chg="del">
          <ac:chgData name="RIO Alexis" userId="ad72f89c-550d-4bfe-a77f-cd881fd0cee7" providerId="ADAL" clId="{80AC2503-ADF1-4DA5-8D0C-D96F1209B888}" dt="2023-10-26T14:50:45.280" v="1891" actId="478"/>
          <ac:spMkLst>
            <pc:docMk/>
            <pc:sldMk cId="2011807344" sldId="274"/>
            <ac:spMk id="2" creationId="{FBED313E-DBF6-126A-C5D1-F60672D30B3D}"/>
          </ac:spMkLst>
        </pc:spChg>
        <pc:spChg chg="add mod">
          <ac:chgData name="RIO Alexis" userId="ad72f89c-550d-4bfe-a77f-cd881fd0cee7" providerId="ADAL" clId="{80AC2503-ADF1-4DA5-8D0C-D96F1209B888}" dt="2023-10-26T15:01:14.974" v="2039" actId="6549"/>
          <ac:spMkLst>
            <pc:docMk/>
            <pc:sldMk cId="2011807344" sldId="274"/>
            <ac:spMk id="4" creationId="{3DEE3364-DE60-6D4D-069A-D904E8FFC7F4}"/>
          </ac:spMkLst>
        </pc:spChg>
        <pc:spChg chg="mod">
          <ac:chgData name="RIO Alexis" userId="ad72f89c-550d-4bfe-a77f-cd881fd0cee7" providerId="ADAL" clId="{80AC2503-ADF1-4DA5-8D0C-D96F1209B888}" dt="2023-10-26T14:50:42.644" v="1890" actId="27636"/>
          <ac:spMkLst>
            <pc:docMk/>
            <pc:sldMk cId="2011807344" sldId="274"/>
            <ac:spMk id="5" creationId="{EA60A41C-64B2-0775-B6B1-E281D59DAECB}"/>
          </ac:spMkLst>
        </pc:spChg>
        <pc:picChg chg="del">
          <ac:chgData name="RIO Alexis" userId="ad72f89c-550d-4bfe-a77f-cd881fd0cee7" providerId="ADAL" clId="{80AC2503-ADF1-4DA5-8D0C-D96F1209B888}" dt="2023-10-26T14:51:11.469" v="1902" actId="478"/>
          <ac:picMkLst>
            <pc:docMk/>
            <pc:sldMk cId="2011807344" sldId="274"/>
            <ac:picMk id="3" creationId="{D808B6E8-F6B5-034B-F4AA-8AF1560AF912}"/>
          </ac:picMkLst>
        </pc:picChg>
        <pc:picChg chg="add mod">
          <ac:chgData name="RIO Alexis" userId="ad72f89c-550d-4bfe-a77f-cd881fd0cee7" providerId="ADAL" clId="{80AC2503-ADF1-4DA5-8D0C-D96F1209B888}" dt="2023-10-26T14:51:18.885" v="1909" actId="14100"/>
          <ac:picMkLst>
            <pc:docMk/>
            <pc:sldMk cId="2011807344" sldId="274"/>
            <ac:picMk id="6" creationId="{BC80A760-F20C-0F5F-4108-E428175342D9}"/>
          </ac:picMkLst>
        </pc:picChg>
        <pc:picChg chg="add mod">
          <ac:chgData name="RIO Alexis" userId="ad72f89c-550d-4bfe-a77f-cd881fd0cee7" providerId="ADAL" clId="{80AC2503-ADF1-4DA5-8D0C-D96F1209B888}" dt="2023-10-26T14:51:16.620" v="1907" actId="14100"/>
          <ac:picMkLst>
            <pc:docMk/>
            <pc:sldMk cId="2011807344" sldId="274"/>
            <ac:picMk id="7" creationId="{CFC7D7C6-7F89-5AE0-E831-A54ADCE6CA36}"/>
          </ac:picMkLst>
        </pc:picChg>
      </pc:sldChg>
      <pc:sldChg chg="addSp delSp modSp add mod">
        <pc:chgData name="RIO Alexis" userId="ad72f89c-550d-4bfe-a77f-cd881fd0cee7" providerId="ADAL" clId="{80AC2503-ADF1-4DA5-8D0C-D96F1209B888}" dt="2023-10-26T15:01:23.412" v="2040" actId="20577"/>
        <pc:sldMkLst>
          <pc:docMk/>
          <pc:sldMk cId="953021337" sldId="275"/>
        </pc:sldMkLst>
        <pc:spChg chg="add mod">
          <ac:chgData name="RIO Alexis" userId="ad72f89c-550d-4bfe-a77f-cd881fd0cee7" providerId="ADAL" clId="{80AC2503-ADF1-4DA5-8D0C-D96F1209B888}" dt="2023-10-26T15:01:23.412" v="2040" actId="20577"/>
          <ac:spMkLst>
            <pc:docMk/>
            <pc:sldMk cId="953021337" sldId="275"/>
            <ac:spMk id="2" creationId="{89BE83DC-F466-D5B5-1C14-8C083E3CA9CD}"/>
          </ac:spMkLst>
        </pc:spChg>
        <pc:spChg chg="del">
          <ac:chgData name="RIO Alexis" userId="ad72f89c-550d-4bfe-a77f-cd881fd0cee7" providerId="ADAL" clId="{80AC2503-ADF1-4DA5-8D0C-D96F1209B888}" dt="2023-10-26T14:52:30.979" v="1912" actId="478"/>
          <ac:spMkLst>
            <pc:docMk/>
            <pc:sldMk cId="953021337" sldId="275"/>
            <ac:spMk id="4" creationId="{3DEE3364-DE60-6D4D-069A-D904E8FFC7F4}"/>
          </ac:spMkLst>
        </pc:spChg>
        <pc:spChg chg="mod">
          <ac:chgData name="RIO Alexis" userId="ad72f89c-550d-4bfe-a77f-cd881fd0cee7" providerId="ADAL" clId="{80AC2503-ADF1-4DA5-8D0C-D96F1209B888}" dt="2023-10-26T14:53:16.432" v="1924" actId="20577"/>
          <ac:spMkLst>
            <pc:docMk/>
            <pc:sldMk cId="953021337" sldId="275"/>
            <ac:spMk id="5" creationId="{EA60A41C-64B2-0775-B6B1-E281D59DAECB}"/>
          </ac:spMkLst>
        </pc:spChg>
        <pc:picChg chg="del">
          <ac:chgData name="RIO Alexis" userId="ad72f89c-550d-4bfe-a77f-cd881fd0cee7" providerId="ADAL" clId="{80AC2503-ADF1-4DA5-8D0C-D96F1209B888}" dt="2023-10-26T14:52:40.772" v="1915" actId="478"/>
          <ac:picMkLst>
            <pc:docMk/>
            <pc:sldMk cId="953021337" sldId="275"/>
            <ac:picMk id="6" creationId="{BC80A760-F20C-0F5F-4108-E428175342D9}"/>
          </ac:picMkLst>
        </pc:picChg>
        <pc:picChg chg="del">
          <ac:chgData name="RIO Alexis" userId="ad72f89c-550d-4bfe-a77f-cd881fd0cee7" providerId="ADAL" clId="{80AC2503-ADF1-4DA5-8D0C-D96F1209B888}" dt="2023-10-26T14:52:41.467" v="1916" actId="478"/>
          <ac:picMkLst>
            <pc:docMk/>
            <pc:sldMk cId="953021337" sldId="275"/>
            <ac:picMk id="7" creationId="{CFC7D7C6-7F89-5AE0-E831-A54ADCE6CA36}"/>
          </ac:picMkLst>
        </pc:picChg>
      </pc:sldChg>
      <pc:sldChg chg="addSp delSp modSp add mod">
        <pc:chgData name="RIO Alexis" userId="ad72f89c-550d-4bfe-a77f-cd881fd0cee7" providerId="ADAL" clId="{80AC2503-ADF1-4DA5-8D0C-D96F1209B888}" dt="2023-10-26T14:57:10.537" v="1942"/>
        <pc:sldMkLst>
          <pc:docMk/>
          <pc:sldMk cId="2672254213" sldId="276"/>
        </pc:sldMkLst>
        <pc:spChg chg="add mod">
          <ac:chgData name="RIO Alexis" userId="ad72f89c-550d-4bfe-a77f-cd881fd0cee7" providerId="ADAL" clId="{80AC2503-ADF1-4DA5-8D0C-D96F1209B888}" dt="2023-10-26T14:56:49.376" v="1936"/>
          <ac:spMkLst>
            <pc:docMk/>
            <pc:sldMk cId="2672254213" sldId="276"/>
            <ac:spMk id="2" creationId="{8A687BB7-878F-7CA5-A2AA-D0B10BF6186D}"/>
          </ac:spMkLst>
        </pc:spChg>
        <pc:spChg chg="del">
          <ac:chgData name="RIO Alexis" userId="ad72f89c-550d-4bfe-a77f-cd881fd0cee7" providerId="ADAL" clId="{80AC2503-ADF1-4DA5-8D0C-D96F1209B888}" dt="2023-10-26T14:56:53.023" v="1937" actId="478"/>
          <ac:spMkLst>
            <pc:docMk/>
            <pc:sldMk cId="2672254213" sldId="276"/>
            <ac:spMk id="4" creationId="{C03A1EBC-517E-A2A6-C41B-2D2B7D312E3F}"/>
          </ac:spMkLst>
        </pc:spChg>
        <pc:spChg chg="del">
          <ac:chgData name="RIO Alexis" userId="ad72f89c-550d-4bfe-a77f-cd881fd0cee7" providerId="ADAL" clId="{80AC2503-ADF1-4DA5-8D0C-D96F1209B888}" dt="2023-10-26T14:56:55.390" v="1939" actId="478"/>
          <ac:spMkLst>
            <pc:docMk/>
            <pc:sldMk cId="2672254213" sldId="276"/>
            <ac:spMk id="5" creationId="{50A54B45-0197-25BC-C1B7-F414DB804CA3}"/>
          </ac:spMkLst>
        </pc:spChg>
        <pc:spChg chg="del">
          <ac:chgData name="RIO Alexis" userId="ad72f89c-550d-4bfe-a77f-cd881fd0cee7" providerId="ADAL" clId="{80AC2503-ADF1-4DA5-8D0C-D96F1209B888}" dt="2023-10-26T14:56:57.013" v="1940" actId="478"/>
          <ac:spMkLst>
            <pc:docMk/>
            <pc:sldMk cId="2672254213" sldId="276"/>
            <ac:spMk id="6" creationId="{7C9185CA-0824-47DB-4339-13AB1C35437F}"/>
          </ac:spMkLst>
        </pc:spChg>
        <pc:spChg chg="del">
          <ac:chgData name="RIO Alexis" userId="ad72f89c-550d-4bfe-a77f-cd881fd0cee7" providerId="ADAL" clId="{80AC2503-ADF1-4DA5-8D0C-D96F1209B888}" dt="2023-10-26T14:56:49.085" v="1935" actId="478"/>
          <ac:spMkLst>
            <pc:docMk/>
            <pc:sldMk cId="2672254213" sldId="276"/>
            <ac:spMk id="9" creationId="{B8430BA9-3469-0738-D1F5-0D4C4BDF0800}"/>
          </ac:spMkLst>
        </pc:spChg>
        <pc:spChg chg="add mod">
          <ac:chgData name="RIO Alexis" userId="ad72f89c-550d-4bfe-a77f-cd881fd0cee7" providerId="ADAL" clId="{80AC2503-ADF1-4DA5-8D0C-D96F1209B888}" dt="2023-10-26T14:57:10.537" v="1942"/>
          <ac:spMkLst>
            <pc:docMk/>
            <pc:sldMk cId="2672254213" sldId="276"/>
            <ac:spMk id="10" creationId="{3779F464-4A10-3858-2706-4A6AA9CC9EC8}"/>
          </ac:spMkLst>
        </pc:spChg>
        <pc:picChg chg="add mod">
          <ac:chgData name="RIO Alexis" userId="ad72f89c-550d-4bfe-a77f-cd881fd0cee7" providerId="ADAL" clId="{80AC2503-ADF1-4DA5-8D0C-D96F1209B888}" dt="2023-10-26T14:57:00.312" v="1941"/>
          <ac:picMkLst>
            <pc:docMk/>
            <pc:sldMk cId="2672254213" sldId="276"/>
            <ac:picMk id="3" creationId="{CC94F6B3-9A6B-FDF1-F805-2151A4F6871E}"/>
          </ac:picMkLst>
        </pc:picChg>
        <pc:picChg chg="del">
          <ac:chgData name="RIO Alexis" userId="ad72f89c-550d-4bfe-a77f-cd881fd0cee7" providerId="ADAL" clId="{80AC2503-ADF1-4DA5-8D0C-D96F1209B888}" dt="2023-10-26T14:56:54.143" v="1938" actId="478"/>
          <ac:picMkLst>
            <pc:docMk/>
            <pc:sldMk cId="2672254213" sldId="276"/>
            <ac:picMk id="8" creationId="{2DFCD4DA-31AF-56D1-1CFA-427860D43C3C}"/>
          </ac:picMkLst>
        </pc:picChg>
      </pc:sldChg>
    </pc:docChg>
  </pc:docChgLst>
  <pc:docChgLst>
    <pc:chgData name="CHAUSSERAY Luka" userId="b8126595-b3b0-491b-95e7-befc77527ad2" providerId="ADAL" clId="{4CAE65B9-9E10-4177-8ADA-4E205009A48F}"/>
    <pc:docChg chg="undo custSel addSld delSld">
      <pc:chgData name="CHAUSSERAY Luka" userId="b8126595-b3b0-491b-95e7-befc77527ad2" providerId="ADAL" clId="{4CAE65B9-9E10-4177-8ADA-4E205009A48F}" dt="2024-02-06T10:12:21.343" v="4" actId="47"/>
      <pc:docMkLst>
        <pc:docMk/>
      </pc:docMkLst>
      <pc:sldChg chg="add del">
        <pc:chgData name="CHAUSSERAY Luka" userId="b8126595-b3b0-491b-95e7-befc77527ad2" providerId="ADAL" clId="{4CAE65B9-9E10-4177-8ADA-4E205009A48F}" dt="2024-02-06T10:11:52.952" v="3" actId="47"/>
        <pc:sldMkLst>
          <pc:docMk/>
          <pc:sldMk cId="4116780730" sldId="282"/>
        </pc:sldMkLst>
      </pc:sldChg>
      <pc:sldChg chg="add del">
        <pc:chgData name="CHAUSSERAY Luka" userId="b8126595-b3b0-491b-95e7-befc77527ad2" providerId="ADAL" clId="{4CAE65B9-9E10-4177-8ADA-4E205009A48F}" dt="2024-02-06T10:12:21.343" v="4" actId="47"/>
        <pc:sldMkLst>
          <pc:docMk/>
          <pc:sldMk cId="1521249074" sldId="303"/>
        </pc:sldMkLst>
      </pc:sldChg>
    </pc:docChg>
  </pc:docChgLst>
  <pc:docChgLst>
    <pc:chgData name="LAFAYE Tom" userId="f8bafe75-f02e-4c43-9d6e-d9119440b106" providerId="ADAL" clId="{0BA1E3E0-BF00-4DAA-8D54-C9991BC37571}"/>
    <pc:docChg chg="undo redo custSel addSld delSld modSld sldOrd">
      <pc:chgData name="LAFAYE Tom" userId="f8bafe75-f02e-4c43-9d6e-d9119440b106" providerId="ADAL" clId="{0BA1E3E0-BF00-4DAA-8D54-C9991BC37571}" dt="2024-03-18T08:54:29.842" v="852" actId="1076"/>
      <pc:docMkLst>
        <pc:docMk/>
      </pc:docMkLst>
      <pc:sldChg chg="addSp delSp modSp mod">
        <pc:chgData name="LAFAYE Tom" userId="f8bafe75-f02e-4c43-9d6e-d9119440b106" providerId="ADAL" clId="{0BA1E3E0-BF00-4DAA-8D54-C9991BC37571}" dt="2024-03-15T19:48:49.346" v="174" actId="1076"/>
        <pc:sldMkLst>
          <pc:docMk/>
          <pc:sldMk cId="3784089036" sldId="256"/>
        </pc:sldMkLst>
        <pc:spChg chg="mod">
          <ac:chgData name="LAFAYE Tom" userId="f8bafe75-f02e-4c43-9d6e-d9119440b106" providerId="ADAL" clId="{0BA1E3E0-BF00-4DAA-8D54-C9991BC37571}" dt="2024-03-15T19:48:49.346" v="174" actId="1076"/>
          <ac:spMkLst>
            <pc:docMk/>
            <pc:sldMk cId="3784089036" sldId="256"/>
            <ac:spMk id="9" creationId="{B8430BA9-3469-0738-D1F5-0D4C4BDF0800}"/>
          </ac:spMkLst>
        </pc:spChg>
        <pc:picChg chg="add mod modCrop">
          <ac:chgData name="LAFAYE Tom" userId="f8bafe75-f02e-4c43-9d6e-d9119440b106" providerId="ADAL" clId="{0BA1E3E0-BF00-4DAA-8D54-C9991BC37571}" dt="2024-03-15T19:48:46.706" v="173" actId="1076"/>
          <ac:picMkLst>
            <pc:docMk/>
            <pc:sldMk cId="3784089036" sldId="256"/>
            <ac:picMk id="3" creationId="{6611BB42-55F5-3BA7-72DD-FEF0314E8FE2}"/>
          </ac:picMkLst>
        </pc:picChg>
        <pc:picChg chg="del">
          <ac:chgData name="LAFAYE Tom" userId="f8bafe75-f02e-4c43-9d6e-d9119440b106" providerId="ADAL" clId="{0BA1E3E0-BF00-4DAA-8D54-C9991BC37571}" dt="2024-03-15T19:42:55.290" v="110" actId="478"/>
          <ac:picMkLst>
            <pc:docMk/>
            <pc:sldMk cId="3784089036" sldId="256"/>
            <ac:picMk id="8" creationId="{2DFCD4DA-31AF-56D1-1CFA-427860D43C3C}"/>
          </ac:picMkLst>
        </pc:picChg>
      </pc:sldChg>
      <pc:sldChg chg="addSp modSp">
        <pc:chgData name="LAFAYE Tom" userId="f8bafe75-f02e-4c43-9d6e-d9119440b106" providerId="ADAL" clId="{0BA1E3E0-BF00-4DAA-8D54-C9991BC37571}" dt="2024-03-15T19:44:28.182" v="126"/>
        <pc:sldMkLst>
          <pc:docMk/>
          <pc:sldMk cId="3928871014" sldId="268"/>
        </pc:sldMkLst>
        <pc:picChg chg="add mod">
          <ac:chgData name="LAFAYE Tom" userId="f8bafe75-f02e-4c43-9d6e-d9119440b106" providerId="ADAL" clId="{0BA1E3E0-BF00-4DAA-8D54-C9991BC37571}" dt="2024-03-15T19:44:28.182" v="126"/>
          <ac:picMkLst>
            <pc:docMk/>
            <pc:sldMk cId="3928871014" sldId="268"/>
            <ac:picMk id="2" creationId="{D0D613F9-9FA6-2D03-B50D-6FDC0396F5FF}"/>
          </ac:picMkLst>
        </pc:picChg>
      </pc:sldChg>
      <pc:sldChg chg="addSp modSp mod">
        <pc:chgData name="LAFAYE Tom" userId="f8bafe75-f02e-4c43-9d6e-d9119440b106" providerId="ADAL" clId="{0BA1E3E0-BF00-4DAA-8D54-C9991BC37571}" dt="2024-03-15T23:52:37.023" v="183" actId="12"/>
        <pc:sldMkLst>
          <pc:docMk/>
          <pc:sldMk cId="794922351" sldId="270"/>
        </pc:sldMkLst>
        <pc:spChg chg="mod">
          <ac:chgData name="LAFAYE Tom" userId="f8bafe75-f02e-4c43-9d6e-d9119440b106" providerId="ADAL" clId="{0BA1E3E0-BF00-4DAA-8D54-C9991BC37571}" dt="2024-03-15T23:52:37.023" v="183" actId="12"/>
          <ac:spMkLst>
            <pc:docMk/>
            <pc:sldMk cId="794922351" sldId="270"/>
            <ac:spMk id="6" creationId="{A48A84A8-D26C-7E79-A83A-B15D718579F9}"/>
          </ac:spMkLst>
        </pc:spChg>
        <pc:picChg chg="add mod">
          <ac:chgData name="LAFAYE Tom" userId="f8bafe75-f02e-4c43-9d6e-d9119440b106" providerId="ADAL" clId="{0BA1E3E0-BF00-4DAA-8D54-C9991BC37571}" dt="2024-03-15T19:44:33.802" v="127"/>
          <ac:picMkLst>
            <pc:docMk/>
            <pc:sldMk cId="794922351" sldId="270"/>
            <ac:picMk id="2" creationId="{7CED43A3-AB8E-D09C-78D4-307D64F224BC}"/>
          </ac:picMkLst>
        </pc:picChg>
      </pc:sldChg>
      <pc:sldChg chg="addSp delSp modSp mod">
        <pc:chgData name="LAFAYE Tom" userId="f8bafe75-f02e-4c43-9d6e-d9119440b106" providerId="ADAL" clId="{0BA1E3E0-BF00-4DAA-8D54-C9991BC37571}" dt="2024-03-16T14:02:29.179" v="820" actId="14100"/>
        <pc:sldMkLst>
          <pc:docMk/>
          <pc:sldMk cId="3109620868" sldId="271"/>
        </pc:sldMkLst>
        <pc:spChg chg="del mod">
          <ac:chgData name="LAFAYE Tom" userId="f8bafe75-f02e-4c43-9d6e-d9119440b106" providerId="ADAL" clId="{0BA1E3E0-BF00-4DAA-8D54-C9991BC37571}" dt="2024-03-16T13:51:05.248" v="771" actId="478"/>
          <ac:spMkLst>
            <pc:docMk/>
            <pc:sldMk cId="3109620868" sldId="271"/>
            <ac:spMk id="2" creationId="{82920E52-3AE3-800C-3F9B-04CA2D4DED27}"/>
          </ac:spMkLst>
        </pc:spChg>
        <pc:spChg chg="mod ord">
          <ac:chgData name="LAFAYE Tom" userId="f8bafe75-f02e-4c43-9d6e-d9119440b106" providerId="ADAL" clId="{0BA1E3E0-BF00-4DAA-8D54-C9991BC37571}" dt="2024-03-16T14:02:23.633" v="819" actId="1076"/>
          <ac:spMkLst>
            <pc:docMk/>
            <pc:sldMk cId="3109620868" sldId="271"/>
            <ac:spMk id="5" creationId="{EA60A41C-64B2-0775-B6B1-E281D59DAECB}"/>
          </ac:spMkLst>
        </pc:spChg>
        <pc:picChg chg="del">
          <ac:chgData name="LAFAYE Tom" userId="f8bafe75-f02e-4c43-9d6e-d9119440b106" providerId="ADAL" clId="{0BA1E3E0-BF00-4DAA-8D54-C9991BC37571}" dt="2024-03-16T13:51:10.010" v="774" actId="478"/>
          <ac:picMkLst>
            <pc:docMk/>
            <pc:sldMk cId="3109620868" sldId="271"/>
            <ac:picMk id="3" creationId="{C6A3B1C7-7C41-8838-00D3-FA40029CD065}"/>
          </ac:picMkLst>
        </pc:picChg>
        <pc:picChg chg="del">
          <ac:chgData name="LAFAYE Tom" userId="f8bafe75-f02e-4c43-9d6e-d9119440b106" providerId="ADAL" clId="{0BA1E3E0-BF00-4DAA-8D54-C9991BC37571}" dt="2024-03-16T13:51:08.190" v="772" actId="478"/>
          <ac:picMkLst>
            <pc:docMk/>
            <pc:sldMk cId="3109620868" sldId="271"/>
            <ac:picMk id="4" creationId="{932F91A7-CB00-F77B-72CC-8A2CA0BAC4A7}"/>
          </ac:picMkLst>
        </pc:picChg>
        <pc:picChg chg="add mod">
          <ac:chgData name="LAFAYE Tom" userId="f8bafe75-f02e-4c43-9d6e-d9119440b106" providerId="ADAL" clId="{0BA1E3E0-BF00-4DAA-8D54-C9991BC37571}" dt="2024-03-15T19:47:43.107" v="163"/>
          <ac:picMkLst>
            <pc:docMk/>
            <pc:sldMk cId="3109620868" sldId="271"/>
            <ac:picMk id="6" creationId="{EA50F576-311E-9442-5679-8AC763A0DD55}"/>
          </ac:picMkLst>
        </pc:picChg>
        <pc:picChg chg="del">
          <ac:chgData name="LAFAYE Tom" userId="f8bafe75-f02e-4c43-9d6e-d9119440b106" providerId="ADAL" clId="{0BA1E3E0-BF00-4DAA-8D54-C9991BC37571}" dt="2024-03-16T13:51:10.765" v="775" actId="478"/>
          <ac:picMkLst>
            <pc:docMk/>
            <pc:sldMk cId="3109620868" sldId="271"/>
            <ac:picMk id="7" creationId="{8718C822-F7A4-82FF-E019-172602488702}"/>
          </ac:picMkLst>
        </pc:picChg>
        <pc:picChg chg="del">
          <ac:chgData name="LAFAYE Tom" userId="f8bafe75-f02e-4c43-9d6e-d9119440b106" providerId="ADAL" clId="{0BA1E3E0-BF00-4DAA-8D54-C9991BC37571}" dt="2024-03-16T13:51:09.104" v="773" actId="478"/>
          <ac:picMkLst>
            <pc:docMk/>
            <pc:sldMk cId="3109620868" sldId="271"/>
            <ac:picMk id="8" creationId="{D09051A6-AE80-6C47-D2BF-596B862AF165}"/>
          </ac:picMkLst>
        </pc:picChg>
        <pc:picChg chg="add mod ord">
          <ac:chgData name="LAFAYE Tom" userId="f8bafe75-f02e-4c43-9d6e-d9119440b106" providerId="ADAL" clId="{0BA1E3E0-BF00-4DAA-8D54-C9991BC37571}" dt="2024-03-16T14:02:29.179" v="820" actId="14100"/>
          <ac:picMkLst>
            <pc:docMk/>
            <pc:sldMk cId="3109620868" sldId="271"/>
            <ac:picMk id="10" creationId="{E089D5E7-AFDB-7DED-E74F-FBB0E315241C}"/>
          </ac:picMkLst>
        </pc:picChg>
      </pc:sldChg>
      <pc:sldChg chg="addSp modSp">
        <pc:chgData name="LAFAYE Tom" userId="f8bafe75-f02e-4c43-9d6e-d9119440b106" providerId="ADAL" clId="{0BA1E3E0-BF00-4DAA-8D54-C9991BC37571}" dt="2024-03-15T19:47:45.624" v="164"/>
        <pc:sldMkLst>
          <pc:docMk/>
          <pc:sldMk cId="962325800" sldId="272"/>
        </pc:sldMkLst>
        <pc:picChg chg="add mod">
          <ac:chgData name="LAFAYE Tom" userId="f8bafe75-f02e-4c43-9d6e-d9119440b106" providerId="ADAL" clId="{0BA1E3E0-BF00-4DAA-8D54-C9991BC37571}" dt="2024-03-15T19:47:45.624" v="164"/>
          <ac:picMkLst>
            <pc:docMk/>
            <pc:sldMk cId="962325800" sldId="272"/>
            <ac:picMk id="2" creationId="{70B7B793-62B2-AD00-0B19-6B8926A6AC29}"/>
          </ac:picMkLst>
        </pc:picChg>
      </pc:sldChg>
      <pc:sldChg chg="addSp modSp mod">
        <pc:chgData name="LAFAYE Tom" userId="f8bafe75-f02e-4c43-9d6e-d9119440b106" providerId="ADAL" clId="{0BA1E3E0-BF00-4DAA-8D54-C9991BC37571}" dt="2024-03-15T19:47:50.294" v="166" actId="1076"/>
        <pc:sldMkLst>
          <pc:docMk/>
          <pc:sldMk cId="774782036" sldId="273"/>
        </pc:sldMkLst>
        <pc:picChg chg="add mod">
          <ac:chgData name="LAFAYE Tom" userId="f8bafe75-f02e-4c43-9d6e-d9119440b106" providerId="ADAL" clId="{0BA1E3E0-BF00-4DAA-8D54-C9991BC37571}" dt="2024-03-15T19:47:50.294" v="166" actId="1076"/>
          <ac:picMkLst>
            <pc:docMk/>
            <pc:sldMk cId="774782036" sldId="273"/>
            <ac:picMk id="4" creationId="{E9E0D30C-A52C-ECDE-C77A-B7B049B51934}"/>
          </ac:picMkLst>
        </pc:picChg>
      </pc:sldChg>
      <pc:sldChg chg="addSp delSp modSp mod">
        <pc:chgData name="LAFAYE Tom" userId="f8bafe75-f02e-4c43-9d6e-d9119440b106" providerId="ADAL" clId="{0BA1E3E0-BF00-4DAA-8D54-C9991BC37571}" dt="2024-03-15T19:44:19.132" v="125" actId="1076"/>
        <pc:sldMkLst>
          <pc:docMk/>
          <pc:sldMk cId="2672254213" sldId="276"/>
        </pc:sldMkLst>
        <pc:picChg chg="del">
          <ac:chgData name="LAFAYE Tom" userId="f8bafe75-f02e-4c43-9d6e-d9119440b106" providerId="ADAL" clId="{0BA1E3E0-BF00-4DAA-8D54-C9991BC37571}" dt="2024-03-15T19:43:56.010" v="121" actId="478"/>
          <ac:picMkLst>
            <pc:docMk/>
            <pc:sldMk cId="2672254213" sldId="276"/>
            <ac:picMk id="3" creationId="{CC94F6B3-9A6B-FDF1-F805-2151A4F6871E}"/>
          </ac:picMkLst>
        </pc:picChg>
        <pc:picChg chg="add mod">
          <ac:chgData name="LAFAYE Tom" userId="f8bafe75-f02e-4c43-9d6e-d9119440b106" providerId="ADAL" clId="{0BA1E3E0-BF00-4DAA-8D54-C9991BC37571}" dt="2024-03-15T19:44:19.132" v="125" actId="1076"/>
          <ac:picMkLst>
            <pc:docMk/>
            <pc:sldMk cId="2672254213" sldId="276"/>
            <ac:picMk id="4" creationId="{C203A3C0-887F-D581-E52A-2FEEE7E4F58E}"/>
          </ac:picMkLst>
        </pc:picChg>
      </pc:sldChg>
      <pc:sldChg chg="addSp modSp">
        <pc:chgData name="LAFAYE Tom" userId="f8bafe75-f02e-4c43-9d6e-d9119440b106" providerId="ADAL" clId="{0BA1E3E0-BF00-4DAA-8D54-C9991BC37571}" dt="2024-03-15T19:44:36.759" v="128"/>
        <pc:sldMkLst>
          <pc:docMk/>
          <pc:sldMk cId="3367434963" sldId="278"/>
        </pc:sldMkLst>
        <pc:picChg chg="add mod">
          <ac:chgData name="LAFAYE Tom" userId="f8bafe75-f02e-4c43-9d6e-d9119440b106" providerId="ADAL" clId="{0BA1E3E0-BF00-4DAA-8D54-C9991BC37571}" dt="2024-03-15T19:44:36.759" v="128"/>
          <ac:picMkLst>
            <pc:docMk/>
            <pc:sldMk cId="3367434963" sldId="278"/>
            <ac:picMk id="2" creationId="{C8366CBB-DABF-695C-43F6-E5C5AC96E2D1}"/>
          </ac:picMkLst>
        </pc:picChg>
      </pc:sldChg>
      <pc:sldChg chg="addSp modSp">
        <pc:chgData name="LAFAYE Tom" userId="f8bafe75-f02e-4c43-9d6e-d9119440b106" providerId="ADAL" clId="{0BA1E3E0-BF00-4DAA-8D54-C9991BC37571}" dt="2024-03-15T19:44:39.443" v="129"/>
        <pc:sldMkLst>
          <pc:docMk/>
          <pc:sldMk cId="961882364" sldId="279"/>
        </pc:sldMkLst>
        <pc:picChg chg="add mod">
          <ac:chgData name="LAFAYE Tom" userId="f8bafe75-f02e-4c43-9d6e-d9119440b106" providerId="ADAL" clId="{0BA1E3E0-BF00-4DAA-8D54-C9991BC37571}" dt="2024-03-15T19:44:39.443" v="129"/>
          <ac:picMkLst>
            <pc:docMk/>
            <pc:sldMk cId="961882364" sldId="279"/>
            <ac:picMk id="3" creationId="{C04652E5-32C5-A639-2301-7C6203FE49FF}"/>
          </ac:picMkLst>
        </pc:picChg>
      </pc:sldChg>
      <pc:sldChg chg="addSp delSp modSp mod ord">
        <pc:chgData name="LAFAYE Tom" userId="f8bafe75-f02e-4c43-9d6e-d9119440b106" providerId="ADAL" clId="{0BA1E3E0-BF00-4DAA-8D54-C9991BC37571}" dt="2024-03-16T12:13:49.932" v="473" actId="14100"/>
        <pc:sldMkLst>
          <pc:docMk/>
          <pc:sldMk cId="1942466500" sldId="280"/>
        </pc:sldMkLst>
        <pc:spChg chg="add">
          <ac:chgData name="LAFAYE Tom" userId="f8bafe75-f02e-4c43-9d6e-d9119440b106" providerId="ADAL" clId="{0BA1E3E0-BF00-4DAA-8D54-C9991BC37571}" dt="2024-03-15T18:14:56.635" v="3"/>
          <ac:spMkLst>
            <pc:docMk/>
            <pc:sldMk cId="1942466500" sldId="280"/>
            <ac:spMk id="2" creationId="{53E6A6B2-E69A-B774-C09B-9AEE40A57208}"/>
          </ac:spMkLst>
        </pc:spChg>
        <pc:spChg chg="del">
          <ac:chgData name="LAFAYE Tom" userId="f8bafe75-f02e-4c43-9d6e-d9119440b106" providerId="ADAL" clId="{0BA1E3E0-BF00-4DAA-8D54-C9991BC37571}" dt="2024-03-15T18:14:25.990" v="2" actId="478"/>
          <ac:spMkLst>
            <pc:docMk/>
            <pc:sldMk cId="1942466500" sldId="280"/>
            <ac:spMk id="4" creationId="{4E7D9C17-C227-7DCC-3449-82F68197D662}"/>
          </ac:spMkLst>
        </pc:spChg>
        <pc:spChg chg="mod ord">
          <ac:chgData name="LAFAYE Tom" userId="f8bafe75-f02e-4c43-9d6e-d9119440b106" providerId="ADAL" clId="{0BA1E3E0-BF00-4DAA-8D54-C9991BC37571}" dt="2024-03-16T12:13:49.932" v="473" actId="14100"/>
          <ac:spMkLst>
            <pc:docMk/>
            <pc:sldMk cId="1942466500" sldId="280"/>
            <ac:spMk id="5" creationId="{EA60A41C-64B2-0775-B6B1-E281D59DAECB}"/>
          </ac:spMkLst>
        </pc:spChg>
        <pc:spChg chg="add mod">
          <ac:chgData name="LAFAYE Tom" userId="f8bafe75-f02e-4c43-9d6e-d9119440b106" providerId="ADAL" clId="{0BA1E3E0-BF00-4DAA-8D54-C9991BC37571}" dt="2024-03-15T18:17:21.936" v="4"/>
          <ac:spMkLst>
            <pc:docMk/>
            <pc:sldMk cId="1942466500" sldId="280"/>
            <ac:spMk id="6" creationId="{C1E3E18B-2433-47A6-D16D-6265A0412518}"/>
          </ac:spMkLst>
        </pc:spChg>
        <pc:picChg chg="del">
          <ac:chgData name="LAFAYE Tom" userId="f8bafe75-f02e-4c43-9d6e-d9119440b106" providerId="ADAL" clId="{0BA1E3E0-BF00-4DAA-8D54-C9991BC37571}" dt="2024-03-15T18:14:23.755" v="1" actId="478"/>
          <ac:picMkLst>
            <pc:docMk/>
            <pc:sldMk cId="1942466500" sldId="280"/>
            <ac:picMk id="3" creationId="{9745DEF0-CDB1-C731-0951-8854617A4B9A}"/>
          </ac:picMkLst>
        </pc:picChg>
        <pc:picChg chg="add mod">
          <ac:chgData name="LAFAYE Tom" userId="f8bafe75-f02e-4c43-9d6e-d9119440b106" providerId="ADAL" clId="{0BA1E3E0-BF00-4DAA-8D54-C9991BC37571}" dt="2024-03-15T23:53:40.957" v="191" actId="1076"/>
          <ac:picMkLst>
            <pc:docMk/>
            <pc:sldMk cId="1942466500" sldId="280"/>
            <ac:picMk id="4" creationId="{11D8CCC2-1EA3-F578-2B6E-87A89B375201}"/>
          </ac:picMkLst>
        </pc:picChg>
        <pc:picChg chg="add del mod">
          <ac:chgData name="LAFAYE Tom" userId="f8bafe75-f02e-4c43-9d6e-d9119440b106" providerId="ADAL" clId="{0BA1E3E0-BF00-4DAA-8D54-C9991BC37571}" dt="2024-03-15T18:22:27.318" v="10" actId="478"/>
          <ac:picMkLst>
            <pc:docMk/>
            <pc:sldMk cId="1942466500" sldId="280"/>
            <ac:picMk id="8" creationId="{2B16CE8C-26A7-235F-C9A2-468F2255EB18}"/>
          </ac:picMkLst>
        </pc:picChg>
        <pc:picChg chg="add del mod modCrop">
          <ac:chgData name="LAFAYE Tom" userId="f8bafe75-f02e-4c43-9d6e-d9119440b106" providerId="ADAL" clId="{0BA1E3E0-BF00-4DAA-8D54-C9991BC37571}" dt="2024-03-15T19:39:17.378" v="22" actId="478"/>
          <ac:picMkLst>
            <pc:docMk/>
            <pc:sldMk cId="1942466500" sldId="280"/>
            <ac:picMk id="10" creationId="{142B45D6-D1A3-6F72-FCF4-9C4074D66096}"/>
          </ac:picMkLst>
        </pc:picChg>
        <pc:picChg chg="add del mod ord">
          <ac:chgData name="LAFAYE Tom" userId="f8bafe75-f02e-4c43-9d6e-d9119440b106" providerId="ADAL" clId="{0BA1E3E0-BF00-4DAA-8D54-C9991BC37571}" dt="2024-03-15T23:53:27.902" v="188" actId="478"/>
          <ac:picMkLst>
            <pc:docMk/>
            <pc:sldMk cId="1942466500" sldId="280"/>
            <ac:picMk id="15" creationId="{8416C526-5D6D-7FFC-6B54-27D22393B453}"/>
          </ac:picMkLst>
        </pc:picChg>
        <pc:picChg chg="add mod">
          <ac:chgData name="LAFAYE Tom" userId="f8bafe75-f02e-4c43-9d6e-d9119440b106" providerId="ADAL" clId="{0BA1E3E0-BF00-4DAA-8D54-C9991BC37571}" dt="2024-03-15T19:46:10.648" v="144"/>
          <ac:picMkLst>
            <pc:docMk/>
            <pc:sldMk cId="1942466500" sldId="280"/>
            <ac:picMk id="16" creationId="{511B2852-3C5C-B3A8-4E0E-E0306DB02E35}"/>
          </ac:picMkLst>
        </pc:picChg>
      </pc:sldChg>
      <pc:sldChg chg="addSp modSp">
        <pc:chgData name="LAFAYE Tom" userId="f8bafe75-f02e-4c43-9d6e-d9119440b106" providerId="ADAL" clId="{0BA1E3E0-BF00-4DAA-8D54-C9991BC37571}" dt="2024-03-15T19:47:37.194" v="161"/>
        <pc:sldMkLst>
          <pc:docMk/>
          <pc:sldMk cId="377016235" sldId="284"/>
        </pc:sldMkLst>
        <pc:picChg chg="add mod">
          <ac:chgData name="LAFAYE Tom" userId="f8bafe75-f02e-4c43-9d6e-d9119440b106" providerId="ADAL" clId="{0BA1E3E0-BF00-4DAA-8D54-C9991BC37571}" dt="2024-03-15T19:47:37.194" v="161"/>
          <ac:picMkLst>
            <pc:docMk/>
            <pc:sldMk cId="377016235" sldId="284"/>
            <ac:picMk id="2" creationId="{D8F5DEB1-1F08-CEF2-B58E-25FB3AEFDBB3}"/>
          </ac:picMkLst>
        </pc:picChg>
      </pc:sldChg>
      <pc:sldChg chg="addSp modSp">
        <pc:chgData name="LAFAYE Tom" userId="f8bafe75-f02e-4c43-9d6e-d9119440b106" providerId="ADAL" clId="{0BA1E3E0-BF00-4DAA-8D54-C9991BC37571}" dt="2024-03-15T19:44:42.981" v="130"/>
        <pc:sldMkLst>
          <pc:docMk/>
          <pc:sldMk cId="516781242" sldId="285"/>
        </pc:sldMkLst>
        <pc:picChg chg="add mod">
          <ac:chgData name="LAFAYE Tom" userId="f8bafe75-f02e-4c43-9d6e-d9119440b106" providerId="ADAL" clId="{0BA1E3E0-BF00-4DAA-8D54-C9991BC37571}" dt="2024-03-15T19:44:42.981" v="130"/>
          <ac:picMkLst>
            <pc:docMk/>
            <pc:sldMk cId="516781242" sldId="285"/>
            <ac:picMk id="6" creationId="{FED10F0F-391E-88CA-C01B-FA5110A0855E}"/>
          </ac:picMkLst>
        </pc:picChg>
      </pc:sldChg>
      <pc:sldChg chg="addSp modSp">
        <pc:chgData name="LAFAYE Tom" userId="f8bafe75-f02e-4c43-9d6e-d9119440b106" providerId="ADAL" clId="{0BA1E3E0-BF00-4DAA-8D54-C9991BC37571}" dt="2024-03-15T19:45:52.909" v="140"/>
        <pc:sldMkLst>
          <pc:docMk/>
          <pc:sldMk cId="1995190245" sldId="287"/>
        </pc:sldMkLst>
        <pc:picChg chg="add mod">
          <ac:chgData name="LAFAYE Tom" userId="f8bafe75-f02e-4c43-9d6e-d9119440b106" providerId="ADAL" clId="{0BA1E3E0-BF00-4DAA-8D54-C9991BC37571}" dt="2024-03-15T19:45:52.909" v="140"/>
          <ac:picMkLst>
            <pc:docMk/>
            <pc:sldMk cId="1995190245" sldId="287"/>
            <ac:picMk id="2" creationId="{BC6B1CF0-D70F-C038-9391-34519D78CA51}"/>
          </ac:picMkLst>
        </pc:picChg>
      </pc:sldChg>
      <pc:sldChg chg="addSp modSp">
        <pc:chgData name="LAFAYE Tom" userId="f8bafe75-f02e-4c43-9d6e-d9119440b106" providerId="ADAL" clId="{0BA1E3E0-BF00-4DAA-8D54-C9991BC37571}" dt="2024-03-15T19:45:59.393" v="142"/>
        <pc:sldMkLst>
          <pc:docMk/>
          <pc:sldMk cId="2990595116" sldId="290"/>
        </pc:sldMkLst>
        <pc:picChg chg="add mod">
          <ac:chgData name="LAFAYE Tom" userId="f8bafe75-f02e-4c43-9d6e-d9119440b106" providerId="ADAL" clId="{0BA1E3E0-BF00-4DAA-8D54-C9991BC37571}" dt="2024-03-15T19:45:59.393" v="142"/>
          <ac:picMkLst>
            <pc:docMk/>
            <pc:sldMk cId="2990595116" sldId="290"/>
            <ac:picMk id="4" creationId="{1B0E30EE-1D6E-87B9-A6FB-693EE0AFD9EE}"/>
          </ac:picMkLst>
        </pc:picChg>
      </pc:sldChg>
      <pc:sldChg chg="addSp modSp mod">
        <pc:chgData name="LAFAYE Tom" userId="f8bafe75-f02e-4c43-9d6e-d9119440b106" providerId="ADAL" clId="{0BA1E3E0-BF00-4DAA-8D54-C9991BC37571}" dt="2024-03-15T19:45:46.955" v="139" actId="170"/>
        <pc:sldMkLst>
          <pc:docMk/>
          <pc:sldMk cId="3085574730" sldId="291"/>
        </pc:sldMkLst>
        <pc:graphicFrameChg chg="ord">
          <ac:chgData name="LAFAYE Tom" userId="f8bafe75-f02e-4c43-9d6e-d9119440b106" providerId="ADAL" clId="{0BA1E3E0-BF00-4DAA-8D54-C9991BC37571}" dt="2024-03-15T19:45:46.955" v="139" actId="170"/>
          <ac:graphicFrameMkLst>
            <pc:docMk/>
            <pc:sldMk cId="3085574730" sldId="291"/>
            <ac:graphicFrameMk id="8" creationId="{06BBE9C0-21D8-A372-E837-69F45967547C}"/>
          </ac:graphicFrameMkLst>
        </pc:graphicFrameChg>
        <pc:picChg chg="add mod ord">
          <ac:chgData name="LAFAYE Tom" userId="f8bafe75-f02e-4c43-9d6e-d9119440b106" providerId="ADAL" clId="{0BA1E3E0-BF00-4DAA-8D54-C9991BC37571}" dt="2024-03-15T19:45:40.987" v="138" actId="166"/>
          <ac:picMkLst>
            <pc:docMk/>
            <pc:sldMk cId="3085574730" sldId="291"/>
            <ac:picMk id="2" creationId="{EEDCC284-BDB1-4E2A-FD71-DC7F834CA9CE}"/>
          </ac:picMkLst>
        </pc:picChg>
      </pc:sldChg>
      <pc:sldChg chg="addSp modSp">
        <pc:chgData name="LAFAYE Tom" userId="f8bafe75-f02e-4c43-9d6e-d9119440b106" providerId="ADAL" clId="{0BA1E3E0-BF00-4DAA-8D54-C9991BC37571}" dt="2024-03-15T19:45:56.198" v="141"/>
        <pc:sldMkLst>
          <pc:docMk/>
          <pc:sldMk cId="2549072563" sldId="292"/>
        </pc:sldMkLst>
        <pc:picChg chg="add mod">
          <ac:chgData name="LAFAYE Tom" userId="f8bafe75-f02e-4c43-9d6e-d9119440b106" providerId="ADAL" clId="{0BA1E3E0-BF00-4DAA-8D54-C9991BC37571}" dt="2024-03-15T19:45:56.198" v="141"/>
          <ac:picMkLst>
            <pc:docMk/>
            <pc:sldMk cId="2549072563" sldId="292"/>
            <ac:picMk id="2" creationId="{B150A11D-4432-AA59-B87D-79509091029B}"/>
          </ac:picMkLst>
        </pc:picChg>
      </pc:sldChg>
      <pc:sldChg chg="addSp modSp mod ord">
        <pc:chgData name="LAFAYE Tom" userId="f8bafe75-f02e-4c43-9d6e-d9119440b106" providerId="ADAL" clId="{0BA1E3E0-BF00-4DAA-8D54-C9991BC37571}" dt="2024-03-16T12:08:20.317" v="253" actId="20577"/>
        <pc:sldMkLst>
          <pc:docMk/>
          <pc:sldMk cId="585747699" sldId="293"/>
        </pc:sldMkLst>
        <pc:spChg chg="mod">
          <ac:chgData name="LAFAYE Tom" userId="f8bafe75-f02e-4c43-9d6e-d9119440b106" providerId="ADAL" clId="{0BA1E3E0-BF00-4DAA-8D54-C9991BC37571}" dt="2024-03-16T12:08:20.317" v="253" actId="20577"/>
          <ac:spMkLst>
            <pc:docMk/>
            <pc:sldMk cId="585747699" sldId="293"/>
            <ac:spMk id="4" creationId="{E44D8FA4-26FC-1E89-8120-22910CFEF6EE}"/>
          </ac:spMkLst>
        </pc:spChg>
        <pc:picChg chg="add mod">
          <ac:chgData name="LAFAYE Tom" userId="f8bafe75-f02e-4c43-9d6e-d9119440b106" providerId="ADAL" clId="{0BA1E3E0-BF00-4DAA-8D54-C9991BC37571}" dt="2024-03-15T19:46:16.584" v="146"/>
          <ac:picMkLst>
            <pc:docMk/>
            <pc:sldMk cId="585747699" sldId="293"/>
            <ac:picMk id="2" creationId="{3D7CEF09-3874-A17E-E661-73984CC5F271}"/>
          </ac:picMkLst>
        </pc:picChg>
      </pc:sldChg>
      <pc:sldChg chg="addSp modSp mod ord">
        <pc:chgData name="LAFAYE Tom" userId="f8bafe75-f02e-4c43-9d6e-d9119440b106" providerId="ADAL" clId="{0BA1E3E0-BF00-4DAA-8D54-C9991BC37571}" dt="2024-03-16T12:08:59.386" v="316" actId="20577"/>
        <pc:sldMkLst>
          <pc:docMk/>
          <pc:sldMk cId="1690343499" sldId="294"/>
        </pc:sldMkLst>
        <pc:spChg chg="mod">
          <ac:chgData name="LAFAYE Tom" userId="f8bafe75-f02e-4c43-9d6e-d9119440b106" providerId="ADAL" clId="{0BA1E3E0-BF00-4DAA-8D54-C9991BC37571}" dt="2024-03-16T12:08:59.386" v="316" actId="20577"/>
          <ac:spMkLst>
            <pc:docMk/>
            <pc:sldMk cId="1690343499" sldId="294"/>
            <ac:spMk id="4" creationId="{3095F089-4D2D-D1DC-31A2-F54182B0B5D7}"/>
          </ac:spMkLst>
        </pc:spChg>
        <pc:picChg chg="add mod">
          <ac:chgData name="LAFAYE Tom" userId="f8bafe75-f02e-4c43-9d6e-d9119440b106" providerId="ADAL" clId="{0BA1E3E0-BF00-4DAA-8D54-C9991BC37571}" dt="2024-03-15T19:46:18.917" v="147"/>
          <ac:picMkLst>
            <pc:docMk/>
            <pc:sldMk cId="1690343499" sldId="294"/>
            <ac:picMk id="2" creationId="{33BB0FFD-C078-302D-C5DD-425675036D12}"/>
          </ac:picMkLst>
        </pc:picChg>
      </pc:sldChg>
      <pc:sldChg chg="addSp delSp modSp mod">
        <pc:chgData name="LAFAYE Tom" userId="f8bafe75-f02e-4c43-9d6e-d9119440b106" providerId="ADAL" clId="{0BA1E3E0-BF00-4DAA-8D54-C9991BC37571}" dt="2024-03-16T12:20:38.179" v="659" actId="20577"/>
        <pc:sldMkLst>
          <pc:docMk/>
          <pc:sldMk cId="373560424" sldId="295"/>
        </pc:sldMkLst>
        <pc:spChg chg="del mod">
          <ac:chgData name="LAFAYE Tom" userId="f8bafe75-f02e-4c43-9d6e-d9119440b106" providerId="ADAL" clId="{0BA1E3E0-BF00-4DAA-8D54-C9991BC37571}" dt="2024-03-16T12:09:33.579" v="320" actId="478"/>
          <ac:spMkLst>
            <pc:docMk/>
            <pc:sldMk cId="373560424" sldId="295"/>
            <ac:spMk id="4" creationId="{973673DD-FBF5-2108-A40F-D55DBE6F7C76}"/>
          </ac:spMkLst>
        </pc:spChg>
        <pc:spChg chg="mod">
          <ac:chgData name="LAFAYE Tom" userId="f8bafe75-f02e-4c43-9d6e-d9119440b106" providerId="ADAL" clId="{0BA1E3E0-BF00-4DAA-8D54-C9991BC37571}" dt="2024-03-16T12:20:38.179" v="659" actId="20577"/>
          <ac:spMkLst>
            <pc:docMk/>
            <pc:sldMk cId="373560424" sldId="295"/>
            <ac:spMk id="7" creationId="{3BAA5A4E-4623-EA99-632A-2E4F26B6E6D8}"/>
          </ac:spMkLst>
        </pc:spChg>
        <pc:picChg chg="add mod">
          <ac:chgData name="LAFAYE Tom" userId="f8bafe75-f02e-4c43-9d6e-d9119440b106" providerId="ADAL" clId="{0BA1E3E0-BF00-4DAA-8D54-C9991BC37571}" dt="2024-03-15T19:46:24.640" v="148"/>
          <ac:picMkLst>
            <pc:docMk/>
            <pc:sldMk cId="373560424" sldId="295"/>
            <ac:picMk id="2" creationId="{72E19985-37F1-EA88-01DF-353AE42EE37C}"/>
          </ac:picMkLst>
        </pc:picChg>
      </pc:sldChg>
      <pc:sldChg chg="addSp modSp mod">
        <pc:chgData name="LAFAYE Tom" userId="f8bafe75-f02e-4c43-9d6e-d9119440b106" providerId="ADAL" clId="{0BA1E3E0-BF00-4DAA-8D54-C9991BC37571}" dt="2024-03-16T12:11:02.054" v="414" actId="113"/>
        <pc:sldMkLst>
          <pc:docMk/>
          <pc:sldMk cId="4226696406" sldId="296"/>
        </pc:sldMkLst>
        <pc:spChg chg="add mod">
          <ac:chgData name="LAFAYE Tom" userId="f8bafe75-f02e-4c43-9d6e-d9119440b106" providerId="ADAL" clId="{0BA1E3E0-BF00-4DAA-8D54-C9991BC37571}" dt="2024-03-16T12:11:02.054" v="414" actId="113"/>
          <ac:spMkLst>
            <pc:docMk/>
            <pc:sldMk cId="4226696406" sldId="296"/>
            <ac:spMk id="3" creationId="{6AB57093-375A-5E4E-2002-2DBE3159A614}"/>
          </ac:spMkLst>
        </pc:spChg>
        <pc:picChg chg="add mod">
          <ac:chgData name="LAFAYE Tom" userId="f8bafe75-f02e-4c43-9d6e-d9119440b106" providerId="ADAL" clId="{0BA1E3E0-BF00-4DAA-8D54-C9991BC37571}" dt="2024-03-15T19:46:27.046" v="149"/>
          <ac:picMkLst>
            <pc:docMk/>
            <pc:sldMk cId="4226696406" sldId="296"/>
            <ac:picMk id="2" creationId="{2C01597A-1BC3-3F0E-8D6B-E021F5A973BF}"/>
          </ac:picMkLst>
        </pc:picChg>
        <pc:picChg chg="mod">
          <ac:chgData name="LAFAYE Tom" userId="f8bafe75-f02e-4c43-9d6e-d9119440b106" providerId="ADAL" clId="{0BA1E3E0-BF00-4DAA-8D54-C9991BC37571}" dt="2024-03-16T12:09:57.297" v="323" actId="1076"/>
          <ac:picMkLst>
            <pc:docMk/>
            <pc:sldMk cId="4226696406" sldId="296"/>
            <ac:picMk id="8" creationId="{17DD3723-F641-4B07-527B-26299FDA6E60}"/>
          </ac:picMkLst>
        </pc:picChg>
        <pc:picChg chg="mod">
          <ac:chgData name="LAFAYE Tom" userId="f8bafe75-f02e-4c43-9d6e-d9119440b106" providerId="ADAL" clId="{0BA1E3E0-BF00-4DAA-8D54-C9991BC37571}" dt="2024-03-16T12:09:55.569" v="322" actId="1076"/>
          <ac:picMkLst>
            <pc:docMk/>
            <pc:sldMk cId="4226696406" sldId="296"/>
            <ac:picMk id="10" creationId="{600BEF37-EFA2-D612-F95B-D9EB073F31AC}"/>
          </ac:picMkLst>
        </pc:picChg>
      </pc:sldChg>
      <pc:sldChg chg="addSp delSp modSp mod">
        <pc:chgData name="LAFAYE Tom" userId="f8bafe75-f02e-4c43-9d6e-d9119440b106" providerId="ADAL" clId="{0BA1E3E0-BF00-4DAA-8D54-C9991BC37571}" dt="2024-03-15T19:47:09.750" v="155" actId="478"/>
        <pc:sldMkLst>
          <pc:docMk/>
          <pc:sldMk cId="3814254614" sldId="299"/>
        </pc:sldMkLst>
        <pc:picChg chg="add mod">
          <ac:chgData name="LAFAYE Tom" userId="f8bafe75-f02e-4c43-9d6e-d9119440b106" providerId="ADAL" clId="{0BA1E3E0-BF00-4DAA-8D54-C9991BC37571}" dt="2024-03-15T19:46:29.236" v="150"/>
          <ac:picMkLst>
            <pc:docMk/>
            <pc:sldMk cId="3814254614" sldId="299"/>
            <ac:picMk id="2" creationId="{348AD7EB-A499-B2E7-F68D-339B9748429D}"/>
          </ac:picMkLst>
        </pc:picChg>
        <pc:picChg chg="add">
          <ac:chgData name="LAFAYE Tom" userId="f8bafe75-f02e-4c43-9d6e-d9119440b106" providerId="ADAL" clId="{0BA1E3E0-BF00-4DAA-8D54-C9991BC37571}" dt="2024-03-15T19:46:49.331" v="151"/>
          <ac:picMkLst>
            <pc:docMk/>
            <pc:sldMk cId="3814254614" sldId="299"/>
            <ac:picMk id="6" creationId="{7F414BAC-F801-5E6B-3DF1-1C2CCC3592C0}"/>
          </ac:picMkLst>
        </pc:picChg>
        <pc:picChg chg="add del mod ord">
          <ac:chgData name="LAFAYE Tom" userId="f8bafe75-f02e-4c43-9d6e-d9119440b106" providerId="ADAL" clId="{0BA1E3E0-BF00-4DAA-8D54-C9991BC37571}" dt="2024-03-15T19:47:09.750" v="155" actId="478"/>
          <ac:picMkLst>
            <pc:docMk/>
            <pc:sldMk cId="3814254614" sldId="299"/>
            <ac:picMk id="7" creationId="{BB051FF0-D19B-0D75-EADF-802FB18BC756}"/>
          </ac:picMkLst>
        </pc:picChg>
      </pc:sldChg>
      <pc:sldChg chg="addSp modSp">
        <pc:chgData name="LAFAYE Tom" userId="f8bafe75-f02e-4c43-9d6e-d9119440b106" providerId="ADAL" clId="{0BA1E3E0-BF00-4DAA-8D54-C9991BC37571}" dt="2024-03-15T19:47:30.666" v="160"/>
        <pc:sldMkLst>
          <pc:docMk/>
          <pc:sldMk cId="3748362471" sldId="301"/>
        </pc:sldMkLst>
        <pc:picChg chg="add mod">
          <ac:chgData name="LAFAYE Tom" userId="f8bafe75-f02e-4c43-9d6e-d9119440b106" providerId="ADAL" clId="{0BA1E3E0-BF00-4DAA-8D54-C9991BC37571}" dt="2024-03-15T19:47:30.666" v="160"/>
          <ac:picMkLst>
            <pc:docMk/>
            <pc:sldMk cId="3748362471" sldId="301"/>
            <ac:picMk id="3" creationId="{F0A58AE2-F69F-846D-8BBE-977776B0BAAB}"/>
          </ac:picMkLst>
        </pc:picChg>
      </pc:sldChg>
      <pc:sldChg chg="addSp modSp mod">
        <pc:chgData name="LAFAYE Tom" userId="f8bafe75-f02e-4c43-9d6e-d9119440b106" providerId="ADAL" clId="{0BA1E3E0-BF00-4DAA-8D54-C9991BC37571}" dt="2024-03-15T19:47:26.101" v="159" actId="166"/>
        <pc:sldMkLst>
          <pc:docMk/>
          <pc:sldMk cId="2382069703" sldId="302"/>
        </pc:sldMkLst>
        <pc:picChg chg="ord">
          <ac:chgData name="LAFAYE Tom" userId="f8bafe75-f02e-4c43-9d6e-d9119440b106" providerId="ADAL" clId="{0BA1E3E0-BF00-4DAA-8D54-C9991BC37571}" dt="2024-03-15T19:47:18.755" v="157" actId="166"/>
          <ac:picMkLst>
            <pc:docMk/>
            <pc:sldMk cId="2382069703" sldId="302"/>
            <ac:picMk id="2" creationId="{DD37509D-9CDB-2F6B-251F-0A77FABEB2C4}"/>
          </ac:picMkLst>
        </pc:picChg>
        <pc:picChg chg="add mod ord">
          <ac:chgData name="LAFAYE Tom" userId="f8bafe75-f02e-4c43-9d6e-d9119440b106" providerId="ADAL" clId="{0BA1E3E0-BF00-4DAA-8D54-C9991BC37571}" dt="2024-03-15T19:47:26.101" v="159" actId="166"/>
          <ac:picMkLst>
            <pc:docMk/>
            <pc:sldMk cId="2382069703" sldId="302"/>
            <ac:picMk id="3" creationId="{93727984-0E02-145C-15E1-9228226977CE}"/>
          </ac:picMkLst>
        </pc:picChg>
      </pc:sldChg>
      <pc:sldChg chg="addSp modSp">
        <pc:chgData name="LAFAYE Tom" userId="f8bafe75-f02e-4c43-9d6e-d9119440b106" providerId="ADAL" clId="{0BA1E3E0-BF00-4DAA-8D54-C9991BC37571}" dt="2024-03-15T19:47:40.467" v="162"/>
        <pc:sldMkLst>
          <pc:docMk/>
          <pc:sldMk cId="1259041417" sldId="304"/>
        </pc:sldMkLst>
        <pc:picChg chg="add mod">
          <ac:chgData name="LAFAYE Tom" userId="f8bafe75-f02e-4c43-9d6e-d9119440b106" providerId="ADAL" clId="{0BA1E3E0-BF00-4DAA-8D54-C9991BC37571}" dt="2024-03-15T19:47:40.467" v="162"/>
          <ac:picMkLst>
            <pc:docMk/>
            <pc:sldMk cId="1259041417" sldId="304"/>
            <ac:picMk id="2" creationId="{E63505B3-F356-FC06-1AFE-DB696CB609AB}"/>
          </ac:picMkLst>
        </pc:picChg>
      </pc:sldChg>
      <pc:sldChg chg="addSp modSp">
        <pc:chgData name="LAFAYE Tom" userId="f8bafe75-f02e-4c43-9d6e-d9119440b106" providerId="ADAL" clId="{0BA1E3E0-BF00-4DAA-8D54-C9991BC37571}" dt="2024-03-15T19:46:02.054" v="143"/>
        <pc:sldMkLst>
          <pc:docMk/>
          <pc:sldMk cId="3449491734" sldId="305"/>
        </pc:sldMkLst>
        <pc:picChg chg="add mod">
          <ac:chgData name="LAFAYE Tom" userId="f8bafe75-f02e-4c43-9d6e-d9119440b106" providerId="ADAL" clId="{0BA1E3E0-BF00-4DAA-8D54-C9991BC37571}" dt="2024-03-15T19:46:02.054" v="143"/>
          <ac:picMkLst>
            <pc:docMk/>
            <pc:sldMk cId="3449491734" sldId="305"/>
            <ac:picMk id="7" creationId="{9FB18DC0-F31B-0825-BF28-D09175330BA2}"/>
          </ac:picMkLst>
        </pc:picChg>
      </pc:sldChg>
      <pc:sldChg chg="addSp modSp add mod ord">
        <pc:chgData name="LAFAYE Tom" userId="f8bafe75-f02e-4c43-9d6e-d9119440b106" providerId="ADAL" clId="{0BA1E3E0-BF00-4DAA-8D54-C9991BC37571}" dt="2024-03-16T12:08:00.542" v="226"/>
        <pc:sldMkLst>
          <pc:docMk/>
          <pc:sldMk cId="1668684733" sldId="315"/>
        </pc:sldMkLst>
        <pc:spChg chg="mod">
          <ac:chgData name="LAFAYE Tom" userId="f8bafe75-f02e-4c43-9d6e-d9119440b106" providerId="ADAL" clId="{0BA1E3E0-BF00-4DAA-8D54-C9991BC37571}" dt="2024-03-16T12:07:08.596" v="218" actId="20577"/>
          <ac:spMkLst>
            <pc:docMk/>
            <pc:sldMk cId="1668684733" sldId="315"/>
            <ac:spMk id="4" creationId="{4E7D9C17-C227-7DCC-3449-82F68197D662}"/>
          </ac:spMkLst>
        </pc:spChg>
        <pc:picChg chg="add mod">
          <ac:chgData name="LAFAYE Tom" userId="f8bafe75-f02e-4c43-9d6e-d9119440b106" providerId="ADAL" clId="{0BA1E3E0-BF00-4DAA-8D54-C9991BC37571}" dt="2024-03-15T19:46:13.950" v="145"/>
          <ac:picMkLst>
            <pc:docMk/>
            <pc:sldMk cId="1668684733" sldId="315"/>
            <ac:picMk id="2" creationId="{A4FC1044-3155-9D93-E07C-4FC753382BDE}"/>
          </ac:picMkLst>
        </pc:picChg>
      </pc:sldChg>
      <pc:sldChg chg="delSp add del mod ord">
        <pc:chgData name="LAFAYE Tom" userId="f8bafe75-f02e-4c43-9d6e-d9119440b106" providerId="ADAL" clId="{0BA1E3E0-BF00-4DAA-8D54-C9991BC37571}" dt="2024-03-16T12:07:56.302" v="224" actId="2696"/>
        <pc:sldMkLst>
          <pc:docMk/>
          <pc:sldMk cId="261990640" sldId="317"/>
        </pc:sldMkLst>
        <pc:spChg chg="del">
          <ac:chgData name="LAFAYE Tom" userId="f8bafe75-f02e-4c43-9d6e-d9119440b106" providerId="ADAL" clId="{0BA1E3E0-BF00-4DAA-8D54-C9991BC37571}" dt="2024-03-16T12:07:39.440" v="223" actId="478"/>
          <ac:spMkLst>
            <pc:docMk/>
            <pc:sldMk cId="261990640" sldId="317"/>
            <ac:spMk id="4" creationId="{4E7D9C17-C227-7DCC-3449-82F68197D662}"/>
          </ac:spMkLst>
        </pc:spChg>
        <pc:picChg chg="del">
          <ac:chgData name="LAFAYE Tom" userId="f8bafe75-f02e-4c43-9d6e-d9119440b106" providerId="ADAL" clId="{0BA1E3E0-BF00-4DAA-8D54-C9991BC37571}" dt="2024-03-16T12:07:35.310" v="222" actId="478"/>
          <ac:picMkLst>
            <pc:docMk/>
            <pc:sldMk cId="261990640" sldId="317"/>
            <ac:picMk id="3" creationId="{9745DEF0-CDB1-C731-0951-8854617A4B9A}"/>
          </ac:picMkLst>
        </pc:picChg>
      </pc:sldChg>
      <pc:sldChg chg="addSp delSp modSp add mod">
        <pc:chgData name="LAFAYE Tom" userId="f8bafe75-f02e-4c43-9d6e-d9119440b106" providerId="ADAL" clId="{0BA1E3E0-BF00-4DAA-8D54-C9991BC37571}" dt="2024-03-16T12:21:07.570" v="705" actId="20577"/>
        <pc:sldMkLst>
          <pc:docMk/>
          <pc:sldMk cId="3985886199" sldId="317"/>
        </pc:sldMkLst>
        <pc:spChg chg="mod">
          <ac:chgData name="LAFAYE Tom" userId="f8bafe75-f02e-4c43-9d6e-d9119440b106" providerId="ADAL" clId="{0BA1E3E0-BF00-4DAA-8D54-C9991BC37571}" dt="2024-03-16T12:21:07.570" v="705" actId="20577"/>
          <ac:spMkLst>
            <pc:docMk/>
            <pc:sldMk cId="3985886199" sldId="317"/>
            <ac:spMk id="3" creationId="{6AB57093-375A-5E4E-2002-2DBE3159A614}"/>
          </ac:spMkLst>
        </pc:spChg>
        <pc:spChg chg="add del">
          <ac:chgData name="LAFAYE Tom" userId="f8bafe75-f02e-4c43-9d6e-d9119440b106" providerId="ADAL" clId="{0BA1E3E0-BF00-4DAA-8D54-C9991BC37571}" dt="2024-03-16T12:16:16.941" v="484" actId="22"/>
          <ac:spMkLst>
            <pc:docMk/>
            <pc:sldMk cId="3985886199" sldId="317"/>
            <ac:spMk id="6" creationId="{04439A8A-80FB-BBE8-8516-ED7E9288EDD2}"/>
          </ac:spMkLst>
        </pc:spChg>
        <pc:spChg chg="del">
          <ac:chgData name="LAFAYE Tom" userId="f8bafe75-f02e-4c43-9d6e-d9119440b106" providerId="ADAL" clId="{0BA1E3E0-BF00-4DAA-8D54-C9991BC37571}" dt="2024-03-16T12:14:22.136" v="477" actId="478"/>
          <ac:spMkLst>
            <pc:docMk/>
            <pc:sldMk cId="3985886199" sldId="317"/>
            <ac:spMk id="7" creationId="{062E1530-8E56-5D4B-7B48-DF2FA00683A2}"/>
          </ac:spMkLst>
        </pc:spChg>
        <pc:spChg chg="add del">
          <ac:chgData name="LAFAYE Tom" userId="f8bafe75-f02e-4c43-9d6e-d9119440b106" providerId="ADAL" clId="{0BA1E3E0-BF00-4DAA-8D54-C9991BC37571}" dt="2024-03-16T12:16:19.397" v="486" actId="478"/>
          <ac:spMkLst>
            <pc:docMk/>
            <pc:sldMk cId="3985886199" sldId="317"/>
            <ac:spMk id="14" creationId="{407C54DE-A8D6-D98D-E04D-75759BC64D43}"/>
          </ac:spMkLst>
        </pc:spChg>
        <pc:spChg chg="add del mod">
          <ac:chgData name="LAFAYE Tom" userId="f8bafe75-f02e-4c43-9d6e-d9119440b106" providerId="ADAL" clId="{0BA1E3E0-BF00-4DAA-8D54-C9991BC37571}" dt="2024-03-16T12:17:07.068" v="490" actId="478"/>
          <ac:spMkLst>
            <pc:docMk/>
            <pc:sldMk cId="3985886199" sldId="317"/>
            <ac:spMk id="15" creationId="{D858376D-4D60-F3FE-A5E1-381C9714E906}"/>
          </ac:spMkLst>
        </pc:spChg>
        <pc:spChg chg="add del mod">
          <ac:chgData name="LAFAYE Tom" userId="f8bafe75-f02e-4c43-9d6e-d9119440b106" providerId="ADAL" clId="{0BA1E3E0-BF00-4DAA-8D54-C9991BC37571}" dt="2024-03-16T12:17:47.141" v="498" actId="478"/>
          <ac:spMkLst>
            <pc:docMk/>
            <pc:sldMk cId="3985886199" sldId="317"/>
            <ac:spMk id="16" creationId="{5E846A0E-874D-A72D-4344-9849366A027F}"/>
          </ac:spMkLst>
        </pc:spChg>
        <pc:picChg chg="del">
          <ac:chgData name="LAFAYE Tom" userId="f8bafe75-f02e-4c43-9d6e-d9119440b106" providerId="ADAL" clId="{0BA1E3E0-BF00-4DAA-8D54-C9991BC37571}" dt="2024-03-16T12:14:19.101" v="476" actId="478"/>
          <ac:picMkLst>
            <pc:docMk/>
            <pc:sldMk cId="3985886199" sldId="317"/>
            <ac:picMk id="8" creationId="{17DD3723-F641-4B07-527B-26299FDA6E60}"/>
          </ac:picMkLst>
        </pc:picChg>
        <pc:picChg chg="del">
          <ac:chgData name="LAFAYE Tom" userId="f8bafe75-f02e-4c43-9d6e-d9119440b106" providerId="ADAL" clId="{0BA1E3E0-BF00-4DAA-8D54-C9991BC37571}" dt="2024-03-16T12:14:16.982" v="475" actId="478"/>
          <ac:picMkLst>
            <pc:docMk/>
            <pc:sldMk cId="3985886199" sldId="317"/>
            <ac:picMk id="10" creationId="{600BEF37-EFA2-D612-F95B-D9EB073F31AC}"/>
          </ac:picMkLst>
        </pc:picChg>
        <pc:picChg chg="add mod">
          <ac:chgData name="LAFAYE Tom" userId="f8bafe75-f02e-4c43-9d6e-d9119440b106" providerId="ADAL" clId="{0BA1E3E0-BF00-4DAA-8D54-C9991BC37571}" dt="2024-03-16T12:18:47.696" v="503" actId="207"/>
          <ac:picMkLst>
            <pc:docMk/>
            <pc:sldMk cId="3985886199" sldId="317"/>
            <ac:picMk id="21" creationId="{90A2B630-040F-42BD-4047-48CF332C00B7}"/>
          </ac:picMkLst>
        </pc:picChg>
        <pc:picChg chg="add mod">
          <ac:chgData name="LAFAYE Tom" userId="f8bafe75-f02e-4c43-9d6e-d9119440b106" providerId="ADAL" clId="{0BA1E3E0-BF00-4DAA-8D54-C9991BC37571}" dt="2024-03-16T12:18:38.770" v="502" actId="1076"/>
          <ac:picMkLst>
            <pc:docMk/>
            <pc:sldMk cId="3985886199" sldId="317"/>
            <ac:picMk id="1026" creationId="{49BD5866-0DAA-34D0-7380-CFBFE3577B16}"/>
          </ac:picMkLst>
        </pc:picChg>
      </pc:sldChg>
      <pc:sldChg chg="delSp modSp add mod">
        <pc:chgData name="LAFAYE Tom" userId="f8bafe75-f02e-4c43-9d6e-d9119440b106" providerId="ADAL" clId="{0BA1E3E0-BF00-4DAA-8D54-C9991BC37571}" dt="2024-03-18T08:54:29.842" v="852" actId="1076"/>
        <pc:sldMkLst>
          <pc:docMk/>
          <pc:sldMk cId="328090893" sldId="319"/>
        </pc:sldMkLst>
        <pc:spChg chg="del mod">
          <ac:chgData name="LAFAYE Tom" userId="f8bafe75-f02e-4c43-9d6e-d9119440b106" providerId="ADAL" clId="{0BA1E3E0-BF00-4DAA-8D54-C9991BC37571}" dt="2024-03-18T08:54:17.044" v="826" actId="478"/>
          <ac:spMkLst>
            <pc:docMk/>
            <pc:sldMk cId="328090893" sldId="319"/>
            <ac:spMk id="2" creationId="{FBED313E-DBF6-126A-C5D1-F60672D30B3D}"/>
          </ac:spMkLst>
        </pc:spChg>
        <pc:spChg chg="mod">
          <ac:chgData name="LAFAYE Tom" userId="f8bafe75-f02e-4c43-9d6e-d9119440b106" providerId="ADAL" clId="{0BA1E3E0-BF00-4DAA-8D54-C9991BC37571}" dt="2024-03-18T08:54:29.842" v="852" actId="1076"/>
          <ac:spMkLst>
            <pc:docMk/>
            <pc:sldMk cId="328090893" sldId="319"/>
            <ac:spMk id="5" creationId="{EA60A41C-64B2-0775-B6B1-E281D59DAECB}"/>
          </ac:spMkLst>
        </pc:spChg>
      </pc:sldChg>
    </pc:docChg>
  </pc:docChgLst>
  <pc:docChgLst>
    <pc:chgData name="LAMBOLEZ Quentin" userId="2ba1dbb2-ce76-47cc-bfb5-c379928a0ecc" providerId="ADAL" clId="{B3345C4E-0587-4EEA-9313-34484F936DA4}"/>
    <pc:docChg chg="undo custSel addSld delSld modSld sldOrd">
      <pc:chgData name="LAMBOLEZ Quentin" userId="2ba1dbb2-ce76-47cc-bfb5-c379928a0ecc" providerId="ADAL" clId="{B3345C4E-0587-4EEA-9313-34484F936DA4}" dt="2024-02-06T10:46:04.173" v="363" actId="20577"/>
      <pc:docMkLst>
        <pc:docMk/>
      </pc:docMkLst>
      <pc:sldChg chg="del">
        <pc:chgData name="LAMBOLEZ Quentin" userId="2ba1dbb2-ce76-47cc-bfb5-c379928a0ecc" providerId="ADAL" clId="{B3345C4E-0587-4EEA-9313-34484F936DA4}" dt="2024-02-06T08:38:31.836" v="322" actId="47"/>
        <pc:sldMkLst>
          <pc:docMk/>
          <pc:sldMk cId="2069319342" sldId="297"/>
        </pc:sldMkLst>
      </pc:sldChg>
      <pc:sldChg chg="addSp modSp mod ord">
        <pc:chgData name="LAMBOLEZ Quentin" userId="2ba1dbb2-ce76-47cc-bfb5-c379928a0ecc" providerId="ADAL" clId="{B3345C4E-0587-4EEA-9313-34484F936DA4}" dt="2024-02-06T10:46:04.173" v="363" actId="20577"/>
        <pc:sldMkLst>
          <pc:docMk/>
          <pc:sldMk cId="3814254614" sldId="299"/>
        </pc:sldMkLst>
        <pc:spChg chg="add mod">
          <ac:chgData name="LAMBOLEZ Quentin" userId="2ba1dbb2-ce76-47cc-bfb5-c379928a0ecc" providerId="ADAL" clId="{B3345C4E-0587-4EEA-9313-34484F936DA4}" dt="2024-02-06T08:08:45.561" v="41" actId="404"/>
          <ac:spMkLst>
            <pc:docMk/>
            <pc:sldMk cId="3814254614" sldId="299"/>
            <ac:spMk id="3" creationId="{1C740E04-5413-6656-07CC-9996760BA01C}"/>
          </ac:spMkLst>
        </pc:spChg>
        <pc:spChg chg="mod">
          <ac:chgData name="LAMBOLEZ Quentin" userId="2ba1dbb2-ce76-47cc-bfb5-c379928a0ecc" providerId="ADAL" clId="{B3345C4E-0587-4EEA-9313-34484F936DA4}" dt="2024-02-06T10:46:04.173" v="363" actId="20577"/>
          <ac:spMkLst>
            <pc:docMk/>
            <pc:sldMk cId="3814254614" sldId="299"/>
            <ac:spMk id="4" creationId="{B581AFE8-297C-1EBA-D86B-BE91A9C009FE}"/>
          </ac:spMkLst>
        </pc:spChg>
        <pc:spChg chg="mod">
          <ac:chgData name="LAMBOLEZ Quentin" userId="2ba1dbb2-ce76-47cc-bfb5-c379928a0ecc" providerId="ADAL" clId="{B3345C4E-0587-4EEA-9313-34484F936DA4}" dt="2024-02-06T08:09:34.285" v="57" actId="20577"/>
          <ac:spMkLst>
            <pc:docMk/>
            <pc:sldMk cId="3814254614" sldId="299"/>
            <ac:spMk id="5" creationId="{EA60A41C-64B2-0775-B6B1-E281D59DAECB}"/>
          </ac:spMkLst>
        </pc:spChg>
      </pc:sldChg>
      <pc:sldChg chg="addSp delSp modSp add mod ord">
        <pc:chgData name="LAMBOLEZ Quentin" userId="2ba1dbb2-ce76-47cc-bfb5-c379928a0ecc" providerId="ADAL" clId="{B3345C4E-0587-4EEA-9313-34484F936DA4}" dt="2024-02-06T08:38:26.873" v="321"/>
        <pc:sldMkLst>
          <pc:docMk/>
          <pc:sldMk cId="1836698533" sldId="300"/>
        </pc:sldMkLst>
        <pc:spChg chg="del">
          <ac:chgData name="LAMBOLEZ Quentin" userId="2ba1dbb2-ce76-47cc-bfb5-c379928a0ecc" providerId="ADAL" clId="{B3345C4E-0587-4EEA-9313-34484F936DA4}" dt="2024-02-06T08:10:44.139" v="59" actId="478"/>
          <ac:spMkLst>
            <pc:docMk/>
            <pc:sldMk cId="1836698533" sldId="300"/>
            <ac:spMk id="3" creationId="{AA4984EF-D5F5-B8F0-9644-E1843D188707}"/>
          </ac:spMkLst>
        </pc:spChg>
        <pc:spChg chg="del">
          <ac:chgData name="LAMBOLEZ Quentin" userId="2ba1dbb2-ce76-47cc-bfb5-c379928a0ecc" providerId="ADAL" clId="{B3345C4E-0587-4EEA-9313-34484F936DA4}" dt="2024-02-06T08:10:44.139" v="59" actId="478"/>
          <ac:spMkLst>
            <pc:docMk/>
            <pc:sldMk cId="1836698533" sldId="300"/>
            <ac:spMk id="4" creationId="{8B39593C-07E8-F017-DAF2-51DE19ED28CF}"/>
          </ac:spMkLst>
        </pc:spChg>
        <pc:spChg chg="add mod">
          <ac:chgData name="LAMBOLEZ Quentin" userId="2ba1dbb2-ce76-47cc-bfb5-c379928a0ecc" providerId="ADAL" clId="{B3345C4E-0587-4EEA-9313-34484F936DA4}" dt="2024-02-06T08:11:25.653" v="68" actId="1076"/>
          <ac:spMkLst>
            <pc:docMk/>
            <pc:sldMk cId="1836698533" sldId="300"/>
            <ac:spMk id="6" creationId="{A3623D01-92C1-D151-0C67-9B34FFF939F7}"/>
          </ac:spMkLst>
        </pc:spChg>
        <pc:picChg chg="add mod">
          <ac:chgData name="LAMBOLEZ Quentin" userId="2ba1dbb2-ce76-47cc-bfb5-c379928a0ecc" providerId="ADAL" clId="{B3345C4E-0587-4EEA-9313-34484F936DA4}" dt="2024-02-06T08:12:53.022" v="75" actId="14100"/>
          <ac:picMkLst>
            <pc:docMk/>
            <pc:sldMk cId="1836698533" sldId="300"/>
            <ac:picMk id="8" creationId="{6B2DDC06-54FF-57D0-E19A-6E1ABD11B70A}"/>
          </ac:picMkLst>
        </pc:picChg>
      </pc:sldChg>
      <pc:sldChg chg="addSp delSp modSp add mod">
        <pc:chgData name="LAMBOLEZ Quentin" userId="2ba1dbb2-ce76-47cc-bfb5-c379928a0ecc" providerId="ADAL" clId="{B3345C4E-0587-4EEA-9313-34484F936DA4}" dt="2024-02-06T08:16:42.603" v="126" actId="1076"/>
        <pc:sldMkLst>
          <pc:docMk/>
          <pc:sldMk cId="3748362471" sldId="301"/>
        </pc:sldMkLst>
        <pc:spChg chg="mod">
          <ac:chgData name="LAMBOLEZ Quentin" userId="2ba1dbb2-ce76-47cc-bfb5-c379928a0ecc" providerId="ADAL" clId="{B3345C4E-0587-4EEA-9313-34484F936DA4}" dt="2024-02-06T08:14:30.205" v="118" actId="20577"/>
          <ac:spMkLst>
            <pc:docMk/>
            <pc:sldMk cId="3748362471" sldId="301"/>
            <ac:spMk id="5" creationId="{718DA5E7-433E-C516-14D4-ED28279B0C26}"/>
          </ac:spMkLst>
        </pc:spChg>
        <pc:spChg chg="del">
          <ac:chgData name="LAMBOLEZ Quentin" userId="2ba1dbb2-ce76-47cc-bfb5-c379928a0ecc" providerId="ADAL" clId="{B3345C4E-0587-4EEA-9313-34484F936DA4}" dt="2024-02-06T08:15:52.356" v="123" actId="478"/>
          <ac:spMkLst>
            <pc:docMk/>
            <pc:sldMk cId="3748362471" sldId="301"/>
            <ac:spMk id="6" creationId="{7621BA91-D879-401F-7ABB-3A7D78B3DCD4}"/>
          </ac:spMkLst>
        </pc:spChg>
        <pc:picChg chg="add mod">
          <ac:chgData name="LAMBOLEZ Quentin" userId="2ba1dbb2-ce76-47cc-bfb5-c379928a0ecc" providerId="ADAL" clId="{B3345C4E-0587-4EEA-9313-34484F936DA4}" dt="2024-02-06T08:16:42.603" v="126" actId="1076"/>
          <ac:picMkLst>
            <pc:docMk/>
            <pc:sldMk cId="3748362471" sldId="301"/>
            <ac:picMk id="3" creationId="{1DB859C5-096A-7A61-EFC6-9B792A50F2CF}"/>
          </ac:picMkLst>
        </pc:picChg>
        <pc:picChg chg="del">
          <ac:chgData name="LAMBOLEZ Quentin" userId="2ba1dbb2-ce76-47cc-bfb5-c379928a0ecc" providerId="ADAL" clId="{B3345C4E-0587-4EEA-9313-34484F936DA4}" dt="2024-02-06T08:14:33.618" v="119" actId="478"/>
          <ac:picMkLst>
            <pc:docMk/>
            <pc:sldMk cId="3748362471" sldId="301"/>
            <ac:picMk id="8" creationId="{7E897016-5EC0-C0C8-E24A-753A955B9FD5}"/>
          </ac:picMkLst>
        </pc:picChg>
      </pc:sldChg>
      <pc:sldChg chg="addSp delSp modSp add mod">
        <pc:chgData name="LAMBOLEZ Quentin" userId="2ba1dbb2-ce76-47cc-bfb5-c379928a0ecc" providerId="ADAL" clId="{B3345C4E-0587-4EEA-9313-34484F936DA4}" dt="2024-02-06T08:21:01.869" v="229" actId="20577"/>
        <pc:sldMkLst>
          <pc:docMk/>
          <pc:sldMk cId="2382069703" sldId="302"/>
        </pc:sldMkLst>
        <pc:spChg chg="add del mod">
          <ac:chgData name="LAMBOLEZ Quentin" userId="2ba1dbb2-ce76-47cc-bfb5-c379928a0ecc" providerId="ADAL" clId="{B3345C4E-0587-4EEA-9313-34484F936DA4}" dt="2024-02-06T08:18:46.488" v="141" actId="478"/>
          <ac:spMkLst>
            <pc:docMk/>
            <pc:sldMk cId="2382069703" sldId="302"/>
            <ac:spMk id="7" creationId="{FBB5F1F1-46FB-9604-9E68-CA7479DA1273}"/>
          </ac:spMkLst>
        </pc:spChg>
        <pc:spChg chg="add mod">
          <ac:chgData name="LAMBOLEZ Quentin" userId="2ba1dbb2-ce76-47cc-bfb5-c379928a0ecc" providerId="ADAL" clId="{B3345C4E-0587-4EEA-9313-34484F936DA4}" dt="2024-02-06T08:21:01.869" v="229" actId="20577"/>
          <ac:spMkLst>
            <pc:docMk/>
            <pc:sldMk cId="2382069703" sldId="302"/>
            <ac:spMk id="10" creationId="{1513EEED-714E-E079-8E7A-66F1E307AA06}"/>
          </ac:spMkLst>
        </pc:spChg>
        <pc:picChg chg="del">
          <ac:chgData name="LAMBOLEZ Quentin" userId="2ba1dbb2-ce76-47cc-bfb5-c379928a0ecc" providerId="ADAL" clId="{B3345C4E-0587-4EEA-9313-34484F936DA4}" dt="2024-02-06T08:17:10.300" v="128" actId="478"/>
          <ac:picMkLst>
            <pc:docMk/>
            <pc:sldMk cId="2382069703" sldId="302"/>
            <ac:picMk id="3" creationId="{5EDEEC23-A129-A2EE-6F6D-E07FFEA267F5}"/>
          </ac:picMkLst>
        </pc:picChg>
        <pc:picChg chg="add mod">
          <ac:chgData name="LAMBOLEZ Quentin" userId="2ba1dbb2-ce76-47cc-bfb5-c379928a0ecc" providerId="ADAL" clId="{B3345C4E-0587-4EEA-9313-34484F936DA4}" dt="2024-02-06T08:20:13.217" v="177" actId="1035"/>
          <ac:picMkLst>
            <pc:docMk/>
            <pc:sldMk cId="2382069703" sldId="302"/>
            <ac:picMk id="4" creationId="{E7B982C6-2C4C-A76A-72E4-EE37F199C4D8}"/>
          </ac:picMkLst>
        </pc:picChg>
        <pc:picChg chg="add mod">
          <ac:chgData name="LAMBOLEZ Quentin" userId="2ba1dbb2-ce76-47cc-bfb5-c379928a0ecc" providerId="ADAL" clId="{B3345C4E-0587-4EEA-9313-34484F936DA4}" dt="2024-02-06T08:19:51.567" v="171" actId="1035"/>
          <ac:picMkLst>
            <pc:docMk/>
            <pc:sldMk cId="2382069703" sldId="302"/>
            <ac:picMk id="9" creationId="{7695EE52-FA68-DF9C-844D-A26EB062498F}"/>
          </ac:picMkLst>
        </pc:picChg>
      </pc:sldChg>
      <pc:sldChg chg="add">
        <pc:chgData name="LAMBOLEZ Quentin" userId="2ba1dbb2-ce76-47cc-bfb5-c379928a0ecc" providerId="ADAL" clId="{B3345C4E-0587-4EEA-9313-34484F936DA4}" dt="2024-02-06T08:23:51.946" v="232" actId="2890"/>
        <pc:sldMkLst>
          <pc:docMk/>
          <pc:sldMk cId="1521249074" sldId="303"/>
        </pc:sldMkLst>
      </pc:sldChg>
      <pc:sldChg chg="new del">
        <pc:chgData name="LAMBOLEZ Quentin" userId="2ba1dbb2-ce76-47cc-bfb5-c379928a0ecc" providerId="ADAL" clId="{B3345C4E-0587-4EEA-9313-34484F936DA4}" dt="2024-02-06T08:23:47.645" v="231" actId="680"/>
        <pc:sldMkLst>
          <pc:docMk/>
          <pc:sldMk cId="4172838955" sldId="303"/>
        </pc:sldMkLst>
      </pc:sldChg>
      <pc:sldChg chg="addSp delSp modSp add mod">
        <pc:chgData name="LAMBOLEZ Quentin" userId="2ba1dbb2-ce76-47cc-bfb5-c379928a0ecc" providerId="ADAL" clId="{B3345C4E-0587-4EEA-9313-34484F936DA4}" dt="2024-02-06T10:39:45.985" v="336" actId="14100"/>
        <pc:sldMkLst>
          <pc:docMk/>
          <pc:sldMk cId="1259041417" sldId="304"/>
        </pc:sldMkLst>
        <pc:spChg chg="mod">
          <ac:chgData name="LAMBOLEZ Quentin" userId="2ba1dbb2-ce76-47cc-bfb5-c379928a0ecc" providerId="ADAL" clId="{B3345C4E-0587-4EEA-9313-34484F936DA4}" dt="2024-02-06T08:28:51.589" v="246" actId="20577"/>
          <ac:spMkLst>
            <pc:docMk/>
            <pc:sldMk cId="1259041417" sldId="304"/>
            <ac:spMk id="5" creationId="{5EDF1ACC-BD91-2E9B-44D8-447D8C3E119D}"/>
          </ac:spMkLst>
        </pc:spChg>
        <pc:spChg chg="add del mod">
          <ac:chgData name="LAMBOLEZ Quentin" userId="2ba1dbb2-ce76-47cc-bfb5-c379928a0ecc" providerId="ADAL" clId="{B3345C4E-0587-4EEA-9313-34484F936DA4}" dt="2024-02-06T10:38:38.989" v="325" actId="478"/>
          <ac:spMkLst>
            <pc:docMk/>
            <pc:sldMk cId="1259041417" sldId="304"/>
            <ac:spMk id="8" creationId="{49EA9C94-29CE-8003-C401-6C01EC35E80F}"/>
          </ac:spMkLst>
        </pc:spChg>
        <pc:spChg chg="del">
          <ac:chgData name="LAMBOLEZ Quentin" userId="2ba1dbb2-ce76-47cc-bfb5-c379928a0ecc" providerId="ADAL" clId="{B3345C4E-0587-4EEA-9313-34484F936DA4}" dt="2024-02-06T08:29:10.427" v="248" actId="478"/>
          <ac:spMkLst>
            <pc:docMk/>
            <pc:sldMk cId="1259041417" sldId="304"/>
            <ac:spMk id="10" creationId="{E2BE27D9-C36C-A4CE-5588-6F8AD4B090C5}"/>
          </ac:spMkLst>
        </pc:spChg>
        <pc:spChg chg="add mod">
          <ac:chgData name="LAMBOLEZ Quentin" userId="2ba1dbb2-ce76-47cc-bfb5-c379928a0ecc" providerId="ADAL" clId="{B3345C4E-0587-4EEA-9313-34484F936DA4}" dt="2024-02-06T10:39:37.481" v="334" actId="14100"/>
          <ac:spMkLst>
            <pc:docMk/>
            <pc:sldMk cId="1259041417" sldId="304"/>
            <ac:spMk id="11" creationId="{1E4654CF-7E71-58F0-5143-46DF435E9820}"/>
          </ac:spMkLst>
        </pc:spChg>
        <pc:picChg chg="add mod modCrop">
          <ac:chgData name="LAMBOLEZ Quentin" userId="2ba1dbb2-ce76-47cc-bfb5-c379928a0ecc" providerId="ADAL" clId="{B3345C4E-0587-4EEA-9313-34484F936DA4}" dt="2024-02-06T10:39:42.771" v="335" actId="14100"/>
          <ac:picMkLst>
            <pc:docMk/>
            <pc:sldMk cId="1259041417" sldId="304"/>
            <ac:picMk id="3" creationId="{4C16DCE6-0FC9-FB7C-B0E3-2E8A1478F10E}"/>
          </ac:picMkLst>
        </pc:picChg>
        <pc:picChg chg="del">
          <ac:chgData name="LAMBOLEZ Quentin" userId="2ba1dbb2-ce76-47cc-bfb5-c379928a0ecc" providerId="ADAL" clId="{B3345C4E-0587-4EEA-9313-34484F936DA4}" dt="2024-02-06T08:29:06.811" v="247" actId="478"/>
          <ac:picMkLst>
            <pc:docMk/>
            <pc:sldMk cId="1259041417" sldId="304"/>
            <ac:picMk id="4" creationId="{FD298FE2-9DF8-B0BF-08F8-A08D71249EDA}"/>
          </ac:picMkLst>
        </pc:picChg>
        <pc:picChg chg="add mod">
          <ac:chgData name="LAMBOLEZ Quentin" userId="2ba1dbb2-ce76-47cc-bfb5-c379928a0ecc" providerId="ADAL" clId="{B3345C4E-0587-4EEA-9313-34484F936DA4}" dt="2024-02-06T10:39:45.985" v="336" actId="14100"/>
          <ac:picMkLst>
            <pc:docMk/>
            <pc:sldMk cId="1259041417" sldId="304"/>
            <ac:picMk id="7" creationId="{AB204A54-E7D1-44DF-3534-7D56A61C4D53}"/>
          </ac:picMkLst>
        </pc:picChg>
        <pc:picChg chg="del">
          <ac:chgData name="LAMBOLEZ Quentin" userId="2ba1dbb2-ce76-47cc-bfb5-c379928a0ecc" providerId="ADAL" clId="{B3345C4E-0587-4EEA-9313-34484F936DA4}" dt="2024-02-06T08:29:15.057" v="249" actId="478"/>
          <ac:picMkLst>
            <pc:docMk/>
            <pc:sldMk cId="1259041417" sldId="304"/>
            <ac:picMk id="9" creationId="{9A72B66E-5977-F98C-4CB0-607FC6F2EA81}"/>
          </ac:picMkLst>
        </pc:picChg>
      </pc:sldChg>
    </pc:docChg>
  </pc:docChgLst>
  <pc:docChgLst>
    <pc:chgData name="CHAUSSERAY Luka" userId="S::luka.chausseray@edu.devinci.fr::b8126595-b3b0-491b-95e7-befc77527ad2" providerId="AD" clId="Web-{2F3EA8D2-FB32-4CB3-8C4C-17DD8D84CD97}"/>
    <pc:docChg chg="modSld">
      <pc:chgData name="CHAUSSERAY Luka" userId="S::luka.chausseray@edu.devinci.fr::b8126595-b3b0-491b-95e7-befc77527ad2" providerId="AD" clId="Web-{2F3EA8D2-FB32-4CB3-8C4C-17DD8D84CD97}" dt="2024-03-16T15:53:03.603" v="19"/>
      <pc:docMkLst>
        <pc:docMk/>
      </pc:docMkLst>
      <pc:sldChg chg="addSp delSp modSp">
        <pc:chgData name="CHAUSSERAY Luka" userId="S::luka.chausseray@edu.devinci.fr::b8126595-b3b0-491b-95e7-befc77527ad2" providerId="AD" clId="Web-{2F3EA8D2-FB32-4CB3-8C4C-17DD8D84CD97}" dt="2024-03-16T15:50:42.444" v="6" actId="1076"/>
        <pc:sldMkLst>
          <pc:docMk/>
          <pc:sldMk cId="377016235" sldId="284"/>
        </pc:sldMkLst>
        <pc:picChg chg="del">
          <ac:chgData name="CHAUSSERAY Luka" userId="S::luka.chausseray@edu.devinci.fr::b8126595-b3b0-491b-95e7-befc77527ad2" providerId="AD" clId="Web-{2F3EA8D2-FB32-4CB3-8C4C-17DD8D84CD97}" dt="2024-03-16T15:09:16.734" v="0"/>
          <ac:picMkLst>
            <pc:docMk/>
            <pc:sldMk cId="377016235" sldId="284"/>
            <ac:picMk id="3" creationId="{1E9C484A-B079-076F-2AB4-95AC1CEB979A}"/>
          </ac:picMkLst>
        </pc:picChg>
        <pc:picChg chg="add mod">
          <ac:chgData name="CHAUSSERAY Luka" userId="S::luka.chausseray@edu.devinci.fr::b8126595-b3b0-491b-95e7-befc77527ad2" providerId="AD" clId="Web-{2F3EA8D2-FB32-4CB3-8C4C-17DD8D84CD97}" dt="2024-03-16T15:50:42.444" v="6" actId="1076"/>
          <ac:picMkLst>
            <pc:docMk/>
            <pc:sldMk cId="377016235" sldId="284"/>
            <ac:picMk id="3" creationId="{9BA692B2-3BAE-A4D9-8C58-2A23B6B6B1F5}"/>
          </ac:picMkLst>
        </pc:picChg>
        <pc:picChg chg="del">
          <ac:chgData name="CHAUSSERAY Luka" userId="S::luka.chausseray@edu.devinci.fr::b8126595-b3b0-491b-95e7-befc77527ad2" providerId="AD" clId="Web-{2F3EA8D2-FB32-4CB3-8C4C-17DD8D84CD97}" dt="2024-03-16T15:49:01.098" v="1"/>
          <ac:picMkLst>
            <pc:docMk/>
            <pc:sldMk cId="377016235" sldId="284"/>
            <ac:picMk id="7" creationId="{2832AE17-832C-3447-4EB7-D0D3D599223E}"/>
          </ac:picMkLst>
        </pc:picChg>
      </pc:sldChg>
      <pc:sldChg chg="addSp delSp modSp">
        <pc:chgData name="CHAUSSERAY Luka" userId="S::luka.chausseray@edu.devinci.fr::b8126595-b3b0-491b-95e7-befc77527ad2" providerId="AD" clId="Web-{2F3EA8D2-FB32-4CB3-8C4C-17DD8D84CD97}" dt="2024-03-16T15:51:47.883" v="11" actId="1076"/>
        <pc:sldMkLst>
          <pc:docMk/>
          <pc:sldMk cId="3748362471" sldId="301"/>
        </pc:sldMkLst>
        <pc:picChg chg="del">
          <ac:chgData name="CHAUSSERAY Luka" userId="S::luka.chausseray@edu.devinci.fr::b8126595-b3b0-491b-95e7-befc77527ad2" providerId="AD" clId="Web-{2F3EA8D2-FB32-4CB3-8C4C-17DD8D84CD97}" dt="2024-03-16T15:50:58.397" v="7"/>
          <ac:picMkLst>
            <pc:docMk/>
            <pc:sldMk cId="3748362471" sldId="301"/>
            <ac:picMk id="2" creationId="{75433A27-2F1A-CEBC-3473-0B17740A2C57}"/>
          </ac:picMkLst>
        </pc:picChg>
        <pc:picChg chg="add mod">
          <ac:chgData name="CHAUSSERAY Luka" userId="S::luka.chausseray@edu.devinci.fr::b8126595-b3b0-491b-95e7-befc77527ad2" providerId="AD" clId="Web-{2F3EA8D2-FB32-4CB3-8C4C-17DD8D84CD97}" dt="2024-03-16T15:51:47.883" v="11" actId="1076"/>
          <ac:picMkLst>
            <pc:docMk/>
            <pc:sldMk cId="3748362471" sldId="301"/>
            <ac:picMk id="4" creationId="{82AFB885-CF9A-8122-C54D-27FB206F3056}"/>
          </ac:picMkLst>
        </pc:picChg>
      </pc:sldChg>
      <pc:sldChg chg="addSp delSp modSp">
        <pc:chgData name="CHAUSSERAY Luka" userId="S::luka.chausseray@edu.devinci.fr::b8126595-b3b0-491b-95e7-befc77527ad2" providerId="AD" clId="Web-{2F3EA8D2-FB32-4CB3-8C4C-17DD8D84CD97}" dt="2024-03-16T15:53:03.603" v="19"/>
        <pc:sldMkLst>
          <pc:docMk/>
          <pc:sldMk cId="2382069703" sldId="302"/>
        </pc:sldMkLst>
        <pc:picChg chg="del">
          <ac:chgData name="CHAUSSERAY Luka" userId="S::luka.chausseray@edu.devinci.fr::b8126595-b3b0-491b-95e7-befc77527ad2" providerId="AD" clId="Web-{2F3EA8D2-FB32-4CB3-8C4C-17DD8D84CD97}" dt="2024-03-16T15:52:01.024" v="12"/>
          <ac:picMkLst>
            <pc:docMk/>
            <pc:sldMk cId="2382069703" sldId="302"/>
            <ac:picMk id="2" creationId="{DD37509D-9CDB-2F6B-251F-0A77FABEB2C4}"/>
          </ac:picMkLst>
        </pc:picChg>
        <pc:picChg chg="add mod modCrop">
          <ac:chgData name="CHAUSSERAY Luka" userId="S::luka.chausseray@edu.devinci.fr::b8126595-b3b0-491b-95e7-befc77527ad2" providerId="AD" clId="Web-{2F3EA8D2-FB32-4CB3-8C4C-17DD8D84CD97}" dt="2024-03-16T15:53:03.603" v="19"/>
          <ac:picMkLst>
            <pc:docMk/>
            <pc:sldMk cId="2382069703" sldId="302"/>
            <ac:picMk id="4" creationId="{8A2B95A6-91CC-5182-E2D9-26DE39753482}"/>
          </ac:picMkLst>
        </pc:picChg>
      </pc:sldChg>
    </pc:docChg>
  </pc:docChgLst>
  <pc:docChgLst>
    <pc:chgData name="CHAUSSERAY Luka" userId="S::luka.chausseray@edu.devinci.fr::b8126595-b3b0-491b-95e7-befc77527ad2" providerId="AD" clId="Web-{81654A64-B56A-4833-BC8A-80BD0878F847}"/>
    <pc:docChg chg="modSld">
      <pc:chgData name="CHAUSSERAY Luka" userId="S::luka.chausseray@edu.devinci.fr::b8126595-b3b0-491b-95e7-befc77527ad2" providerId="AD" clId="Web-{81654A64-B56A-4833-BC8A-80BD0878F847}" dt="2024-03-17T11:25:49.240" v="0" actId="20577"/>
      <pc:docMkLst>
        <pc:docMk/>
      </pc:docMkLst>
      <pc:sldChg chg="modSp">
        <pc:chgData name="CHAUSSERAY Luka" userId="S::luka.chausseray@edu.devinci.fr::b8126595-b3b0-491b-95e7-befc77527ad2" providerId="AD" clId="Web-{81654A64-B56A-4833-BC8A-80BD0878F847}" dt="2024-03-17T11:25:49.240" v="0" actId="20577"/>
        <pc:sldMkLst>
          <pc:docMk/>
          <pc:sldMk cId="3985886199" sldId="317"/>
        </pc:sldMkLst>
        <pc:spChg chg="mod">
          <ac:chgData name="CHAUSSERAY Luka" userId="S::luka.chausseray@edu.devinci.fr::b8126595-b3b0-491b-95e7-befc77527ad2" providerId="AD" clId="Web-{81654A64-B56A-4833-BC8A-80BD0878F847}" dt="2024-03-17T11:25:49.240" v="0" actId="20577"/>
          <ac:spMkLst>
            <pc:docMk/>
            <pc:sldMk cId="3985886199" sldId="317"/>
            <ac:spMk id="3" creationId="{6AB57093-375A-5E4E-2002-2DBE3159A614}"/>
          </ac:spMkLst>
        </pc:spChg>
      </pc:sldChg>
    </pc:docChg>
  </pc:docChgLst>
  <pc:docChgLst>
    <pc:chgData name="DOMINGUEZ Esteban" userId="S::esteban.dominguez@edu.devinci.fr::747851b4-4c14-481e-8366-8571501018eb" providerId="AD" clId="Web-{2463E4EB-AD26-D019-ACAE-72F4C605E3A1}"/>
    <pc:docChg chg="delSld modSld">
      <pc:chgData name="DOMINGUEZ Esteban" userId="S::esteban.dominguez@edu.devinci.fr::747851b4-4c14-481e-8366-8571501018eb" providerId="AD" clId="Web-{2463E4EB-AD26-D019-ACAE-72F4C605E3A1}" dt="2024-03-14T16:38:54.408" v="42" actId="1076"/>
      <pc:docMkLst>
        <pc:docMk/>
      </pc:docMkLst>
      <pc:sldChg chg="modSp">
        <pc:chgData name="DOMINGUEZ Esteban" userId="S::esteban.dominguez@edu.devinci.fr::747851b4-4c14-481e-8366-8571501018eb" providerId="AD" clId="Web-{2463E4EB-AD26-D019-ACAE-72F4C605E3A1}" dt="2024-03-14T16:32:14.038" v="41" actId="20577"/>
        <pc:sldMkLst>
          <pc:docMk/>
          <pc:sldMk cId="3109620868" sldId="271"/>
        </pc:sldMkLst>
        <pc:spChg chg="mod">
          <ac:chgData name="DOMINGUEZ Esteban" userId="S::esteban.dominguez@edu.devinci.fr::747851b4-4c14-481e-8366-8571501018eb" providerId="AD" clId="Web-{2463E4EB-AD26-D019-ACAE-72F4C605E3A1}" dt="2024-03-14T16:32:14.038" v="41" actId="20577"/>
          <ac:spMkLst>
            <pc:docMk/>
            <pc:sldMk cId="3109620868" sldId="271"/>
            <ac:spMk id="2" creationId="{82920E52-3AE3-800C-3F9B-04CA2D4DED27}"/>
          </ac:spMkLst>
        </pc:spChg>
      </pc:sldChg>
      <pc:sldChg chg="modSp">
        <pc:chgData name="DOMINGUEZ Esteban" userId="S::esteban.dominguez@edu.devinci.fr::747851b4-4c14-481e-8366-8571501018eb" providerId="AD" clId="Web-{2463E4EB-AD26-D019-ACAE-72F4C605E3A1}" dt="2024-03-14T16:38:54.408" v="42" actId="1076"/>
        <pc:sldMkLst>
          <pc:docMk/>
          <pc:sldMk cId="1942466500" sldId="280"/>
        </pc:sldMkLst>
        <pc:spChg chg="mod">
          <ac:chgData name="DOMINGUEZ Esteban" userId="S::esteban.dominguez@edu.devinci.fr::747851b4-4c14-481e-8366-8571501018eb" providerId="AD" clId="Web-{2463E4EB-AD26-D019-ACAE-72F4C605E3A1}" dt="2024-03-14T16:38:54.408" v="42" actId="1076"/>
          <ac:spMkLst>
            <pc:docMk/>
            <pc:sldMk cId="1942466500" sldId="280"/>
            <ac:spMk id="4" creationId="{4E7D9C17-C227-7DCC-3449-82F68197D662}"/>
          </ac:spMkLst>
        </pc:spChg>
      </pc:sldChg>
      <pc:sldChg chg="del">
        <pc:chgData name="DOMINGUEZ Esteban" userId="S::esteban.dominguez@edu.devinci.fr::747851b4-4c14-481e-8366-8571501018eb" providerId="AD" clId="Web-{2463E4EB-AD26-D019-ACAE-72F4C605E3A1}" dt="2024-03-14T16:31:44.522" v="25"/>
        <pc:sldMkLst>
          <pc:docMk/>
          <pc:sldMk cId="30954805" sldId="281"/>
        </pc:sldMkLst>
      </pc:sldChg>
      <pc:sldChg chg="modSp">
        <pc:chgData name="DOMINGUEZ Esteban" userId="S::esteban.dominguez@edu.devinci.fr::747851b4-4c14-481e-8366-8571501018eb" providerId="AD" clId="Web-{2463E4EB-AD26-D019-ACAE-72F4C605E3A1}" dt="2024-03-14T16:31:03.770" v="24" actId="20577"/>
        <pc:sldMkLst>
          <pc:docMk/>
          <pc:sldMk cId="377016235" sldId="284"/>
        </pc:sldMkLst>
        <pc:spChg chg="mod">
          <ac:chgData name="DOMINGUEZ Esteban" userId="S::esteban.dominguez@edu.devinci.fr::747851b4-4c14-481e-8366-8571501018eb" providerId="AD" clId="Web-{2463E4EB-AD26-D019-ACAE-72F4C605E3A1}" dt="2024-03-14T16:31:03.770" v="24" actId="20577"/>
          <ac:spMkLst>
            <pc:docMk/>
            <pc:sldMk cId="377016235" sldId="284"/>
            <ac:spMk id="3" creationId="{4253B18D-5BAC-DE55-874C-FAEC056EEF01}"/>
          </ac:spMkLst>
        </pc:spChg>
      </pc:sldChg>
      <pc:sldChg chg="modSp">
        <pc:chgData name="DOMINGUEZ Esteban" userId="S::esteban.dominguez@edu.devinci.fr::747851b4-4c14-481e-8366-8571501018eb" providerId="AD" clId="Web-{2463E4EB-AD26-D019-ACAE-72F4C605E3A1}" dt="2024-03-14T16:30:03.191" v="11" actId="20577"/>
        <pc:sldMkLst>
          <pc:docMk/>
          <pc:sldMk cId="585747699" sldId="293"/>
        </pc:sldMkLst>
        <pc:spChg chg="mod">
          <ac:chgData name="DOMINGUEZ Esteban" userId="S::esteban.dominguez@edu.devinci.fr::747851b4-4c14-481e-8366-8571501018eb" providerId="AD" clId="Web-{2463E4EB-AD26-D019-ACAE-72F4C605E3A1}" dt="2024-03-14T16:30:03.191" v="11" actId="20577"/>
          <ac:spMkLst>
            <pc:docMk/>
            <pc:sldMk cId="585747699" sldId="293"/>
            <ac:spMk id="4" creationId="{E44D8FA4-26FC-1E89-8120-22910CFEF6EE}"/>
          </ac:spMkLst>
        </pc:spChg>
      </pc:sldChg>
      <pc:sldChg chg="modSp">
        <pc:chgData name="DOMINGUEZ Esteban" userId="S::esteban.dominguez@edu.devinci.fr::747851b4-4c14-481e-8366-8571501018eb" providerId="AD" clId="Web-{2463E4EB-AD26-D019-ACAE-72F4C605E3A1}" dt="2024-03-14T16:30:17.097" v="13" actId="20577"/>
        <pc:sldMkLst>
          <pc:docMk/>
          <pc:sldMk cId="1690343499" sldId="294"/>
        </pc:sldMkLst>
        <pc:spChg chg="mod">
          <ac:chgData name="DOMINGUEZ Esteban" userId="S::esteban.dominguez@edu.devinci.fr::747851b4-4c14-481e-8366-8571501018eb" providerId="AD" clId="Web-{2463E4EB-AD26-D019-ACAE-72F4C605E3A1}" dt="2024-03-14T16:30:17.097" v="13" actId="20577"/>
          <ac:spMkLst>
            <pc:docMk/>
            <pc:sldMk cId="1690343499" sldId="294"/>
            <ac:spMk id="4" creationId="{3095F089-4D2D-D1DC-31A2-F54182B0B5D7}"/>
          </ac:spMkLst>
        </pc:spChg>
      </pc:sldChg>
      <pc:sldChg chg="modSp">
        <pc:chgData name="DOMINGUEZ Esteban" userId="S::esteban.dominguez@edu.devinci.fr::747851b4-4c14-481e-8366-8571501018eb" providerId="AD" clId="Web-{2463E4EB-AD26-D019-ACAE-72F4C605E3A1}" dt="2024-03-14T16:30:39.598" v="21" actId="20577"/>
        <pc:sldMkLst>
          <pc:docMk/>
          <pc:sldMk cId="373560424" sldId="295"/>
        </pc:sldMkLst>
        <pc:spChg chg="mod">
          <ac:chgData name="DOMINGUEZ Esteban" userId="S::esteban.dominguez@edu.devinci.fr::747851b4-4c14-481e-8366-8571501018eb" providerId="AD" clId="Web-{2463E4EB-AD26-D019-ACAE-72F4C605E3A1}" dt="2024-03-14T16:30:39.598" v="21" actId="20577"/>
          <ac:spMkLst>
            <pc:docMk/>
            <pc:sldMk cId="373560424" sldId="295"/>
            <ac:spMk id="4" creationId="{973673DD-FBF5-2108-A40F-D55DBE6F7C76}"/>
          </ac:spMkLst>
        </pc:spChg>
        <pc:spChg chg="mod">
          <ac:chgData name="DOMINGUEZ Esteban" userId="S::esteban.dominguez@edu.devinci.fr::747851b4-4c14-481e-8366-8571501018eb" providerId="AD" clId="Web-{2463E4EB-AD26-D019-ACAE-72F4C605E3A1}" dt="2024-03-14T16:30:38.551" v="19" actId="20577"/>
          <ac:spMkLst>
            <pc:docMk/>
            <pc:sldMk cId="373560424" sldId="295"/>
            <ac:spMk id="7" creationId="{3BAA5A4E-4623-EA99-632A-2E4F26B6E6D8}"/>
          </ac:spMkLst>
        </pc:spChg>
      </pc:sldChg>
    </pc:docChg>
  </pc:docChgLst>
  <pc:docChgLst>
    <pc:chgData name="LAFAYE Tom" userId="f8bafe75-f02e-4c43-9d6e-d9119440b106" providerId="ADAL" clId="{E26AA677-585A-47E0-9C00-B71A2B398D2D}"/>
    <pc:docChg chg="undo redo custSel addSld delSld modSld sldOrd">
      <pc:chgData name="LAFAYE Tom" userId="f8bafe75-f02e-4c43-9d6e-d9119440b106" providerId="ADAL" clId="{E26AA677-585A-47E0-9C00-B71A2B398D2D}" dt="2023-12-07T16:54:33.020" v="894" actId="20577"/>
      <pc:docMkLst>
        <pc:docMk/>
      </pc:docMkLst>
      <pc:sldChg chg="addSp delSp modSp mod setBg">
        <pc:chgData name="LAFAYE Tom" userId="f8bafe75-f02e-4c43-9d6e-d9119440b106" providerId="ADAL" clId="{E26AA677-585A-47E0-9C00-B71A2B398D2D}" dt="2023-10-26T11:56:55.994" v="32" actId="1076"/>
        <pc:sldMkLst>
          <pc:docMk/>
          <pc:sldMk cId="3784089036" sldId="256"/>
        </pc:sldMkLst>
        <pc:spChg chg="mod">
          <ac:chgData name="LAFAYE Tom" userId="f8bafe75-f02e-4c43-9d6e-d9119440b106" providerId="ADAL" clId="{E26AA677-585A-47E0-9C00-B71A2B398D2D}" dt="2023-10-26T11:56:43.732" v="29" actId="1076"/>
          <ac:spMkLst>
            <pc:docMk/>
            <pc:sldMk cId="3784089036" sldId="256"/>
            <ac:spMk id="4" creationId="{C03A1EBC-517E-A2A6-C41B-2D2B7D312E3F}"/>
          </ac:spMkLst>
        </pc:spChg>
        <pc:spChg chg="mod">
          <ac:chgData name="LAFAYE Tom" userId="f8bafe75-f02e-4c43-9d6e-d9119440b106" providerId="ADAL" clId="{E26AA677-585A-47E0-9C00-B71A2B398D2D}" dt="2023-10-26T11:53:24.453" v="3" actId="26606"/>
          <ac:spMkLst>
            <pc:docMk/>
            <pc:sldMk cId="3784089036" sldId="256"/>
            <ac:spMk id="5" creationId="{50A54B45-0197-25BC-C1B7-F414DB804CA3}"/>
          </ac:spMkLst>
        </pc:spChg>
        <pc:spChg chg="mod">
          <ac:chgData name="LAFAYE Tom" userId="f8bafe75-f02e-4c43-9d6e-d9119440b106" providerId="ADAL" clId="{E26AA677-585A-47E0-9C00-B71A2B398D2D}" dt="2023-10-26T11:56:47.080" v="30" actId="1076"/>
          <ac:spMkLst>
            <pc:docMk/>
            <pc:sldMk cId="3784089036" sldId="256"/>
            <ac:spMk id="6" creationId="{7C9185CA-0824-47DB-4339-13AB1C35437F}"/>
          </ac:spMkLst>
        </pc:spChg>
        <pc:spChg chg="mod">
          <ac:chgData name="LAFAYE Tom" userId="f8bafe75-f02e-4c43-9d6e-d9119440b106" providerId="ADAL" clId="{E26AA677-585A-47E0-9C00-B71A2B398D2D}" dt="2023-10-26T11:56:50.894" v="31" actId="1076"/>
          <ac:spMkLst>
            <pc:docMk/>
            <pc:sldMk cId="3784089036" sldId="256"/>
            <ac:spMk id="9" creationId="{B8430BA9-3469-0738-D1F5-0D4C4BDF0800}"/>
          </ac:spMkLst>
        </pc:spChg>
        <pc:spChg chg="add">
          <ac:chgData name="LAFAYE Tom" userId="f8bafe75-f02e-4c43-9d6e-d9119440b106" providerId="ADAL" clId="{E26AA677-585A-47E0-9C00-B71A2B398D2D}" dt="2023-10-26T11:53:24.453" v="3" actId="26606"/>
          <ac:spMkLst>
            <pc:docMk/>
            <pc:sldMk cId="3784089036" sldId="256"/>
            <ac:spMk id="11" creationId="{86FF76B9-219D-4469-AF87-0236D29032F1}"/>
          </ac:spMkLst>
        </pc:spChg>
        <pc:spChg chg="add del">
          <ac:chgData name="LAFAYE Tom" userId="f8bafe75-f02e-4c43-9d6e-d9119440b106" providerId="ADAL" clId="{E26AA677-585A-47E0-9C00-B71A2B398D2D}" dt="2023-10-26T11:52:25.064" v="1" actId="26606"/>
          <ac:spMkLst>
            <pc:docMk/>
            <pc:sldMk cId="3784089036" sldId="256"/>
            <ac:spMk id="14" creationId="{32BC26D8-82FB-445E-AA49-62A77D7C1EE0}"/>
          </ac:spMkLst>
        </pc:spChg>
        <pc:spChg chg="add del">
          <ac:chgData name="LAFAYE Tom" userId="f8bafe75-f02e-4c43-9d6e-d9119440b106" providerId="ADAL" clId="{E26AA677-585A-47E0-9C00-B71A2B398D2D}" dt="2023-10-26T11:52:25.064" v="1" actId="26606"/>
          <ac:spMkLst>
            <pc:docMk/>
            <pc:sldMk cId="3784089036" sldId="256"/>
            <ac:spMk id="16" creationId="{CB44330D-EA18-4254-AA95-EB49948539B8}"/>
          </ac:spMkLst>
        </pc:spChg>
        <pc:spChg chg="add">
          <ac:chgData name="LAFAYE Tom" userId="f8bafe75-f02e-4c43-9d6e-d9119440b106" providerId="ADAL" clId="{E26AA677-585A-47E0-9C00-B71A2B398D2D}" dt="2023-10-26T11:53:24.453" v="3" actId="26606"/>
          <ac:spMkLst>
            <pc:docMk/>
            <pc:sldMk cId="3784089036" sldId="256"/>
            <ac:spMk id="20" creationId="{2E80C965-DB6D-4F81-9E9E-B027384D0BD6}"/>
          </ac:spMkLst>
        </pc:spChg>
        <pc:spChg chg="add">
          <ac:chgData name="LAFAYE Tom" userId="f8bafe75-f02e-4c43-9d6e-d9119440b106" providerId="ADAL" clId="{E26AA677-585A-47E0-9C00-B71A2B398D2D}" dt="2023-10-26T11:53:24.453" v="3" actId="26606"/>
          <ac:spMkLst>
            <pc:docMk/>
            <pc:sldMk cId="3784089036" sldId="256"/>
            <ac:spMk id="22" creationId="{633C5E46-DAC5-4661-9C87-22B08E2A512F}"/>
          </ac:spMkLst>
        </pc:spChg>
        <pc:grpChg chg="add">
          <ac:chgData name="LAFAYE Tom" userId="f8bafe75-f02e-4c43-9d6e-d9119440b106" providerId="ADAL" clId="{E26AA677-585A-47E0-9C00-B71A2B398D2D}" dt="2023-10-26T11:53:24.453" v="3" actId="26606"/>
          <ac:grpSpMkLst>
            <pc:docMk/>
            <pc:sldMk cId="3784089036" sldId="256"/>
            <ac:grpSpMk id="12" creationId="{DB88BD78-87E1-424D-B479-C37D8E41B12E}"/>
          </ac:grpSpMkLst>
        </pc:grpChg>
        <pc:picChg chg="mod">
          <ac:chgData name="LAFAYE Tom" userId="f8bafe75-f02e-4c43-9d6e-d9119440b106" providerId="ADAL" clId="{E26AA677-585A-47E0-9C00-B71A2B398D2D}" dt="2023-10-26T11:56:40.684" v="28" actId="1076"/>
          <ac:picMkLst>
            <pc:docMk/>
            <pc:sldMk cId="3784089036" sldId="256"/>
            <ac:picMk id="7" creationId="{8D2400D4-1E71-A946-D4FC-7DE30DC79900}"/>
          </ac:picMkLst>
        </pc:picChg>
        <pc:picChg chg="mod">
          <ac:chgData name="LAFAYE Tom" userId="f8bafe75-f02e-4c43-9d6e-d9119440b106" providerId="ADAL" clId="{E26AA677-585A-47E0-9C00-B71A2B398D2D}" dt="2023-10-26T11:56:55.994" v="32" actId="1076"/>
          <ac:picMkLst>
            <pc:docMk/>
            <pc:sldMk cId="3784089036" sldId="256"/>
            <ac:picMk id="8" creationId="{2DFCD4DA-31AF-56D1-1CFA-427860D43C3C}"/>
          </ac:picMkLst>
        </pc:picChg>
      </pc:sldChg>
      <pc:sldChg chg="add del">
        <pc:chgData name="LAFAYE Tom" userId="f8bafe75-f02e-4c43-9d6e-d9119440b106" providerId="ADAL" clId="{E26AA677-585A-47E0-9C00-B71A2B398D2D}" dt="2023-10-26T12:01:05.794" v="62"/>
        <pc:sldMkLst>
          <pc:docMk/>
          <pc:sldMk cId="176320051" sldId="257"/>
        </pc:sldMkLst>
      </pc:sldChg>
      <pc:sldChg chg="modSp del mod">
        <pc:chgData name="LAFAYE Tom" userId="f8bafe75-f02e-4c43-9d6e-d9119440b106" providerId="ADAL" clId="{E26AA677-585A-47E0-9C00-B71A2B398D2D}" dt="2023-10-26T12:00:13.598" v="59" actId="2696"/>
        <pc:sldMkLst>
          <pc:docMk/>
          <pc:sldMk cId="2552427016" sldId="257"/>
        </pc:sldMkLst>
        <pc:spChg chg="mod">
          <ac:chgData name="LAFAYE Tom" userId="f8bafe75-f02e-4c43-9d6e-d9119440b106" providerId="ADAL" clId="{E26AA677-585A-47E0-9C00-B71A2B398D2D}" dt="2023-10-26T11:54:58.212" v="13" actId="1076"/>
          <ac:spMkLst>
            <pc:docMk/>
            <pc:sldMk cId="2552427016" sldId="257"/>
            <ac:spMk id="3" creationId="{89A25302-955A-B82B-E050-6464774184D7}"/>
          </ac:spMkLst>
        </pc:spChg>
      </pc:sldChg>
      <pc:sldChg chg="addSp modSp mod">
        <pc:chgData name="LAFAYE Tom" userId="f8bafe75-f02e-4c43-9d6e-d9119440b106" providerId="ADAL" clId="{E26AA677-585A-47E0-9C00-B71A2B398D2D}" dt="2023-10-26T12:01:25.836" v="66" actId="113"/>
        <pc:sldMkLst>
          <pc:docMk/>
          <pc:sldMk cId="3359099925" sldId="258"/>
        </pc:sldMkLst>
        <pc:spChg chg="mod">
          <ac:chgData name="LAFAYE Tom" userId="f8bafe75-f02e-4c43-9d6e-d9119440b106" providerId="ADAL" clId="{E26AA677-585A-47E0-9C00-B71A2B398D2D}" dt="2023-10-26T12:01:25.836" v="66" actId="113"/>
          <ac:spMkLst>
            <pc:docMk/>
            <pc:sldMk cId="3359099925" sldId="258"/>
            <ac:spMk id="2" creationId="{8CF84C9F-E1EB-D6F3-563A-0C7C44F1213B}"/>
          </ac:spMkLst>
        </pc:spChg>
        <pc:picChg chg="add mod">
          <ac:chgData name="LAFAYE Tom" userId="f8bafe75-f02e-4c43-9d6e-d9119440b106" providerId="ADAL" clId="{E26AA677-585A-47E0-9C00-B71A2B398D2D}" dt="2023-10-26T12:01:22.467" v="65"/>
          <ac:picMkLst>
            <pc:docMk/>
            <pc:sldMk cId="3359099925" sldId="258"/>
            <ac:picMk id="4" creationId="{D578D31E-BD7E-F954-30E2-B5914BC27530}"/>
          </ac:picMkLst>
        </pc:picChg>
      </pc:sldChg>
      <pc:sldChg chg="addSp modSp mod">
        <pc:chgData name="LAFAYE Tom" userId="f8bafe75-f02e-4c43-9d6e-d9119440b106" providerId="ADAL" clId="{E26AA677-585A-47E0-9C00-B71A2B398D2D}" dt="2023-10-26T12:01:29.752" v="67" actId="113"/>
        <pc:sldMkLst>
          <pc:docMk/>
          <pc:sldMk cId="3052117499" sldId="259"/>
        </pc:sldMkLst>
        <pc:spChg chg="mod">
          <ac:chgData name="LAFAYE Tom" userId="f8bafe75-f02e-4c43-9d6e-d9119440b106" providerId="ADAL" clId="{E26AA677-585A-47E0-9C00-B71A2B398D2D}" dt="2023-10-26T12:01:29.752" v="67" actId="113"/>
          <ac:spMkLst>
            <pc:docMk/>
            <pc:sldMk cId="3052117499" sldId="259"/>
            <ac:spMk id="2" creationId="{F5289416-6CAC-2AE1-6556-F106DA3FA175}"/>
          </ac:spMkLst>
        </pc:spChg>
        <pc:picChg chg="add mod">
          <ac:chgData name="LAFAYE Tom" userId="f8bafe75-f02e-4c43-9d6e-d9119440b106" providerId="ADAL" clId="{E26AA677-585A-47E0-9C00-B71A2B398D2D}" dt="2023-10-26T12:01:11.056" v="63"/>
          <ac:picMkLst>
            <pc:docMk/>
            <pc:sldMk cId="3052117499" sldId="259"/>
            <ac:picMk id="4" creationId="{0E136BC9-6AF9-1C4C-6FE8-7FAFFC07075E}"/>
          </ac:picMkLst>
        </pc:picChg>
      </pc:sldChg>
      <pc:sldChg chg="addSp modSp mod">
        <pc:chgData name="LAFAYE Tom" userId="f8bafe75-f02e-4c43-9d6e-d9119440b106" providerId="ADAL" clId="{E26AA677-585A-47E0-9C00-B71A2B398D2D}" dt="2023-10-26T12:01:40.738" v="70"/>
        <pc:sldMkLst>
          <pc:docMk/>
          <pc:sldMk cId="3879992200" sldId="260"/>
        </pc:sldMkLst>
        <pc:spChg chg="mod">
          <ac:chgData name="LAFAYE Tom" userId="f8bafe75-f02e-4c43-9d6e-d9119440b106" providerId="ADAL" clId="{E26AA677-585A-47E0-9C00-B71A2B398D2D}" dt="2023-10-26T12:01:38.326" v="69" actId="1076"/>
          <ac:spMkLst>
            <pc:docMk/>
            <pc:sldMk cId="3879992200" sldId="260"/>
            <ac:spMk id="2" creationId="{B3F2A9F7-233D-6FE4-5C78-DFE96F1226F1}"/>
          </ac:spMkLst>
        </pc:spChg>
        <pc:picChg chg="add mod">
          <ac:chgData name="LAFAYE Tom" userId="f8bafe75-f02e-4c43-9d6e-d9119440b106" providerId="ADAL" clId="{E26AA677-585A-47E0-9C00-B71A2B398D2D}" dt="2023-10-26T12:01:40.738" v="70"/>
          <ac:picMkLst>
            <pc:docMk/>
            <pc:sldMk cId="3879992200" sldId="260"/>
            <ac:picMk id="4" creationId="{7245BCF7-E475-C505-14A8-8B505D3D9DE7}"/>
          </ac:picMkLst>
        </pc:picChg>
      </pc:sldChg>
      <pc:sldChg chg="addSp modSp mod">
        <pc:chgData name="LAFAYE Tom" userId="f8bafe75-f02e-4c43-9d6e-d9119440b106" providerId="ADAL" clId="{E26AA677-585A-47E0-9C00-B71A2B398D2D}" dt="2023-10-26T12:01:51.129" v="74"/>
        <pc:sldMkLst>
          <pc:docMk/>
          <pc:sldMk cId="78255991" sldId="261"/>
        </pc:sldMkLst>
        <pc:spChg chg="mod">
          <ac:chgData name="LAFAYE Tom" userId="f8bafe75-f02e-4c43-9d6e-d9119440b106" providerId="ADAL" clId="{E26AA677-585A-47E0-9C00-B71A2B398D2D}" dt="2023-10-26T12:01:49.585" v="73" actId="1076"/>
          <ac:spMkLst>
            <pc:docMk/>
            <pc:sldMk cId="78255991" sldId="261"/>
            <ac:spMk id="2" creationId="{2A41876E-12D7-28EE-E507-DC58C2CC9D39}"/>
          </ac:spMkLst>
        </pc:spChg>
        <pc:picChg chg="add mod">
          <ac:chgData name="LAFAYE Tom" userId="f8bafe75-f02e-4c43-9d6e-d9119440b106" providerId="ADAL" clId="{E26AA677-585A-47E0-9C00-B71A2B398D2D}" dt="2023-10-26T12:01:51.129" v="74"/>
          <ac:picMkLst>
            <pc:docMk/>
            <pc:sldMk cId="78255991" sldId="261"/>
            <ac:picMk id="4" creationId="{88FA38DD-7EDB-864E-5C79-62551B1EF64A}"/>
          </ac:picMkLst>
        </pc:picChg>
      </pc:sldChg>
      <pc:sldChg chg="addSp modSp mod">
        <pc:chgData name="LAFAYE Tom" userId="f8bafe75-f02e-4c43-9d6e-d9119440b106" providerId="ADAL" clId="{E26AA677-585A-47E0-9C00-B71A2B398D2D}" dt="2023-10-26T12:02:05.059" v="77"/>
        <pc:sldMkLst>
          <pc:docMk/>
          <pc:sldMk cId="3885438584" sldId="262"/>
        </pc:sldMkLst>
        <pc:spChg chg="mod">
          <ac:chgData name="LAFAYE Tom" userId="f8bafe75-f02e-4c43-9d6e-d9119440b106" providerId="ADAL" clId="{E26AA677-585A-47E0-9C00-B71A2B398D2D}" dt="2023-10-26T12:02:03.595" v="76" actId="1076"/>
          <ac:spMkLst>
            <pc:docMk/>
            <pc:sldMk cId="3885438584" sldId="262"/>
            <ac:spMk id="2" creationId="{81723F54-E9A0-9CCE-9F21-EFAE3708EA7B}"/>
          </ac:spMkLst>
        </pc:spChg>
        <pc:picChg chg="add mod">
          <ac:chgData name="LAFAYE Tom" userId="f8bafe75-f02e-4c43-9d6e-d9119440b106" providerId="ADAL" clId="{E26AA677-585A-47E0-9C00-B71A2B398D2D}" dt="2023-10-26T12:02:05.059" v="77"/>
          <ac:picMkLst>
            <pc:docMk/>
            <pc:sldMk cId="3885438584" sldId="262"/>
            <ac:picMk id="4" creationId="{8C3B82A6-84D7-91C9-3FB5-B610EA3C1E22}"/>
          </ac:picMkLst>
        </pc:picChg>
      </pc:sldChg>
      <pc:sldChg chg="addSp modSp mod">
        <pc:chgData name="LAFAYE Tom" userId="f8bafe75-f02e-4c43-9d6e-d9119440b106" providerId="ADAL" clId="{E26AA677-585A-47E0-9C00-B71A2B398D2D}" dt="2023-10-26T12:02:49.185" v="80"/>
        <pc:sldMkLst>
          <pc:docMk/>
          <pc:sldMk cId="2556459576" sldId="263"/>
        </pc:sldMkLst>
        <pc:spChg chg="mod">
          <ac:chgData name="LAFAYE Tom" userId="f8bafe75-f02e-4c43-9d6e-d9119440b106" providerId="ADAL" clId="{E26AA677-585A-47E0-9C00-B71A2B398D2D}" dt="2023-10-26T12:02:14.227" v="79" actId="1076"/>
          <ac:spMkLst>
            <pc:docMk/>
            <pc:sldMk cId="2556459576" sldId="263"/>
            <ac:spMk id="2" creationId="{08ED4D71-1F32-B493-FDCC-A351096A5E65}"/>
          </ac:spMkLst>
        </pc:spChg>
        <pc:picChg chg="add mod">
          <ac:chgData name="LAFAYE Tom" userId="f8bafe75-f02e-4c43-9d6e-d9119440b106" providerId="ADAL" clId="{E26AA677-585A-47E0-9C00-B71A2B398D2D}" dt="2023-10-26T12:02:49.185" v="80"/>
          <ac:picMkLst>
            <pc:docMk/>
            <pc:sldMk cId="2556459576" sldId="263"/>
            <ac:picMk id="4" creationId="{5A508E73-3BBE-88C6-B75D-5FB5C8FDB716}"/>
          </ac:picMkLst>
        </pc:picChg>
      </pc:sldChg>
      <pc:sldChg chg="new del">
        <pc:chgData name="LAFAYE Tom" userId="f8bafe75-f02e-4c43-9d6e-d9119440b106" providerId="ADAL" clId="{E26AA677-585A-47E0-9C00-B71A2B398D2D}" dt="2023-10-26T11:53:40.829" v="5" actId="47"/>
        <pc:sldMkLst>
          <pc:docMk/>
          <pc:sldMk cId="2588848407" sldId="264"/>
        </pc:sldMkLst>
      </pc:sldChg>
      <pc:sldChg chg="addSp delSp modSp add mod">
        <pc:chgData name="LAFAYE Tom" userId="f8bafe75-f02e-4c43-9d6e-d9119440b106" providerId="ADAL" clId="{E26AA677-585A-47E0-9C00-B71A2B398D2D}" dt="2023-10-26T11:59:46.861" v="57" actId="113"/>
        <pc:sldMkLst>
          <pc:docMk/>
          <pc:sldMk cId="4284865300" sldId="264"/>
        </pc:sldMkLst>
        <pc:spChg chg="add mod">
          <ac:chgData name="LAFAYE Tom" userId="f8bafe75-f02e-4c43-9d6e-d9119440b106" providerId="ADAL" clId="{E26AA677-585A-47E0-9C00-B71A2B398D2D}" dt="2023-10-26T11:59:46.861" v="57" actId="113"/>
          <ac:spMkLst>
            <pc:docMk/>
            <pc:sldMk cId="4284865300" sldId="264"/>
            <ac:spMk id="2" creationId="{23B0026C-FF96-F9DC-58BE-C8257E887A73}"/>
          </ac:spMkLst>
        </pc:spChg>
        <pc:spChg chg="add del mod">
          <ac:chgData name="LAFAYE Tom" userId="f8bafe75-f02e-4c43-9d6e-d9119440b106" providerId="ADAL" clId="{E26AA677-585A-47E0-9C00-B71A2B398D2D}" dt="2023-10-26T11:57:58.069" v="49" actId="1076"/>
          <ac:spMkLst>
            <pc:docMk/>
            <pc:sldMk cId="4284865300" sldId="264"/>
            <ac:spMk id="3" creationId="{4A7DAE4D-406B-FFE5-2123-753D8A0F3A23}"/>
          </ac:spMkLst>
        </pc:spChg>
        <pc:spChg chg="del mod">
          <ac:chgData name="LAFAYE Tom" userId="f8bafe75-f02e-4c43-9d6e-d9119440b106" providerId="ADAL" clId="{E26AA677-585A-47E0-9C00-B71A2B398D2D}" dt="2023-10-26T11:55:03.448" v="15" actId="478"/>
          <ac:spMkLst>
            <pc:docMk/>
            <pc:sldMk cId="4284865300" sldId="264"/>
            <ac:spMk id="4" creationId="{C03A1EBC-517E-A2A6-C41B-2D2B7D312E3F}"/>
          </ac:spMkLst>
        </pc:spChg>
        <pc:spChg chg="del">
          <ac:chgData name="LAFAYE Tom" userId="f8bafe75-f02e-4c43-9d6e-d9119440b106" providerId="ADAL" clId="{E26AA677-585A-47E0-9C00-B71A2B398D2D}" dt="2023-10-26T11:54:46.225" v="8" actId="478"/>
          <ac:spMkLst>
            <pc:docMk/>
            <pc:sldMk cId="4284865300" sldId="264"/>
            <ac:spMk id="5" creationId="{50A54B45-0197-25BC-C1B7-F414DB804CA3}"/>
          </ac:spMkLst>
        </pc:spChg>
        <pc:spChg chg="del">
          <ac:chgData name="LAFAYE Tom" userId="f8bafe75-f02e-4c43-9d6e-d9119440b106" providerId="ADAL" clId="{E26AA677-585A-47E0-9C00-B71A2B398D2D}" dt="2023-10-26T11:55:05.588" v="16" actId="478"/>
          <ac:spMkLst>
            <pc:docMk/>
            <pc:sldMk cId="4284865300" sldId="264"/>
            <ac:spMk id="6" creationId="{7C9185CA-0824-47DB-4339-13AB1C35437F}"/>
          </ac:spMkLst>
        </pc:spChg>
        <pc:spChg chg="del">
          <ac:chgData name="LAFAYE Tom" userId="f8bafe75-f02e-4c43-9d6e-d9119440b106" providerId="ADAL" clId="{E26AA677-585A-47E0-9C00-B71A2B398D2D}" dt="2023-10-26T11:54:47.808" v="9" actId="478"/>
          <ac:spMkLst>
            <pc:docMk/>
            <pc:sldMk cId="4284865300" sldId="264"/>
            <ac:spMk id="9" creationId="{B8430BA9-3469-0738-D1F5-0D4C4BDF0800}"/>
          </ac:spMkLst>
        </pc:spChg>
        <pc:graphicFrameChg chg="add del mod">
          <ac:chgData name="LAFAYE Tom" userId="f8bafe75-f02e-4c43-9d6e-d9119440b106" providerId="ADAL" clId="{E26AA677-585A-47E0-9C00-B71A2B398D2D}" dt="2023-10-26T11:56:00.671" v="21" actId="26606"/>
          <ac:graphicFrameMkLst>
            <pc:docMk/>
            <pc:sldMk cId="4284865300" sldId="264"/>
            <ac:graphicFrameMk id="24" creationId="{7122A9B7-223E-B77E-8D9B-FE6B7D035312}"/>
          </ac:graphicFrameMkLst>
        </pc:graphicFrameChg>
        <pc:picChg chg="mod">
          <ac:chgData name="LAFAYE Tom" userId="f8bafe75-f02e-4c43-9d6e-d9119440b106" providerId="ADAL" clId="{E26AA677-585A-47E0-9C00-B71A2B398D2D}" dt="2023-10-26T11:56:31.811" v="27" actId="1076"/>
          <ac:picMkLst>
            <pc:docMk/>
            <pc:sldMk cId="4284865300" sldId="264"/>
            <ac:picMk id="7" creationId="{8D2400D4-1E71-A946-D4FC-7DE30DC79900}"/>
          </ac:picMkLst>
        </pc:picChg>
        <pc:picChg chg="del">
          <ac:chgData name="LAFAYE Tom" userId="f8bafe75-f02e-4c43-9d6e-d9119440b106" providerId="ADAL" clId="{E26AA677-585A-47E0-9C00-B71A2B398D2D}" dt="2023-10-26T11:54:43.902" v="7" actId="478"/>
          <ac:picMkLst>
            <pc:docMk/>
            <pc:sldMk cId="4284865300" sldId="264"/>
            <ac:picMk id="8" creationId="{2DFCD4DA-31AF-56D1-1CFA-427860D43C3C}"/>
          </ac:picMkLst>
        </pc:picChg>
        <pc:picChg chg="add mod">
          <ac:chgData name="LAFAYE Tom" userId="f8bafe75-f02e-4c43-9d6e-d9119440b106" providerId="ADAL" clId="{E26AA677-585A-47E0-9C00-B71A2B398D2D}" dt="2023-10-26T11:58:18.448" v="52" actId="1076"/>
          <ac:picMkLst>
            <pc:docMk/>
            <pc:sldMk cId="4284865300" sldId="264"/>
            <ac:picMk id="10" creationId="{361120CB-82D4-EEAE-7F9B-79163BE0B58E}"/>
          </ac:picMkLst>
        </pc:picChg>
      </pc:sldChg>
      <pc:sldChg chg="addSp delSp modSp mod">
        <pc:chgData name="LAFAYE Tom" userId="f8bafe75-f02e-4c43-9d6e-d9119440b106" providerId="ADAL" clId="{E26AA677-585A-47E0-9C00-B71A2B398D2D}" dt="2023-12-07T14:56:22.019" v="448" actId="33524"/>
        <pc:sldMkLst>
          <pc:docMk/>
          <pc:sldMk cId="1942466500" sldId="280"/>
        </pc:sldMkLst>
        <pc:spChg chg="add del mod">
          <ac:chgData name="LAFAYE Tom" userId="f8bafe75-f02e-4c43-9d6e-d9119440b106" providerId="ADAL" clId="{E26AA677-585A-47E0-9C00-B71A2B398D2D}" dt="2023-12-07T14:54:38.605" v="416" actId="26606"/>
          <ac:spMkLst>
            <pc:docMk/>
            <pc:sldMk cId="1942466500" sldId="280"/>
            <ac:spMk id="2" creationId="{88956D47-1EBA-E830-14E7-931AB9F83531}"/>
          </ac:spMkLst>
        </pc:spChg>
        <pc:graphicFrameChg chg="add mod">
          <ac:chgData name="LAFAYE Tom" userId="f8bafe75-f02e-4c43-9d6e-d9119440b106" providerId="ADAL" clId="{E26AA677-585A-47E0-9C00-B71A2B398D2D}" dt="2023-12-07T14:56:22.019" v="448" actId="33524"/>
          <ac:graphicFrameMkLst>
            <pc:docMk/>
            <pc:sldMk cId="1942466500" sldId="280"/>
            <ac:graphicFrameMk id="24" creationId="{C5AE1210-9314-C9ED-8CCC-B20A674FE55A}"/>
          </ac:graphicFrameMkLst>
        </pc:graphicFrameChg>
        <pc:picChg chg="mod">
          <ac:chgData name="LAFAYE Tom" userId="f8bafe75-f02e-4c43-9d6e-d9119440b106" providerId="ADAL" clId="{E26AA677-585A-47E0-9C00-B71A2B398D2D}" dt="2023-12-07T14:54:48.072" v="417" actId="27614"/>
          <ac:picMkLst>
            <pc:docMk/>
            <pc:sldMk cId="1942466500" sldId="280"/>
            <ac:picMk id="13" creationId="{43550D18-FA56-3997-F8AB-9ABAAB2468FE}"/>
          </ac:picMkLst>
        </pc:picChg>
      </pc:sldChg>
      <pc:sldChg chg="modSp mod">
        <pc:chgData name="LAFAYE Tom" userId="f8bafe75-f02e-4c43-9d6e-d9119440b106" providerId="ADAL" clId="{E26AA677-585A-47E0-9C00-B71A2B398D2D}" dt="2023-12-07T15:02:54.715" v="735" actId="20577"/>
        <pc:sldMkLst>
          <pc:docMk/>
          <pc:sldMk cId="30954805" sldId="281"/>
        </pc:sldMkLst>
        <pc:spChg chg="mod">
          <ac:chgData name="LAFAYE Tom" userId="f8bafe75-f02e-4c43-9d6e-d9119440b106" providerId="ADAL" clId="{E26AA677-585A-47E0-9C00-B71A2B398D2D}" dt="2023-12-07T15:02:54.715" v="735" actId="20577"/>
          <ac:spMkLst>
            <pc:docMk/>
            <pc:sldMk cId="30954805" sldId="281"/>
            <ac:spMk id="2" creationId="{F2BD837D-B117-C127-79F3-6CFEC9BC14C4}"/>
          </ac:spMkLst>
        </pc:spChg>
      </pc:sldChg>
      <pc:sldChg chg="addSp delSp modSp add mod">
        <pc:chgData name="LAFAYE Tom" userId="f8bafe75-f02e-4c43-9d6e-d9119440b106" providerId="ADAL" clId="{E26AA677-585A-47E0-9C00-B71A2B398D2D}" dt="2023-12-07T14:50:04.431" v="150" actId="20577"/>
        <pc:sldMkLst>
          <pc:docMk/>
          <pc:sldMk cId="4116780730" sldId="282"/>
        </pc:sldMkLst>
        <pc:spChg chg="add del mod">
          <ac:chgData name="LAFAYE Tom" userId="f8bafe75-f02e-4c43-9d6e-d9119440b106" providerId="ADAL" clId="{E26AA677-585A-47E0-9C00-B71A2B398D2D}" dt="2023-12-07T14:49:44.865" v="117"/>
          <ac:spMkLst>
            <pc:docMk/>
            <pc:sldMk cId="4116780730" sldId="282"/>
            <ac:spMk id="2" creationId="{BB3876A9-0407-172D-7343-25755239977A}"/>
          </ac:spMkLst>
        </pc:spChg>
        <pc:spChg chg="add mod">
          <ac:chgData name="LAFAYE Tom" userId="f8bafe75-f02e-4c43-9d6e-d9119440b106" providerId="ADAL" clId="{E26AA677-585A-47E0-9C00-B71A2B398D2D}" dt="2023-12-07T14:50:04.431" v="150" actId="20577"/>
          <ac:spMkLst>
            <pc:docMk/>
            <pc:sldMk cId="4116780730" sldId="282"/>
            <ac:spMk id="3" creationId="{4253B18D-5BAC-DE55-874C-FAEC056EEF01}"/>
          </ac:spMkLst>
        </pc:spChg>
      </pc:sldChg>
      <pc:sldChg chg="add">
        <pc:chgData name="LAFAYE Tom" userId="f8bafe75-f02e-4c43-9d6e-d9119440b106" providerId="ADAL" clId="{E26AA677-585A-47E0-9C00-B71A2B398D2D}" dt="2023-12-07T14:50:18.375" v="151" actId="2890"/>
        <pc:sldMkLst>
          <pc:docMk/>
          <pc:sldMk cId="2613188119" sldId="283"/>
        </pc:sldMkLst>
      </pc:sldChg>
      <pc:sldChg chg="new del">
        <pc:chgData name="LAFAYE Tom" userId="f8bafe75-f02e-4c43-9d6e-d9119440b106" providerId="ADAL" clId="{E26AA677-585A-47E0-9C00-B71A2B398D2D}" dt="2023-12-07T14:45:52.740" v="83" actId="2696"/>
        <pc:sldMkLst>
          <pc:docMk/>
          <pc:sldMk cId="2959789907" sldId="283"/>
        </pc:sldMkLst>
      </pc:sldChg>
      <pc:sldChg chg="modSp add mod ord">
        <pc:chgData name="LAFAYE Tom" userId="f8bafe75-f02e-4c43-9d6e-d9119440b106" providerId="ADAL" clId="{E26AA677-585A-47E0-9C00-B71A2B398D2D}" dt="2023-12-07T16:54:33.020" v="894" actId="20577"/>
        <pc:sldMkLst>
          <pc:docMk/>
          <pc:sldMk cId="3966878976" sldId="286"/>
        </pc:sldMkLst>
        <pc:spChg chg="mod">
          <ac:chgData name="LAFAYE Tom" userId="f8bafe75-f02e-4c43-9d6e-d9119440b106" providerId="ADAL" clId="{E26AA677-585A-47E0-9C00-B71A2B398D2D}" dt="2023-12-07T16:54:33.020" v="894" actId="20577"/>
          <ac:spMkLst>
            <pc:docMk/>
            <pc:sldMk cId="3966878976" sldId="286"/>
            <ac:spMk id="3" creationId="{4253B18D-5BAC-DE55-874C-FAEC056EEF01}"/>
          </ac:spMkLst>
        </pc:spChg>
      </pc:sldChg>
    </pc:docChg>
  </pc:docChgLst>
  <pc:docChgLst>
    <pc:chgData name="LAFAYE Tom" userId="f8bafe75-f02e-4c43-9d6e-d9119440b106" providerId="ADAL" clId="{F587E472-E3FF-48F1-8616-D3F7168CCD88}"/>
    <pc:docChg chg="undo custSel addSld delSld modSld">
      <pc:chgData name="LAFAYE Tom" userId="f8bafe75-f02e-4c43-9d6e-d9119440b106" providerId="ADAL" clId="{F587E472-E3FF-48F1-8616-D3F7168CCD88}" dt="2024-02-06T10:58:23.701" v="986" actId="20577"/>
      <pc:docMkLst>
        <pc:docMk/>
      </pc:docMkLst>
      <pc:sldChg chg="addSp delSp modSp mod">
        <pc:chgData name="LAFAYE Tom" userId="f8bafe75-f02e-4c43-9d6e-d9119440b106" providerId="ADAL" clId="{F587E472-E3FF-48F1-8616-D3F7168CCD88}" dt="2024-02-05T21:22:19.554" v="126" actId="1076"/>
        <pc:sldMkLst>
          <pc:docMk/>
          <pc:sldMk cId="1942466500" sldId="280"/>
        </pc:sldMkLst>
        <pc:spChg chg="add mod">
          <ac:chgData name="LAFAYE Tom" userId="f8bafe75-f02e-4c43-9d6e-d9119440b106" providerId="ADAL" clId="{F587E472-E3FF-48F1-8616-D3F7168CCD88}" dt="2024-02-05T21:22:19.554" v="126" actId="1076"/>
          <ac:spMkLst>
            <pc:docMk/>
            <pc:sldMk cId="1942466500" sldId="280"/>
            <ac:spMk id="4" creationId="{4E7D9C17-C227-7DCC-3449-82F68197D662}"/>
          </ac:spMkLst>
        </pc:spChg>
        <pc:graphicFrameChg chg="del">
          <ac:chgData name="LAFAYE Tom" userId="f8bafe75-f02e-4c43-9d6e-d9119440b106" providerId="ADAL" clId="{F587E472-E3FF-48F1-8616-D3F7168CCD88}" dt="2024-02-05T21:17:51.156" v="0" actId="478"/>
          <ac:graphicFrameMkLst>
            <pc:docMk/>
            <pc:sldMk cId="1942466500" sldId="280"/>
            <ac:graphicFrameMk id="24" creationId="{C5AE1210-9314-C9ED-8CCC-B20A674FE55A}"/>
          </ac:graphicFrameMkLst>
        </pc:graphicFrameChg>
        <pc:picChg chg="add mod">
          <ac:chgData name="LAFAYE Tom" userId="f8bafe75-f02e-4c43-9d6e-d9119440b106" providerId="ADAL" clId="{F587E472-E3FF-48F1-8616-D3F7168CCD88}" dt="2024-02-05T21:21:26.235" v="3" actId="1076"/>
          <ac:picMkLst>
            <pc:docMk/>
            <pc:sldMk cId="1942466500" sldId="280"/>
            <ac:picMk id="3" creationId="{9745DEF0-CDB1-C731-0951-8854617A4B9A}"/>
          </ac:picMkLst>
        </pc:picChg>
      </pc:sldChg>
      <pc:sldChg chg="modSp mod">
        <pc:chgData name="LAFAYE Tom" userId="f8bafe75-f02e-4c43-9d6e-d9119440b106" providerId="ADAL" clId="{F587E472-E3FF-48F1-8616-D3F7168CCD88}" dt="2024-02-06T10:58:23.701" v="986" actId="20577"/>
        <pc:sldMkLst>
          <pc:docMk/>
          <pc:sldMk cId="30954805" sldId="281"/>
        </pc:sldMkLst>
        <pc:spChg chg="mod">
          <ac:chgData name="LAFAYE Tom" userId="f8bafe75-f02e-4c43-9d6e-d9119440b106" providerId="ADAL" clId="{F587E472-E3FF-48F1-8616-D3F7168CCD88}" dt="2024-02-06T10:58:23.701" v="986" actId="20577"/>
          <ac:spMkLst>
            <pc:docMk/>
            <pc:sldMk cId="30954805" sldId="281"/>
            <ac:spMk id="2" creationId="{F2BD837D-B117-C127-79F3-6CFEC9BC14C4}"/>
          </ac:spMkLst>
        </pc:spChg>
      </pc:sldChg>
      <pc:sldChg chg="addSp delSp modSp mod">
        <pc:chgData name="LAFAYE Tom" userId="f8bafe75-f02e-4c43-9d6e-d9119440b106" providerId="ADAL" clId="{F587E472-E3FF-48F1-8616-D3F7168CCD88}" dt="2024-02-06T09:05:07.057" v="953" actId="478"/>
        <pc:sldMkLst>
          <pc:docMk/>
          <pc:sldMk cId="4116780730" sldId="282"/>
        </pc:sldMkLst>
        <pc:spChg chg="add del mod">
          <ac:chgData name="LAFAYE Tom" userId="f8bafe75-f02e-4c43-9d6e-d9119440b106" providerId="ADAL" clId="{F587E472-E3FF-48F1-8616-D3F7168CCD88}" dt="2024-02-06T09:05:07.057" v="953" actId="478"/>
          <ac:spMkLst>
            <pc:docMk/>
            <pc:sldMk cId="4116780730" sldId="282"/>
            <ac:spMk id="16" creationId="{491F15C7-82CB-87FA-4BD5-BA3B4692B68A}"/>
          </ac:spMkLst>
        </pc:spChg>
        <pc:picChg chg="add del mod">
          <ac:chgData name="LAFAYE Tom" userId="f8bafe75-f02e-4c43-9d6e-d9119440b106" providerId="ADAL" clId="{F587E472-E3FF-48F1-8616-D3F7168CCD88}" dt="2024-02-05T21:50:01.312" v="940" actId="478"/>
          <ac:picMkLst>
            <pc:docMk/>
            <pc:sldMk cId="4116780730" sldId="282"/>
            <ac:picMk id="6" creationId="{7AB6CB85-9DF0-F1CF-E21D-D69A641DD9AC}"/>
          </ac:picMkLst>
        </pc:picChg>
      </pc:sldChg>
      <pc:sldChg chg="del">
        <pc:chgData name="LAFAYE Tom" userId="f8bafe75-f02e-4c43-9d6e-d9119440b106" providerId="ADAL" clId="{F587E472-E3FF-48F1-8616-D3F7168CCD88}" dt="2024-02-05T21:32:52.714" v="411" actId="2696"/>
        <pc:sldMkLst>
          <pc:docMk/>
          <pc:sldMk cId="3966878976" sldId="286"/>
        </pc:sldMkLst>
      </pc:sldChg>
      <pc:sldChg chg="del">
        <pc:chgData name="LAFAYE Tom" userId="f8bafe75-f02e-4c43-9d6e-d9119440b106" providerId="ADAL" clId="{F587E472-E3FF-48F1-8616-D3F7168CCD88}" dt="2024-02-06T10:25:22.639" v="985" actId="2696"/>
        <pc:sldMkLst>
          <pc:docMk/>
          <pc:sldMk cId="987010338" sldId="289"/>
        </pc:sldMkLst>
      </pc:sldChg>
      <pc:sldChg chg="addSp delSp modSp add mod">
        <pc:chgData name="LAFAYE Tom" userId="f8bafe75-f02e-4c43-9d6e-d9119440b106" providerId="ADAL" clId="{F587E472-E3FF-48F1-8616-D3F7168CCD88}" dt="2024-02-05T21:46:28.128" v="856" actId="20577"/>
        <pc:sldMkLst>
          <pc:docMk/>
          <pc:sldMk cId="585747699" sldId="293"/>
        </pc:sldMkLst>
        <pc:spChg chg="mod">
          <ac:chgData name="LAFAYE Tom" userId="f8bafe75-f02e-4c43-9d6e-d9119440b106" providerId="ADAL" clId="{F587E472-E3FF-48F1-8616-D3F7168CCD88}" dt="2024-02-05T21:46:28.128" v="856" actId="20577"/>
          <ac:spMkLst>
            <pc:docMk/>
            <pc:sldMk cId="585747699" sldId="293"/>
            <ac:spMk id="4" creationId="{E44D8FA4-26FC-1E89-8120-22910CFEF6EE}"/>
          </ac:spMkLst>
        </pc:spChg>
        <pc:picChg chg="del">
          <ac:chgData name="LAFAYE Tom" userId="f8bafe75-f02e-4c43-9d6e-d9119440b106" providerId="ADAL" clId="{F587E472-E3FF-48F1-8616-D3F7168CCD88}" dt="2024-02-05T21:28:34.897" v="360" actId="478"/>
          <ac:picMkLst>
            <pc:docMk/>
            <pc:sldMk cId="585747699" sldId="293"/>
            <ac:picMk id="3" creationId="{FF53CFE7-0798-3DC7-45F7-02492E74242E}"/>
          </ac:picMkLst>
        </pc:picChg>
        <pc:picChg chg="add del mod">
          <ac:chgData name="LAFAYE Tom" userId="f8bafe75-f02e-4c43-9d6e-d9119440b106" providerId="ADAL" clId="{F587E472-E3FF-48F1-8616-D3F7168CCD88}" dt="2024-02-05T21:30:58.811" v="363" actId="478"/>
          <ac:picMkLst>
            <pc:docMk/>
            <pc:sldMk cId="585747699" sldId="293"/>
            <ac:picMk id="6" creationId="{FB81B365-E154-8861-A403-E207C7917DE2}"/>
          </ac:picMkLst>
        </pc:picChg>
        <pc:picChg chg="add mod">
          <ac:chgData name="LAFAYE Tom" userId="f8bafe75-f02e-4c43-9d6e-d9119440b106" providerId="ADAL" clId="{F587E472-E3FF-48F1-8616-D3F7168CCD88}" dt="2024-02-05T21:45:15.728" v="839" actId="1440"/>
          <ac:picMkLst>
            <pc:docMk/>
            <pc:sldMk cId="585747699" sldId="293"/>
            <ac:picMk id="8" creationId="{68ABA8FB-BD2E-6F3A-FA28-AB5A48547AAE}"/>
          </ac:picMkLst>
        </pc:picChg>
        <pc:picChg chg="add mod">
          <ac:chgData name="LAFAYE Tom" userId="f8bafe75-f02e-4c43-9d6e-d9119440b106" providerId="ADAL" clId="{F587E472-E3FF-48F1-8616-D3F7168CCD88}" dt="2024-02-05T21:45:41.929" v="843" actId="1076"/>
          <ac:picMkLst>
            <pc:docMk/>
            <pc:sldMk cId="585747699" sldId="293"/>
            <ac:picMk id="10" creationId="{3FD1D06F-B0EC-A5C5-B08A-D10C1EE43AEF}"/>
          </ac:picMkLst>
        </pc:picChg>
      </pc:sldChg>
      <pc:sldChg chg="addSp delSp modSp add mod">
        <pc:chgData name="LAFAYE Tom" userId="f8bafe75-f02e-4c43-9d6e-d9119440b106" providerId="ADAL" clId="{F587E472-E3FF-48F1-8616-D3F7168CCD88}" dt="2024-02-05T21:46:53.873" v="859" actId="1076"/>
        <pc:sldMkLst>
          <pc:docMk/>
          <pc:sldMk cId="1690343499" sldId="294"/>
        </pc:sldMkLst>
        <pc:spChg chg="mod">
          <ac:chgData name="LAFAYE Tom" userId="f8bafe75-f02e-4c43-9d6e-d9119440b106" providerId="ADAL" clId="{F587E472-E3FF-48F1-8616-D3F7168CCD88}" dt="2024-02-05T21:46:53.873" v="859" actId="1076"/>
          <ac:spMkLst>
            <pc:docMk/>
            <pc:sldMk cId="1690343499" sldId="294"/>
            <ac:spMk id="4" creationId="{3095F089-4D2D-D1DC-31A2-F54182B0B5D7}"/>
          </ac:spMkLst>
        </pc:spChg>
        <pc:picChg chg="add mod">
          <ac:chgData name="LAFAYE Tom" userId="f8bafe75-f02e-4c43-9d6e-d9119440b106" providerId="ADAL" clId="{F587E472-E3FF-48F1-8616-D3F7168CCD88}" dt="2024-02-05T21:45:09.994" v="838" actId="1440"/>
          <ac:picMkLst>
            <pc:docMk/>
            <pc:sldMk cId="1690343499" sldId="294"/>
            <ac:picMk id="3" creationId="{0492F14C-F32D-F943-C348-0895840A25F0}"/>
          </ac:picMkLst>
        </pc:picChg>
        <pc:picChg chg="del">
          <ac:chgData name="LAFAYE Tom" userId="f8bafe75-f02e-4c43-9d6e-d9119440b106" providerId="ADAL" clId="{F587E472-E3FF-48F1-8616-D3F7168CCD88}" dt="2024-02-05T21:36:04.976" v="477" actId="478"/>
          <ac:picMkLst>
            <pc:docMk/>
            <pc:sldMk cId="1690343499" sldId="294"/>
            <ac:picMk id="8" creationId="{3CA700F6-AE8B-5A31-CE54-758FF7FB1953}"/>
          </ac:picMkLst>
        </pc:picChg>
        <pc:picChg chg="del">
          <ac:chgData name="LAFAYE Tom" userId="f8bafe75-f02e-4c43-9d6e-d9119440b106" providerId="ADAL" clId="{F587E472-E3FF-48F1-8616-D3F7168CCD88}" dt="2024-02-05T21:36:06.779" v="478" actId="478"/>
          <ac:picMkLst>
            <pc:docMk/>
            <pc:sldMk cId="1690343499" sldId="294"/>
            <ac:picMk id="10" creationId="{F79C3B96-87A4-9209-F6BD-082AFF1951A3}"/>
          </ac:picMkLst>
        </pc:picChg>
      </pc:sldChg>
      <pc:sldChg chg="addSp modSp add mod">
        <pc:chgData name="LAFAYE Tom" userId="f8bafe75-f02e-4c43-9d6e-d9119440b106" providerId="ADAL" clId="{F587E472-E3FF-48F1-8616-D3F7168CCD88}" dt="2024-02-05T21:45:03.025" v="837" actId="1440"/>
        <pc:sldMkLst>
          <pc:docMk/>
          <pc:sldMk cId="373560424" sldId="295"/>
        </pc:sldMkLst>
        <pc:spChg chg="mod">
          <ac:chgData name="LAFAYE Tom" userId="f8bafe75-f02e-4c43-9d6e-d9119440b106" providerId="ADAL" clId="{F587E472-E3FF-48F1-8616-D3F7168CCD88}" dt="2024-02-05T21:41:38.172" v="805" actId="1076"/>
          <ac:spMkLst>
            <pc:docMk/>
            <pc:sldMk cId="373560424" sldId="295"/>
            <ac:spMk id="4" creationId="{973673DD-FBF5-2108-A40F-D55DBE6F7C76}"/>
          </ac:spMkLst>
        </pc:spChg>
        <pc:spChg chg="add mod">
          <ac:chgData name="LAFAYE Tom" userId="f8bafe75-f02e-4c43-9d6e-d9119440b106" providerId="ADAL" clId="{F587E472-E3FF-48F1-8616-D3F7168CCD88}" dt="2024-02-05T21:41:35.170" v="804" actId="1076"/>
          <ac:spMkLst>
            <pc:docMk/>
            <pc:sldMk cId="373560424" sldId="295"/>
            <ac:spMk id="7" creationId="{3BAA5A4E-4623-EA99-632A-2E4F26B6E6D8}"/>
          </ac:spMkLst>
        </pc:spChg>
        <pc:spChg chg="add mod">
          <ac:chgData name="LAFAYE Tom" userId="f8bafe75-f02e-4c43-9d6e-d9119440b106" providerId="ADAL" clId="{F587E472-E3FF-48F1-8616-D3F7168CCD88}" dt="2024-02-05T21:41:47.482" v="806"/>
          <ac:spMkLst>
            <pc:docMk/>
            <pc:sldMk cId="373560424" sldId="295"/>
            <ac:spMk id="8" creationId="{87B8457F-39F2-5B2D-4E26-6D99CA42A00F}"/>
          </ac:spMkLst>
        </pc:spChg>
        <pc:picChg chg="mod modCrop">
          <ac:chgData name="LAFAYE Tom" userId="f8bafe75-f02e-4c43-9d6e-d9119440b106" providerId="ADAL" clId="{F587E472-E3FF-48F1-8616-D3F7168CCD88}" dt="2024-02-05T21:44:58.439" v="836" actId="1440"/>
          <ac:picMkLst>
            <pc:docMk/>
            <pc:sldMk cId="373560424" sldId="295"/>
            <ac:picMk id="3" creationId="{D4C47F19-5BC8-111E-D1E7-EF081FEF1A54}"/>
          </ac:picMkLst>
        </pc:picChg>
        <pc:picChg chg="add mod">
          <ac:chgData name="LAFAYE Tom" userId="f8bafe75-f02e-4c43-9d6e-d9119440b106" providerId="ADAL" clId="{F587E472-E3FF-48F1-8616-D3F7168CCD88}" dt="2024-02-05T21:45:03.025" v="837" actId="1440"/>
          <ac:picMkLst>
            <pc:docMk/>
            <pc:sldMk cId="373560424" sldId="295"/>
            <ac:picMk id="6" creationId="{327C9AE7-5DE5-CA8D-8178-B635A0CDEB84}"/>
          </ac:picMkLst>
        </pc:picChg>
      </pc:sldChg>
      <pc:sldChg chg="addSp delSp modSp add mod">
        <pc:chgData name="LAFAYE Tom" userId="f8bafe75-f02e-4c43-9d6e-d9119440b106" providerId="ADAL" clId="{F587E472-E3FF-48F1-8616-D3F7168CCD88}" dt="2024-02-05T21:44:47.218" v="835" actId="1076"/>
        <pc:sldMkLst>
          <pc:docMk/>
          <pc:sldMk cId="4226696406" sldId="296"/>
        </pc:sldMkLst>
        <pc:spChg chg="del mod">
          <ac:chgData name="LAFAYE Tom" userId="f8bafe75-f02e-4c43-9d6e-d9119440b106" providerId="ADAL" clId="{F587E472-E3FF-48F1-8616-D3F7168CCD88}" dt="2024-02-05T21:44:04.026" v="817" actId="478"/>
          <ac:spMkLst>
            <pc:docMk/>
            <pc:sldMk cId="4226696406" sldId="296"/>
            <ac:spMk id="4" creationId="{D8FE2F36-343A-FEFF-A67E-CC2771A4887C}"/>
          </ac:spMkLst>
        </pc:spChg>
        <pc:spChg chg="mod">
          <ac:chgData name="LAFAYE Tom" userId="f8bafe75-f02e-4c43-9d6e-d9119440b106" providerId="ADAL" clId="{F587E472-E3FF-48F1-8616-D3F7168CCD88}" dt="2024-02-05T21:44:47.218" v="835" actId="1076"/>
          <ac:spMkLst>
            <pc:docMk/>
            <pc:sldMk cId="4226696406" sldId="296"/>
            <ac:spMk id="7" creationId="{062E1530-8E56-5D4B-7B48-DF2FA00683A2}"/>
          </ac:spMkLst>
        </pc:spChg>
        <pc:picChg chg="del">
          <ac:chgData name="LAFAYE Tom" userId="f8bafe75-f02e-4c43-9d6e-d9119440b106" providerId="ADAL" clId="{F587E472-E3FF-48F1-8616-D3F7168CCD88}" dt="2024-02-05T21:42:12.681" v="808" actId="478"/>
          <ac:picMkLst>
            <pc:docMk/>
            <pc:sldMk cId="4226696406" sldId="296"/>
            <ac:picMk id="3" creationId="{1180CCFF-8E0B-5EA4-606C-CAE61220B121}"/>
          </ac:picMkLst>
        </pc:picChg>
        <pc:picChg chg="del">
          <ac:chgData name="LAFAYE Tom" userId="f8bafe75-f02e-4c43-9d6e-d9119440b106" providerId="ADAL" clId="{F587E472-E3FF-48F1-8616-D3F7168CCD88}" dt="2024-02-05T21:42:14.173" v="809" actId="478"/>
          <ac:picMkLst>
            <pc:docMk/>
            <pc:sldMk cId="4226696406" sldId="296"/>
            <ac:picMk id="6" creationId="{AF44DD32-BBEF-3C98-A988-A248AF79B9CD}"/>
          </ac:picMkLst>
        </pc:picChg>
        <pc:picChg chg="add mod">
          <ac:chgData name="LAFAYE Tom" userId="f8bafe75-f02e-4c43-9d6e-d9119440b106" providerId="ADAL" clId="{F587E472-E3FF-48F1-8616-D3F7168CCD88}" dt="2024-02-05T21:44:18.106" v="821" actId="1440"/>
          <ac:picMkLst>
            <pc:docMk/>
            <pc:sldMk cId="4226696406" sldId="296"/>
            <ac:picMk id="8" creationId="{17DD3723-F641-4B07-527B-26299FDA6E60}"/>
          </ac:picMkLst>
        </pc:picChg>
        <pc:picChg chg="add mod">
          <ac:chgData name="LAFAYE Tom" userId="f8bafe75-f02e-4c43-9d6e-d9119440b106" providerId="ADAL" clId="{F587E472-E3FF-48F1-8616-D3F7168CCD88}" dt="2024-02-05T21:44:43.980" v="834" actId="1076"/>
          <ac:picMkLst>
            <pc:docMk/>
            <pc:sldMk cId="4226696406" sldId="296"/>
            <ac:picMk id="10" creationId="{600BEF37-EFA2-D612-F95B-D9EB073F31AC}"/>
          </ac:picMkLst>
        </pc:picChg>
      </pc:sldChg>
      <pc:sldChg chg="addSp delSp modSp add mod">
        <pc:chgData name="LAFAYE Tom" userId="f8bafe75-f02e-4c43-9d6e-d9119440b106" providerId="ADAL" clId="{F587E472-E3FF-48F1-8616-D3F7168CCD88}" dt="2024-02-05T21:48:33.084" v="937" actId="255"/>
        <pc:sldMkLst>
          <pc:docMk/>
          <pc:sldMk cId="2069319342" sldId="297"/>
        </pc:sldMkLst>
        <pc:spChg chg="add del mod">
          <ac:chgData name="LAFAYE Tom" userId="f8bafe75-f02e-4c43-9d6e-d9119440b106" providerId="ADAL" clId="{F587E472-E3FF-48F1-8616-D3F7168CCD88}" dt="2024-02-05T21:48:33.084" v="937" actId="255"/>
          <ac:spMkLst>
            <pc:docMk/>
            <pc:sldMk cId="2069319342" sldId="297"/>
            <ac:spMk id="7" creationId="{741BB34D-6597-CDCE-DDBB-349727C67F2B}"/>
          </ac:spMkLst>
        </pc:spChg>
        <pc:picChg chg="del mod">
          <ac:chgData name="LAFAYE Tom" userId="f8bafe75-f02e-4c43-9d6e-d9119440b106" providerId="ADAL" clId="{F587E472-E3FF-48F1-8616-D3F7168CCD88}" dt="2024-02-05T21:47:52.641" v="863" actId="478"/>
          <ac:picMkLst>
            <pc:docMk/>
            <pc:sldMk cId="2069319342" sldId="297"/>
            <ac:picMk id="8" creationId="{E9BF6D1C-4168-01A7-5766-F21591AF5833}"/>
          </ac:picMkLst>
        </pc:picChg>
        <pc:picChg chg="del">
          <ac:chgData name="LAFAYE Tom" userId="f8bafe75-f02e-4c43-9d6e-d9119440b106" providerId="ADAL" clId="{F587E472-E3FF-48F1-8616-D3F7168CCD88}" dt="2024-02-05T21:47:53.946" v="864" actId="478"/>
          <ac:picMkLst>
            <pc:docMk/>
            <pc:sldMk cId="2069319342" sldId="297"/>
            <ac:picMk id="10" creationId="{84BBD555-1CBB-D015-C649-A057B6716630}"/>
          </ac:picMkLst>
        </pc:picChg>
      </pc:sldChg>
    </pc:docChg>
  </pc:docChgLst>
  <pc:docChgLst>
    <pc:chgData name="RIO Alexis" userId="S::alexis.rio@edu.devinci.fr::ad72f89c-550d-4bfe-a77f-cd881fd0cee7" providerId="AD" clId="Web-{62991907-DF13-4599-AE4F-B4F7B9A85AE1}"/>
    <pc:docChg chg="modSld">
      <pc:chgData name="RIO Alexis" userId="S::alexis.rio@edu.devinci.fr::ad72f89c-550d-4bfe-a77f-cd881fd0cee7" providerId="AD" clId="Web-{62991907-DF13-4599-AE4F-B4F7B9A85AE1}" dt="2023-12-09T16:30:57.284" v="12" actId="20577"/>
      <pc:docMkLst>
        <pc:docMk/>
      </pc:docMkLst>
      <pc:sldChg chg="modSp">
        <pc:chgData name="RIO Alexis" userId="S::alexis.rio@edu.devinci.fr::ad72f89c-550d-4bfe-a77f-cd881fd0cee7" providerId="AD" clId="Web-{62991907-DF13-4599-AE4F-B4F7B9A85AE1}" dt="2023-12-09T16:30:57.284" v="12" actId="20577"/>
        <pc:sldMkLst>
          <pc:docMk/>
          <pc:sldMk cId="3367434963" sldId="278"/>
        </pc:sldMkLst>
        <pc:spChg chg="mod">
          <ac:chgData name="RIO Alexis" userId="S::alexis.rio@edu.devinci.fr::ad72f89c-550d-4bfe-a77f-cd881fd0cee7" providerId="AD" clId="Web-{62991907-DF13-4599-AE4F-B4F7B9A85AE1}" dt="2023-12-09T16:30:57.284" v="12" actId="20577"/>
          <ac:spMkLst>
            <pc:docMk/>
            <pc:sldMk cId="3367434963" sldId="278"/>
            <ac:spMk id="3" creationId="{84830824-41AF-26F1-1A1E-C9AF7ABD2939}"/>
          </ac:spMkLst>
        </pc:spChg>
      </pc:sldChg>
    </pc:docChg>
  </pc:docChgLst>
  <pc:docChgLst>
    <pc:chgData name="DOMINGUEZ Esteban" userId="S::esteban.dominguez@edu.devinci.fr::747851b4-4c14-481e-8366-8571501018eb" providerId="AD" clId="Web-{98A173E1-B056-4926-B1BD-B391DA2AE34B}"/>
    <pc:docChg chg="modSld">
      <pc:chgData name="DOMINGUEZ Esteban" userId="S::esteban.dominguez@edu.devinci.fr::747851b4-4c14-481e-8366-8571501018eb" providerId="AD" clId="Web-{98A173E1-B056-4926-B1BD-B391DA2AE34B}" dt="2023-12-07T16:54:26.049" v="8" actId="20577"/>
      <pc:docMkLst>
        <pc:docMk/>
      </pc:docMkLst>
      <pc:sldChg chg="modSp">
        <pc:chgData name="DOMINGUEZ Esteban" userId="S::esteban.dominguez@edu.devinci.fr::747851b4-4c14-481e-8366-8571501018eb" providerId="AD" clId="Web-{98A173E1-B056-4926-B1BD-B391DA2AE34B}" dt="2023-12-07T16:54:26.049" v="8" actId="20577"/>
        <pc:sldMkLst>
          <pc:docMk/>
          <pc:sldMk cId="961882364" sldId="279"/>
        </pc:sldMkLst>
        <pc:spChg chg="mod">
          <ac:chgData name="DOMINGUEZ Esteban" userId="S::esteban.dominguez@edu.devinci.fr::747851b4-4c14-481e-8366-8571501018eb" providerId="AD" clId="Web-{98A173E1-B056-4926-B1BD-B391DA2AE34B}" dt="2023-12-07T16:54:26.049" v="8" actId="20577"/>
          <ac:spMkLst>
            <pc:docMk/>
            <pc:sldMk cId="961882364" sldId="279"/>
            <ac:spMk id="2" creationId="{5074E1CE-18C8-40F0-3A2B-0EFD7E3353E7}"/>
          </ac:spMkLst>
        </pc:spChg>
      </pc:sldChg>
    </pc:docChg>
  </pc:docChgLst>
  <pc:docChgLst>
    <pc:chgData name="DOMINGUEZ Esteban" userId="S::esteban.dominguez@edu.devinci.fr::747851b4-4c14-481e-8366-8571501018eb" providerId="AD" clId="Web-{1EF85EA8-97B4-2C86-9F12-9A9E07A3EF63}"/>
    <pc:docChg chg="modSld">
      <pc:chgData name="DOMINGUEZ Esteban" userId="S::esteban.dominguez@edu.devinci.fr::747851b4-4c14-481e-8366-8571501018eb" providerId="AD" clId="Web-{1EF85EA8-97B4-2C86-9F12-9A9E07A3EF63}" dt="2024-03-18T08:57:46.027" v="0" actId="1076"/>
      <pc:docMkLst>
        <pc:docMk/>
      </pc:docMkLst>
      <pc:sldChg chg="modSp">
        <pc:chgData name="DOMINGUEZ Esteban" userId="S::esteban.dominguez@edu.devinci.fr::747851b4-4c14-481e-8366-8571501018eb" providerId="AD" clId="Web-{1EF85EA8-97B4-2C86-9F12-9A9E07A3EF63}" dt="2024-03-18T08:57:46.027" v="0" actId="1076"/>
        <pc:sldMkLst>
          <pc:docMk/>
          <pc:sldMk cId="2990595116" sldId="290"/>
        </pc:sldMkLst>
        <pc:picChg chg="mod">
          <ac:chgData name="DOMINGUEZ Esteban" userId="S::esteban.dominguez@edu.devinci.fr::747851b4-4c14-481e-8366-8571501018eb" providerId="AD" clId="Web-{1EF85EA8-97B4-2C86-9F12-9A9E07A3EF63}" dt="2024-03-18T08:57:46.027" v="0" actId="1076"/>
          <ac:picMkLst>
            <pc:docMk/>
            <pc:sldMk cId="2990595116" sldId="290"/>
            <ac:picMk id="2" creationId="{5182D7A0-1AC5-299F-B00D-4E8A56CD08EF}"/>
          </ac:picMkLst>
        </pc:picChg>
      </pc:sldChg>
    </pc:docChg>
  </pc:docChgLst>
  <pc:docChgLst>
    <pc:chgData name="CHAUSSERAY Luka" userId="b8126595-b3b0-491b-95e7-befc77527ad2" providerId="ADAL" clId="{63BC2E15-E88D-4A6C-AF7D-9E35A909486F}"/>
    <pc:docChg chg="custSel addSld delSld modSld">
      <pc:chgData name="CHAUSSERAY Luka" userId="b8126595-b3b0-491b-95e7-befc77527ad2" providerId="ADAL" clId="{63BC2E15-E88D-4A6C-AF7D-9E35A909486F}" dt="2023-12-07T15:12:05.618" v="271" actId="20577"/>
      <pc:docMkLst>
        <pc:docMk/>
      </pc:docMkLst>
      <pc:sldChg chg="modSp mod">
        <pc:chgData name="CHAUSSERAY Luka" userId="b8126595-b3b0-491b-95e7-befc77527ad2" providerId="ADAL" clId="{63BC2E15-E88D-4A6C-AF7D-9E35A909486F}" dt="2023-12-07T15:12:05.618" v="271" actId="20577"/>
        <pc:sldMkLst>
          <pc:docMk/>
          <pc:sldMk cId="30954805" sldId="281"/>
        </pc:sldMkLst>
        <pc:spChg chg="mod">
          <ac:chgData name="CHAUSSERAY Luka" userId="b8126595-b3b0-491b-95e7-befc77527ad2" providerId="ADAL" clId="{63BC2E15-E88D-4A6C-AF7D-9E35A909486F}" dt="2023-12-07T15:12:05.618" v="271" actId="20577"/>
          <ac:spMkLst>
            <pc:docMk/>
            <pc:sldMk cId="30954805" sldId="281"/>
            <ac:spMk id="2" creationId="{F2BD837D-B117-C127-79F3-6CFEC9BC14C4}"/>
          </ac:spMkLst>
        </pc:spChg>
      </pc:sldChg>
      <pc:sldChg chg="addSp delSp modSp mod">
        <pc:chgData name="CHAUSSERAY Luka" userId="b8126595-b3b0-491b-95e7-befc77527ad2" providerId="ADAL" clId="{63BC2E15-E88D-4A6C-AF7D-9E35A909486F}" dt="2023-12-07T15:00:39.534" v="92" actId="20577"/>
        <pc:sldMkLst>
          <pc:docMk/>
          <pc:sldMk cId="4116780730" sldId="282"/>
        </pc:sldMkLst>
        <pc:spChg chg="mod">
          <ac:chgData name="CHAUSSERAY Luka" userId="b8126595-b3b0-491b-95e7-befc77527ad2" providerId="ADAL" clId="{63BC2E15-E88D-4A6C-AF7D-9E35A909486F}" dt="2023-12-07T14:55:51.367" v="42" actId="20577"/>
          <ac:spMkLst>
            <pc:docMk/>
            <pc:sldMk cId="4116780730" sldId="282"/>
            <ac:spMk id="3" creationId="{4253B18D-5BAC-DE55-874C-FAEC056EEF01}"/>
          </ac:spMkLst>
        </pc:spChg>
        <pc:spChg chg="add del mod">
          <ac:chgData name="CHAUSSERAY Luka" userId="b8126595-b3b0-491b-95e7-befc77527ad2" providerId="ADAL" clId="{63BC2E15-E88D-4A6C-AF7D-9E35A909486F}" dt="2023-12-07T14:57:11.499" v="53"/>
          <ac:spMkLst>
            <pc:docMk/>
            <pc:sldMk cId="4116780730" sldId="282"/>
            <ac:spMk id="6" creationId="{B4DD78A8-DB7A-2250-DC4A-0763206E035F}"/>
          </ac:spMkLst>
        </pc:spChg>
        <pc:spChg chg="add mod">
          <ac:chgData name="CHAUSSERAY Luka" userId="b8126595-b3b0-491b-95e7-befc77527ad2" providerId="ADAL" clId="{63BC2E15-E88D-4A6C-AF7D-9E35A909486F}" dt="2023-12-07T14:58:30.925" v="68" actId="14100"/>
          <ac:spMkLst>
            <pc:docMk/>
            <pc:sldMk cId="4116780730" sldId="282"/>
            <ac:spMk id="8" creationId="{E11E3507-FBEC-62D2-8102-668F6055D0A9}"/>
          </ac:spMkLst>
        </pc:spChg>
        <pc:spChg chg="add mod">
          <ac:chgData name="CHAUSSERAY Luka" userId="b8126595-b3b0-491b-95e7-befc77527ad2" providerId="ADAL" clId="{63BC2E15-E88D-4A6C-AF7D-9E35A909486F}" dt="2023-12-07T14:59:37.823" v="79" actId="20577"/>
          <ac:spMkLst>
            <pc:docMk/>
            <pc:sldMk cId="4116780730" sldId="282"/>
            <ac:spMk id="10" creationId="{75CF7F74-FE0F-448F-5295-62FFB17EE447}"/>
          </ac:spMkLst>
        </pc:spChg>
        <pc:spChg chg="add mod">
          <ac:chgData name="CHAUSSERAY Luka" userId="b8126595-b3b0-491b-95e7-befc77527ad2" providerId="ADAL" clId="{63BC2E15-E88D-4A6C-AF7D-9E35A909486F}" dt="2023-12-07T15:00:39.534" v="92" actId="20577"/>
          <ac:spMkLst>
            <pc:docMk/>
            <pc:sldMk cId="4116780730" sldId="282"/>
            <ac:spMk id="15" creationId="{DB614BF6-2334-9DDD-F19B-46EC40B6DA40}"/>
          </ac:spMkLst>
        </pc:spChg>
        <pc:graphicFrameChg chg="add mod modGraphic">
          <ac:chgData name="CHAUSSERAY Luka" userId="b8126595-b3b0-491b-95e7-befc77527ad2" providerId="ADAL" clId="{63BC2E15-E88D-4A6C-AF7D-9E35A909486F}" dt="2023-12-07T14:56:08.440" v="45" actId="1076"/>
          <ac:graphicFrameMkLst>
            <pc:docMk/>
            <pc:sldMk cId="4116780730" sldId="282"/>
            <ac:graphicFrameMk id="2" creationId="{860FA4F0-9760-C684-3D5E-8FA39D76421C}"/>
          </ac:graphicFrameMkLst>
        </pc:graphicFrameChg>
        <pc:graphicFrameChg chg="add del mod">
          <ac:chgData name="CHAUSSERAY Luka" userId="b8126595-b3b0-491b-95e7-befc77527ad2" providerId="ADAL" clId="{63BC2E15-E88D-4A6C-AF7D-9E35A909486F}" dt="2023-12-07T14:57:11.499" v="53"/>
          <ac:graphicFrameMkLst>
            <pc:docMk/>
            <pc:sldMk cId="4116780730" sldId="282"/>
            <ac:graphicFrameMk id="4" creationId="{3B9E0990-A735-74C5-1779-461EB803B94A}"/>
          </ac:graphicFrameMkLst>
        </pc:graphicFrameChg>
        <pc:graphicFrameChg chg="add mod">
          <ac:chgData name="CHAUSSERAY Luka" userId="b8126595-b3b0-491b-95e7-befc77527ad2" providerId="ADAL" clId="{63BC2E15-E88D-4A6C-AF7D-9E35A909486F}" dt="2023-12-07T14:57:27.716" v="55" actId="1076"/>
          <ac:graphicFrameMkLst>
            <pc:docMk/>
            <pc:sldMk cId="4116780730" sldId="282"/>
            <ac:graphicFrameMk id="7" creationId="{0BB07C19-E119-F733-7CCE-AB8DF1BC41B1}"/>
          </ac:graphicFrameMkLst>
        </pc:graphicFrameChg>
        <pc:graphicFrameChg chg="add mod">
          <ac:chgData name="CHAUSSERAY Luka" userId="b8126595-b3b0-491b-95e7-befc77527ad2" providerId="ADAL" clId="{63BC2E15-E88D-4A6C-AF7D-9E35A909486F}" dt="2023-12-07T14:59:10.989" v="70" actId="1076"/>
          <ac:graphicFrameMkLst>
            <pc:docMk/>
            <pc:sldMk cId="4116780730" sldId="282"/>
            <ac:graphicFrameMk id="9" creationId="{788B37C1-C3A1-9C25-0C52-C61F96DC7494}"/>
          </ac:graphicFrameMkLst>
        </pc:graphicFrameChg>
        <pc:graphicFrameChg chg="add mod">
          <ac:chgData name="CHAUSSERAY Luka" userId="b8126595-b3b0-491b-95e7-befc77527ad2" providerId="ADAL" clId="{63BC2E15-E88D-4A6C-AF7D-9E35A909486F}" dt="2023-12-07T15:00:11.142" v="81" actId="1076"/>
          <ac:graphicFrameMkLst>
            <pc:docMk/>
            <pc:sldMk cId="4116780730" sldId="282"/>
            <ac:graphicFrameMk id="14" creationId="{4EF00B56-6EA0-821A-3B2F-959AF64C0AAB}"/>
          </ac:graphicFrameMkLst>
        </pc:graphicFrameChg>
      </pc:sldChg>
      <pc:sldChg chg="del">
        <pc:chgData name="CHAUSSERAY Luka" userId="b8126595-b3b0-491b-95e7-befc77527ad2" providerId="ADAL" clId="{63BC2E15-E88D-4A6C-AF7D-9E35A909486F}" dt="2023-12-07T14:54:44.795" v="1" actId="47"/>
        <pc:sldMkLst>
          <pc:docMk/>
          <pc:sldMk cId="2613188119" sldId="283"/>
        </pc:sldMkLst>
      </pc:sldChg>
      <pc:sldChg chg="add">
        <pc:chgData name="CHAUSSERAY Luka" userId="b8126595-b3b0-491b-95e7-befc77527ad2" providerId="ADAL" clId="{63BC2E15-E88D-4A6C-AF7D-9E35A909486F}" dt="2023-12-07T14:54:42.196" v="0" actId="2890"/>
        <pc:sldMkLst>
          <pc:docMk/>
          <pc:sldMk cId="377016235" sldId="284"/>
        </pc:sldMkLst>
      </pc:sldChg>
    </pc:docChg>
  </pc:docChgLst>
  <pc:docChgLst>
    <pc:chgData name="CHAUSSERAY Luka" userId="S::luka.chausseray@edu.devinci.fr::b8126595-b3b0-491b-95e7-befc77527ad2" providerId="AD" clId="Web-{F6706FFA-DF09-4220-842A-48170F00E053}"/>
    <pc:docChg chg="delSld modSld sldOrd">
      <pc:chgData name="CHAUSSERAY Luka" userId="S::luka.chausseray@edu.devinci.fr::b8126595-b3b0-491b-95e7-befc77527ad2" providerId="AD" clId="Web-{F6706FFA-DF09-4220-842A-48170F00E053}" dt="2024-03-14T17:04:14.245" v="49" actId="1076"/>
      <pc:docMkLst>
        <pc:docMk/>
      </pc:docMkLst>
      <pc:sldChg chg="del">
        <pc:chgData name="CHAUSSERAY Luka" userId="S::luka.chausseray@edu.devinci.fr::b8126595-b3b0-491b-95e7-befc77527ad2" providerId="AD" clId="Web-{F6706FFA-DF09-4220-842A-48170F00E053}" dt="2024-03-14T16:26:38.710" v="0"/>
        <pc:sldMkLst>
          <pc:docMk/>
          <pc:sldMk cId="4116780730" sldId="282"/>
        </pc:sldMkLst>
      </pc:sldChg>
      <pc:sldChg chg="addSp delSp modSp">
        <pc:chgData name="CHAUSSERAY Luka" userId="S::luka.chausseray@edu.devinci.fr::b8126595-b3b0-491b-95e7-befc77527ad2" providerId="AD" clId="Web-{F6706FFA-DF09-4220-842A-48170F00E053}" dt="2024-03-14T17:04:14.245" v="49" actId="1076"/>
        <pc:sldMkLst>
          <pc:docMk/>
          <pc:sldMk cId="377016235" sldId="284"/>
        </pc:sldMkLst>
        <pc:spChg chg="del mod">
          <ac:chgData name="CHAUSSERAY Luka" userId="S::luka.chausseray@edu.devinci.fr::b8126595-b3b0-491b-95e7-befc77527ad2" providerId="AD" clId="Web-{F6706FFA-DF09-4220-842A-48170F00E053}" dt="2024-03-14T16:33:28.270" v="35"/>
          <ac:spMkLst>
            <pc:docMk/>
            <pc:sldMk cId="377016235" sldId="284"/>
            <ac:spMk id="3" creationId="{4253B18D-5BAC-DE55-874C-FAEC056EEF01}"/>
          </ac:spMkLst>
        </pc:spChg>
        <pc:spChg chg="del mod">
          <ac:chgData name="CHAUSSERAY Luka" userId="S::luka.chausseray@edu.devinci.fr::b8126595-b3b0-491b-95e7-befc77527ad2" providerId="AD" clId="Web-{F6706FFA-DF09-4220-842A-48170F00E053}" dt="2024-03-14T16:33:20.895" v="31"/>
          <ac:spMkLst>
            <pc:docMk/>
            <pc:sldMk cId="377016235" sldId="284"/>
            <ac:spMk id="4" creationId="{B581AFE8-297C-1EBA-D86B-BE91A9C009FE}"/>
          </ac:spMkLst>
        </pc:spChg>
        <pc:spChg chg="add del mod">
          <ac:chgData name="CHAUSSERAY Luka" userId="S::luka.chausseray@edu.devinci.fr::b8126595-b3b0-491b-95e7-befc77527ad2" providerId="AD" clId="Web-{F6706FFA-DF09-4220-842A-48170F00E053}" dt="2024-03-14T16:32:31.987" v="25"/>
          <ac:spMkLst>
            <pc:docMk/>
            <pc:sldMk cId="377016235" sldId="284"/>
            <ac:spMk id="5" creationId="{EA60A41C-64B2-0775-B6B1-E281D59DAECB}"/>
          </ac:spMkLst>
        </pc:spChg>
        <pc:picChg chg="del">
          <ac:chgData name="CHAUSSERAY Luka" userId="S::luka.chausseray@edu.devinci.fr::b8126595-b3b0-491b-95e7-befc77527ad2" providerId="AD" clId="Web-{F6706FFA-DF09-4220-842A-48170F00E053}" dt="2024-03-14T16:33:13.379" v="26"/>
          <ac:picMkLst>
            <pc:docMk/>
            <pc:sldMk cId="377016235" sldId="284"/>
            <ac:picMk id="2" creationId="{C981366E-7114-D89B-70DB-A3CF3A7FD175}"/>
          </ac:picMkLst>
        </pc:picChg>
        <pc:picChg chg="add del mod">
          <ac:chgData name="CHAUSSERAY Luka" userId="S::luka.chausseray@edu.devinci.fr::b8126595-b3b0-491b-95e7-befc77527ad2" providerId="AD" clId="Web-{F6706FFA-DF09-4220-842A-48170F00E053}" dt="2024-03-14T17:02:07.084" v="43"/>
          <ac:picMkLst>
            <pc:docMk/>
            <pc:sldMk cId="377016235" sldId="284"/>
            <ac:picMk id="2" creationId="{FA08BFE3-0262-FB2C-B2A4-B4653A4CD7A2}"/>
          </ac:picMkLst>
        </pc:picChg>
        <pc:picChg chg="add mod">
          <ac:chgData name="CHAUSSERAY Luka" userId="S::luka.chausseray@edu.devinci.fr::b8126595-b3b0-491b-95e7-befc77527ad2" providerId="AD" clId="Web-{F6706FFA-DF09-4220-842A-48170F00E053}" dt="2024-03-14T17:03:58.322" v="48" actId="1076"/>
          <ac:picMkLst>
            <pc:docMk/>
            <pc:sldMk cId="377016235" sldId="284"/>
            <ac:picMk id="3" creationId="{1E9C484A-B079-076F-2AB4-95AC1CEB979A}"/>
          </ac:picMkLst>
        </pc:picChg>
        <pc:picChg chg="del">
          <ac:chgData name="CHAUSSERAY Luka" userId="S::luka.chausseray@edu.devinci.fr::b8126595-b3b0-491b-95e7-befc77527ad2" providerId="AD" clId="Web-{F6706FFA-DF09-4220-842A-48170F00E053}" dt="2024-03-14T16:33:15.191" v="27"/>
          <ac:picMkLst>
            <pc:docMk/>
            <pc:sldMk cId="377016235" sldId="284"/>
            <ac:picMk id="6" creationId="{9558D76B-EF92-5BF6-9F26-A318FBEB8025}"/>
          </ac:picMkLst>
        </pc:picChg>
        <pc:picChg chg="add mod">
          <ac:chgData name="CHAUSSERAY Luka" userId="S::luka.chausseray@edu.devinci.fr::b8126595-b3b0-491b-95e7-befc77527ad2" providerId="AD" clId="Web-{F6706FFA-DF09-4220-842A-48170F00E053}" dt="2024-03-14T17:04:14.245" v="49" actId="1076"/>
          <ac:picMkLst>
            <pc:docMk/>
            <pc:sldMk cId="377016235" sldId="284"/>
            <ac:picMk id="7" creationId="{2832AE17-832C-3447-4EB7-D0D3D599223E}"/>
          </ac:picMkLst>
        </pc:picChg>
      </pc:sldChg>
      <pc:sldChg chg="addSp delSp modSp ord">
        <pc:chgData name="CHAUSSERAY Luka" userId="S::luka.chausseray@edu.devinci.fr::b8126595-b3b0-491b-95e7-befc77527ad2" providerId="AD" clId="Web-{F6706FFA-DF09-4220-842A-48170F00E053}" dt="2024-03-14T16:31:49.017" v="23"/>
        <pc:sldMkLst>
          <pc:docMk/>
          <pc:sldMk cId="3748362471" sldId="301"/>
        </pc:sldMkLst>
        <pc:picChg chg="add mod">
          <ac:chgData name="CHAUSSERAY Luka" userId="S::luka.chausseray@edu.devinci.fr::b8126595-b3b0-491b-95e7-befc77527ad2" providerId="AD" clId="Web-{F6706FFA-DF09-4220-842A-48170F00E053}" dt="2024-03-14T16:28:41.901" v="6" actId="1076"/>
          <ac:picMkLst>
            <pc:docMk/>
            <pc:sldMk cId="3748362471" sldId="301"/>
            <ac:picMk id="2" creationId="{75433A27-2F1A-CEBC-3473-0B17740A2C57}"/>
          </ac:picMkLst>
        </pc:picChg>
        <pc:picChg chg="del">
          <ac:chgData name="CHAUSSERAY Luka" userId="S::luka.chausseray@edu.devinci.fr::b8126595-b3b0-491b-95e7-befc77527ad2" providerId="AD" clId="Web-{F6706FFA-DF09-4220-842A-48170F00E053}" dt="2024-03-14T16:28:28.151" v="4"/>
          <ac:picMkLst>
            <pc:docMk/>
            <pc:sldMk cId="3748362471" sldId="301"/>
            <ac:picMk id="3" creationId="{1DB859C5-096A-7A61-EFC6-9B792A50F2CF}"/>
          </ac:picMkLst>
        </pc:picChg>
      </pc:sldChg>
      <pc:sldChg chg="addSp delSp modSp ord">
        <pc:chgData name="CHAUSSERAY Luka" userId="S::luka.chausseray@edu.devinci.fr::b8126595-b3b0-491b-95e7-befc77527ad2" providerId="AD" clId="Web-{F6706FFA-DF09-4220-842A-48170F00E053}" dt="2024-03-14T16:31:36.235" v="22"/>
        <pc:sldMkLst>
          <pc:docMk/>
          <pc:sldMk cId="2382069703" sldId="302"/>
        </pc:sldMkLst>
        <pc:spChg chg="del mod">
          <ac:chgData name="CHAUSSERAY Luka" userId="S::luka.chausseray@edu.devinci.fr::b8126595-b3b0-491b-95e7-befc77527ad2" providerId="AD" clId="Web-{F6706FFA-DF09-4220-842A-48170F00E053}" dt="2024-03-14T16:29:54.279" v="12"/>
          <ac:spMkLst>
            <pc:docMk/>
            <pc:sldMk cId="2382069703" sldId="302"/>
            <ac:spMk id="10" creationId="{1513EEED-714E-E079-8E7A-66F1E307AA06}"/>
          </ac:spMkLst>
        </pc:spChg>
        <pc:picChg chg="add mod modCrop">
          <ac:chgData name="CHAUSSERAY Luka" userId="S::luka.chausseray@edu.devinci.fr::b8126595-b3b0-491b-95e7-befc77527ad2" providerId="AD" clId="Web-{F6706FFA-DF09-4220-842A-48170F00E053}" dt="2024-03-14T16:30:55.484" v="21"/>
          <ac:picMkLst>
            <pc:docMk/>
            <pc:sldMk cId="2382069703" sldId="302"/>
            <ac:picMk id="2" creationId="{DD37509D-9CDB-2F6B-251F-0A77FABEB2C4}"/>
          </ac:picMkLst>
        </pc:picChg>
        <pc:picChg chg="del">
          <ac:chgData name="CHAUSSERAY Luka" userId="S::luka.chausseray@edu.devinci.fr::b8126595-b3b0-491b-95e7-befc77527ad2" providerId="AD" clId="Web-{F6706FFA-DF09-4220-842A-48170F00E053}" dt="2024-03-14T16:29:02.027" v="7"/>
          <ac:picMkLst>
            <pc:docMk/>
            <pc:sldMk cId="2382069703" sldId="302"/>
            <ac:picMk id="4" creationId="{E7B982C6-2C4C-A76A-72E4-EE37F199C4D8}"/>
          </ac:picMkLst>
        </pc:picChg>
        <pc:picChg chg="del">
          <ac:chgData name="CHAUSSERAY Luka" userId="S::luka.chausseray@edu.devinci.fr::b8126595-b3b0-491b-95e7-befc77527ad2" providerId="AD" clId="Web-{F6706FFA-DF09-4220-842A-48170F00E053}" dt="2024-03-14T16:29:03.761" v="8"/>
          <ac:picMkLst>
            <pc:docMk/>
            <pc:sldMk cId="2382069703" sldId="302"/>
            <ac:picMk id="9" creationId="{7695EE52-FA68-DF9C-844D-A26EB062498F}"/>
          </ac:picMkLst>
        </pc:picChg>
      </pc:sldChg>
    </pc:docChg>
  </pc:docChgLst>
  <pc:docChgLst>
    <pc:chgData name="LAMBOLEZ Quentin" userId="S::quentin.lambolez@edu.devinci.fr::2ba1dbb2-ce76-47cc-bfb5-c379928a0ecc" providerId="AD" clId="Web-{3F63F103-F43D-5712-E137-37D67E199D25}"/>
    <pc:docChg chg="addSld delSld modSld">
      <pc:chgData name="LAMBOLEZ Quentin" userId="S::quentin.lambolez@edu.devinci.fr::2ba1dbb2-ce76-47cc-bfb5-c379928a0ecc" providerId="AD" clId="Web-{3F63F103-F43D-5712-E137-37D67E199D25}" dt="2023-12-07T16:38:20.457" v="125" actId="20577"/>
      <pc:docMkLst>
        <pc:docMk/>
      </pc:docMkLst>
      <pc:sldChg chg="addSp modSp">
        <pc:chgData name="LAMBOLEZ Quentin" userId="S::quentin.lambolez@edu.devinci.fr::2ba1dbb2-ce76-47cc-bfb5-c379928a0ecc" providerId="AD" clId="Web-{3F63F103-F43D-5712-E137-37D67E199D25}" dt="2023-12-07T16:38:20.457" v="125" actId="20577"/>
        <pc:sldMkLst>
          <pc:docMk/>
          <pc:sldMk cId="885479180" sldId="277"/>
        </pc:sldMkLst>
        <pc:spChg chg="add mod">
          <ac:chgData name="LAMBOLEZ Quentin" userId="S::quentin.lambolez@edu.devinci.fr::2ba1dbb2-ce76-47cc-bfb5-c379928a0ecc" providerId="AD" clId="Web-{3F63F103-F43D-5712-E137-37D67E199D25}" dt="2023-12-07T16:38:20.457" v="125" actId="20577"/>
          <ac:spMkLst>
            <pc:docMk/>
            <pc:sldMk cId="885479180" sldId="277"/>
            <ac:spMk id="2" creationId="{2CE451C4-BD18-425A-0541-EE8BE2BC1021}"/>
          </ac:spMkLst>
        </pc:spChg>
        <pc:spChg chg="mod">
          <ac:chgData name="LAMBOLEZ Quentin" userId="S::quentin.lambolez@edu.devinci.fr::2ba1dbb2-ce76-47cc-bfb5-c379928a0ecc" providerId="AD" clId="Web-{3F63F103-F43D-5712-E137-37D67E199D25}" dt="2023-12-07T16:35:09.437" v="67" actId="1076"/>
          <ac:spMkLst>
            <pc:docMk/>
            <pc:sldMk cId="885479180" sldId="277"/>
            <ac:spMk id="5" creationId="{EA60A41C-64B2-0775-B6B1-E281D59DAECB}"/>
          </ac:spMkLst>
        </pc:spChg>
      </pc:sldChg>
      <pc:sldChg chg="new del">
        <pc:chgData name="LAMBOLEZ Quentin" userId="S::quentin.lambolez@edu.devinci.fr::2ba1dbb2-ce76-47cc-bfb5-c379928a0ecc" providerId="AD" clId="Web-{3F63F103-F43D-5712-E137-37D67E199D25}" dt="2023-12-07T16:29:51.694" v="4"/>
        <pc:sldMkLst>
          <pc:docMk/>
          <pc:sldMk cId="1814634156" sldId="288"/>
        </pc:sldMkLst>
      </pc:sldChg>
      <pc:sldChg chg="delSp modSp add replId">
        <pc:chgData name="LAMBOLEZ Quentin" userId="S::quentin.lambolez@edu.devinci.fr::2ba1dbb2-ce76-47cc-bfb5-c379928a0ecc" providerId="AD" clId="Web-{3F63F103-F43D-5712-E137-37D67E199D25}" dt="2023-12-07T16:30:59.852" v="14" actId="14100"/>
        <pc:sldMkLst>
          <pc:docMk/>
          <pc:sldMk cId="987010338" sldId="289"/>
        </pc:sldMkLst>
        <pc:spChg chg="del">
          <ac:chgData name="LAMBOLEZ Quentin" userId="S::quentin.lambolez@edu.devinci.fr::2ba1dbb2-ce76-47cc-bfb5-c379928a0ecc" providerId="AD" clId="Web-{3F63F103-F43D-5712-E137-37D67E199D25}" dt="2023-12-07T16:30:18.038" v="7"/>
          <ac:spMkLst>
            <pc:docMk/>
            <pc:sldMk cId="987010338" sldId="289"/>
            <ac:spMk id="3" creationId="{4253B18D-5BAC-DE55-874C-FAEC056EEF01}"/>
          </ac:spMkLst>
        </pc:spChg>
        <pc:spChg chg="mod">
          <ac:chgData name="LAMBOLEZ Quentin" userId="S::quentin.lambolez@edu.devinci.fr::2ba1dbb2-ce76-47cc-bfb5-c379928a0ecc" providerId="AD" clId="Web-{3F63F103-F43D-5712-E137-37D67E199D25}" dt="2023-12-07T16:30:28.117" v="9" actId="1076"/>
          <ac:spMkLst>
            <pc:docMk/>
            <pc:sldMk cId="987010338" sldId="289"/>
            <ac:spMk id="4" creationId="{B581AFE8-297C-1EBA-D86B-BE91A9C009FE}"/>
          </ac:spMkLst>
        </pc:spChg>
        <pc:spChg chg="del">
          <ac:chgData name="LAMBOLEZ Quentin" userId="S::quentin.lambolez@edu.devinci.fr::2ba1dbb2-ce76-47cc-bfb5-c379928a0ecc" providerId="AD" clId="Web-{3F63F103-F43D-5712-E137-37D67E199D25}" dt="2023-12-07T16:30:12.851" v="6"/>
          <ac:spMkLst>
            <pc:docMk/>
            <pc:sldMk cId="987010338" sldId="289"/>
            <ac:spMk id="11" creationId="{86FF76B9-219D-4469-AF87-0236D29032F1}"/>
          </ac:spMkLst>
        </pc:spChg>
        <pc:picChg chg="del">
          <ac:chgData name="LAMBOLEZ Quentin" userId="S::quentin.lambolez@edu.devinci.fr::2ba1dbb2-ce76-47cc-bfb5-c379928a0ecc" providerId="AD" clId="Web-{3F63F103-F43D-5712-E137-37D67E199D25}" dt="2023-12-07T16:30:07.179" v="5"/>
          <ac:picMkLst>
            <pc:docMk/>
            <pc:sldMk cId="987010338" sldId="289"/>
            <ac:picMk id="2" creationId="{C981366E-7114-D89B-70DB-A3CF3A7FD175}"/>
          </ac:picMkLst>
        </pc:picChg>
        <pc:picChg chg="mod">
          <ac:chgData name="LAMBOLEZ Quentin" userId="S::quentin.lambolez@edu.devinci.fr::2ba1dbb2-ce76-47cc-bfb5-c379928a0ecc" providerId="AD" clId="Web-{3F63F103-F43D-5712-E137-37D67E199D25}" dt="2023-12-07T16:30:59.852" v="14" actId="14100"/>
          <ac:picMkLst>
            <pc:docMk/>
            <pc:sldMk cId="987010338" sldId="289"/>
            <ac:picMk id="6" creationId="{9558D76B-EF92-5BF6-9F26-A318FBEB8025}"/>
          </ac:picMkLst>
        </pc:picChg>
      </pc:sldChg>
    </pc:docChg>
  </pc:docChgLst>
  <pc:docChgLst>
    <pc:chgData name="CHAUSSERAY Luka" userId="S::luka.chausseray@edu.devinci.fr::b8126595-b3b0-491b-95e7-befc77527ad2" providerId="AD" clId="Web-{0BEF7160-BEAF-4B73-8E1D-AAB51F6C9618}"/>
    <pc:docChg chg="modSld">
      <pc:chgData name="CHAUSSERAY Luka" userId="S::luka.chausseray@edu.devinci.fr::b8126595-b3b0-491b-95e7-befc77527ad2" providerId="AD" clId="Web-{0BEF7160-BEAF-4B73-8E1D-AAB51F6C9618}" dt="2023-12-07T14:53:43.164" v="3"/>
      <pc:docMkLst>
        <pc:docMk/>
      </pc:docMkLst>
      <pc:sldChg chg="addSp delSp modSp">
        <pc:chgData name="CHAUSSERAY Luka" userId="S::luka.chausseray@edu.devinci.fr::b8126595-b3b0-491b-95e7-befc77527ad2" providerId="AD" clId="Web-{0BEF7160-BEAF-4B73-8E1D-AAB51F6C9618}" dt="2023-12-07T14:53:43.164" v="3"/>
        <pc:sldMkLst>
          <pc:docMk/>
          <pc:sldMk cId="2613188119" sldId="283"/>
        </pc:sldMkLst>
        <pc:spChg chg="mod">
          <ac:chgData name="CHAUSSERAY Luka" userId="S::luka.chausseray@edu.devinci.fr::b8126595-b3b0-491b-95e7-befc77527ad2" providerId="AD" clId="Web-{0BEF7160-BEAF-4B73-8E1D-AAB51F6C9618}" dt="2023-12-07T14:53:43.164" v="3"/>
          <ac:spMkLst>
            <pc:docMk/>
            <pc:sldMk cId="2613188119" sldId="283"/>
            <ac:spMk id="2" creationId="{88956D47-1EBA-E830-14E7-931AB9F83531}"/>
          </ac:spMkLst>
        </pc:spChg>
        <pc:spChg chg="mod">
          <ac:chgData name="CHAUSSERAY Luka" userId="S::luka.chausseray@edu.devinci.fr::b8126595-b3b0-491b-95e7-befc77527ad2" providerId="AD" clId="Web-{0BEF7160-BEAF-4B73-8E1D-AAB51F6C9618}" dt="2023-12-07T14:53:43.164" v="3"/>
          <ac:spMkLst>
            <pc:docMk/>
            <pc:sldMk cId="2613188119" sldId="283"/>
            <ac:spMk id="5" creationId="{EA60A41C-64B2-0775-B6B1-E281D59DAECB}"/>
          </ac:spMkLst>
        </pc:spChg>
        <pc:spChg chg="add del">
          <ac:chgData name="CHAUSSERAY Luka" userId="S::luka.chausseray@edu.devinci.fr::b8126595-b3b0-491b-95e7-befc77527ad2" providerId="AD" clId="Web-{0BEF7160-BEAF-4B73-8E1D-AAB51F6C9618}" dt="2023-12-07T14:53:43.164" v="3"/>
          <ac:spMkLst>
            <pc:docMk/>
            <pc:sldMk cId="2613188119" sldId="283"/>
            <ac:spMk id="11" creationId="{86FF76B9-219D-4469-AF87-0236D29032F1}"/>
          </ac:spMkLst>
        </pc:spChg>
        <pc:spChg chg="add del">
          <ac:chgData name="CHAUSSERAY Luka" userId="S::luka.chausseray@edu.devinci.fr::b8126595-b3b0-491b-95e7-befc77527ad2" providerId="AD" clId="Web-{0BEF7160-BEAF-4B73-8E1D-AAB51F6C9618}" dt="2023-12-07T14:53:43.164" v="3"/>
          <ac:spMkLst>
            <pc:docMk/>
            <pc:sldMk cId="2613188119" sldId="283"/>
            <ac:spMk id="20" creationId="{2E80C965-DB6D-4F81-9E9E-B027384D0BD6}"/>
          </ac:spMkLst>
        </pc:spChg>
        <pc:spChg chg="add del">
          <ac:chgData name="CHAUSSERAY Luka" userId="S::luka.chausseray@edu.devinci.fr::b8126595-b3b0-491b-95e7-befc77527ad2" providerId="AD" clId="Web-{0BEF7160-BEAF-4B73-8E1D-AAB51F6C9618}" dt="2023-12-07T14:53:43.164" v="3"/>
          <ac:spMkLst>
            <pc:docMk/>
            <pc:sldMk cId="2613188119" sldId="283"/>
            <ac:spMk id="22" creationId="{633C5E46-DAC5-4661-9C87-22B08E2A512F}"/>
          </ac:spMkLst>
        </pc:spChg>
        <pc:spChg chg="add del">
          <ac:chgData name="CHAUSSERAY Luka" userId="S::luka.chausseray@edu.devinci.fr::b8126595-b3b0-491b-95e7-befc77527ad2" providerId="AD" clId="Web-{0BEF7160-BEAF-4B73-8E1D-AAB51F6C9618}" dt="2023-12-07T14:53:43.086" v="2"/>
          <ac:spMkLst>
            <pc:docMk/>
            <pc:sldMk cId="2613188119" sldId="283"/>
            <ac:spMk id="27" creationId="{6D24BC9E-AC6A-42EE-AFD8-B290720B841F}"/>
          </ac:spMkLst>
        </pc:spChg>
        <pc:spChg chg="add del">
          <ac:chgData name="CHAUSSERAY Luka" userId="S::luka.chausseray@edu.devinci.fr::b8126595-b3b0-491b-95e7-befc77527ad2" providerId="AD" clId="Web-{0BEF7160-BEAF-4B73-8E1D-AAB51F6C9618}" dt="2023-12-07T14:53:43.086" v="2"/>
          <ac:spMkLst>
            <pc:docMk/>
            <pc:sldMk cId="2613188119" sldId="283"/>
            <ac:spMk id="29" creationId="{0990C621-3B8B-4820-8328-D47EF7CE823C}"/>
          </ac:spMkLst>
        </pc:spChg>
        <pc:spChg chg="add del">
          <ac:chgData name="CHAUSSERAY Luka" userId="S::luka.chausseray@edu.devinci.fr::b8126595-b3b0-491b-95e7-befc77527ad2" providerId="AD" clId="Web-{0BEF7160-BEAF-4B73-8E1D-AAB51F6C9618}" dt="2023-12-07T14:53:43.086" v="2"/>
          <ac:spMkLst>
            <pc:docMk/>
            <pc:sldMk cId="2613188119" sldId="283"/>
            <ac:spMk id="31" creationId="{C1A2385B-1D2A-4E17-84FA-6CB7F0AAE473}"/>
          </ac:spMkLst>
        </pc:spChg>
        <pc:spChg chg="add del">
          <ac:chgData name="CHAUSSERAY Luka" userId="S::luka.chausseray@edu.devinci.fr::b8126595-b3b0-491b-95e7-befc77527ad2" providerId="AD" clId="Web-{0BEF7160-BEAF-4B73-8E1D-AAB51F6C9618}" dt="2023-12-07T14:53:43.086" v="2"/>
          <ac:spMkLst>
            <pc:docMk/>
            <pc:sldMk cId="2613188119" sldId="283"/>
            <ac:spMk id="33" creationId="{5E791F2F-79DB-4CC0-9FA1-001E3E91E8B7}"/>
          </ac:spMkLst>
        </pc:spChg>
        <pc:spChg chg="add">
          <ac:chgData name="CHAUSSERAY Luka" userId="S::luka.chausseray@edu.devinci.fr::b8126595-b3b0-491b-95e7-befc77527ad2" providerId="AD" clId="Web-{0BEF7160-BEAF-4B73-8E1D-AAB51F6C9618}" dt="2023-12-07T14:53:43.164" v="3"/>
          <ac:spMkLst>
            <pc:docMk/>
            <pc:sldMk cId="2613188119" sldId="283"/>
            <ac:spMk id="35" creationId="{84DF55BE-B4AB-4BA1-BDE1-E9F7FB3F110A}"/>
          </ac:spMkLst>
        </pc:spChg>
        <pc:grpChg chg="add del">
          <ac:chgData name="CHAUSSERAY Luka" userId="S::luka.chausseray@edu.devinci.fr::b8126595-b3b0-491b-95e7-befc77527ad2" providerId="AD" clId="Web-{0BEF7160-BEAF-4B73-8E1D-AAB51F6C9618}" dt="2023-12-07T14:53:43.164" v="3"/>
          <ac:grpSpMkLst>
            <pc:docMk/>
            <pc:sldMk cId="2613188119" sldId="283"/>
            <ac:grpSpMk id="12" creationId="{DB88BD78-87E1-424D-B479-C37D8E41B12E}"/>
          </ac:grpSpMkLst>
        </pc:grpChg>
        <pc:graphicFrameChg chg="add mod modGraphic">
          <ac:chgData name="CHAUSSERAY Luka" userId="S::luka.chausseray@edu.devinci.fr::b8126595-b3b0-491b-95e7-befc77527ad2" providerId="AD" clId="Web-{0BEF7160-BEAF-4B73-8E1D-AAB51F6C9618}" dt="2023-12-07T14:53:43.164" v="3"/>
          <ac:graphicFrameMkLst>
            <pc:docMk/>
            <pc:sldMk cId="2613188119" sldId="283"/>
            <ac:graphicFrameMk id="4" creationId="{4B76129B-F973-4009-7FFF-4E252813012C}"/>
          </ac:graphicFrameMkLst>
        </pc:graphicFrameChg>
        <pc:picChg chg="mod ord">
          <ac:chgData name="CHAUSSERAY Luka" userId="S::luka.chausseray@edu.devinci.fr::b8126595-b3b0-491b-95e7-befc77527ad2" providerId="AD" clId="Web-{0BEF7160-BEAF-4B73-8E1D-AAB51F6C9618}" dt="2023-12-07T14:53:43.164" v="3"/>
          <ac:picMkLst>
            <pc:docMk/>
            <pc:sldMk cId="2613188119" sldId="283"/>
            <ac:picMk id="13" creationId="{43550D18-FA56-3997-F8AB-9ABAAB2468FE}"/>
          </ac:picMkLst>
        </pc:picChg>
      </pc:sldChg>
    </pc:docChg>
  </pc:docChgLst>
  <pc:docChgLst>
    <pc:chgData name="LAMBOLEZ Quentin" userId="2ba1dbb2-ce76-47cc-bfb5-c379928a0ecc" providerId="ADAL" clId="{CCDD0B0B-50D5-4879-AD91-483F2D099AA2}"/>
    <pc:docChg chg="undo redo custSel addSld delSld modSld sldOrd">
      <pc:chgData name="LAMBOLEZ Quentin" userId="2ba1dbb2-ce76-47cc-bfb5-c379928a0ecc" providerId="ADAL" clId="{CCDD0B0B-50D5-4879-AD91-483F2D099AA2}" dt="2024-03-16T13:41:43.040" v="2264" actId="1076"/>
      <pc:docMkLst>
        <pc:docMk/>
      </pc:docMkLst>
      <pc:sldChg chg="modSp mod ord">
        <pc:chgData name="LAMBOLEZ Quentin" userId="2ba1dbb2-ce76-47cc-bfb5-c379928a0ecc" providerId="ADAL" clId="{CCDD0B0B-50D5-4879-AD91-483F2D099AA2}" dt="2024-03-16T12:57:35.759" v="1065"/>
        <pc:sldMkLst>
          <pc:docMk/>
          <pc:sldMk cId="3814254614" sldId="299"/>
        </pc:sldMkLst>
        <pc:spChg chg="mod">
          <ac:chgData name="LAMBOLEZ Quentin" userId="2ba1dbb2-ce76-47cc-bfb5-c379928a0ecc" providerId="ADAL" clId="{CCDD0B0B-50D5-4879-AD91-483F2D099AA2}" dt="2024-03-16T12:55:10.178" v="1061" actId="1036"/>
          <ac:spMkLst>
            <pc:docMk/>
            <pc:sldMk cId="3814254614" sldId="299"/>
            <ac:spMk id="4" creationId="{B581AFE8-297C-1EBA-D86B-BE91A9C009FE}"/>
          </ac:spMkLst>
        </pc:spChg>
      </pc:sldChg>
      <pc:sldChg chg="modSp mod">
        <pc:chgData name="LAMBOLEZ Quentin" userId="2ba1dbb2-ce76-47cc-bfb5-c379928a0ecc" providerId="ADAL" clId="{CCDD0B0B-50D5-4879-AD91-483F2D099AA2}" dt="2024-03-16T13:09:47.215" v="1232" actId="20577"/>
        <pc:sldMkLst>
          <pc:docMk/>
          <pc:sldMk cId="1836698533" sldId="300"/>
        </pc:sldMkLst>
        <pc:spChg chg="mod">
          <ac:chgData name="LAMBOLEZ Quentin" userId="2ba1dbb2-ce76-47cc-bfb5-c379928a0ecc" providerId="ADAL" clId="{CCDD0B0B-50D5-4879-AD91-483F2D099AA2}" dt="2024-03-16T12:47:34.825" v="780" actId="20577"/>
          <ac:spMkLst>
            <pc:docMk/>
            <pc:sldMk cId="1836698533" sldId="300"/>
            <ac:spMk id="5" creationId="{FB5E366A-564A-2C33-D349-2334BD602301}"/>
          </ac:spMkLst>
        </pc:spChg>
        <pc:spChg chg="mod">
          <ac:chgData name="LAMBOLEZ Quentin" userId="2ba1dbb2-ce76-47cc-bfb5-c379928a0ecc" providerId="ADAL" clId="{CCDD0B0B-50D5-4879-AD91-483F2D099AA2}" dt="2024-03-16T13:09:47.215" v="1232" actId="20577"/>
          <ac:spMkLst>
            <pc:docMk/>
            <pc:sldMk cId="1836698533" sldId="300"/>
            <ac:spMk id="6" creationId="{A3623D01-92C1-D151-0C67-9B34FFF939F7}"/>
          </ac:spMkLst>
        </pc:spChg>
      </pc:sldChg>
      <pc:sldChg chg="addSp delSp modSp mod ord">
        <pc:chgData name="LAMBOLEZ Quentin" userId="2ba1dbb2-ce76-47cc-bfb5-c379928a0ecc" providerId="ADAL" clId="{CCDD0B0B-50D5-4879-AD91-483F2D099AA2}" dt="2024-03-16T12:54:31.048" v="1056" actId="122"/>
        <pc:sldMkLst>
          <pc:docMk/>
          <pc:sldMk cId="1259041417" sldId="304"/>
        </pc:sldMkLst>
        <pc:spChg chg="mod">
          <ac:chgData name="LAMBOLEZ Quentin" userId="2ba1dbb2-ce76-47cc-bfb5-c379928a0ecc" providerId="ADAL" clId="{CCDD0B0B-50D5-4879-AD91-483F2D099AA2}" dt="2024-03-16T12:50:50.666" v="807" actId="20577"/>
          <ac:spMkLst>
            <pc:docMk/>
            <pc:sldMk cId="1259041417" sldId="304"/>
            <ac:spMk id="5" creationId="{5EDF1ACC-BD91-2E9B-44D8-447D8C3E119D}"/>
          </ac:spMkLst>
        </pc:spChg>
        <pc:spChg chg="del">
          <ac:chgData name="LAMBOLEZ Quentin" userId="2ba1dbb2-ce76-47cc-bfb5-c379928a0ecc" providerId="ADAL" clId="{CCDD0B0B-50D5-4879-AD91-483F2D099AA2}" dt="2024-03-16T12:47:02.378" v="772" actId="478"/>
          <ac:spMkLst>
            <pc:docMk/>
            <pc:sldMk cId="1259041417" sldId="304"/>
            <ac:spMk id="11" creationId="{1E4654CF-7E71-58F0-5143-46DF435E9820}"/>
          </ac:spMkLst>
        </pc:spChg>
        <pc:spChg chg="add mod">
          <ac:chgData name="LAMBOLEZ Quentin" userId="2ba1dbb2-ce76-47cc-bfb5-c379928a0ecc" providerId="ADAL" clId="{CCDD0B0B-50D5-4879-AD91-483F2D099AA2}" dt="2024-03-16T12:52:00.194" v="896" actId="1076"/>
          <ac:spMkLst>
            <pc:docMk/>
            <pc:sldMk cId="1259041417" sldId="304"/>
            <ac:spMk id="15" creationId="{F2F66155-F3BD-8AAD-39FA-B2ECE9B5B20E}"/>
          </ac:spMkLst>
        </pc:spChg>
        <pc:spChg chg="add mod">
          <ac:chgData name="LAMBOLEZ Quentin" userId="2ba1dbb2-ce76-47cc-bfb5-c379928a0ecc" providerId="ADAL" clId="{CCDD0B0B-50D5-4879-AD91-483F2D099AA2}" dt="2024-03-16T12:53:23.746" v="959" actId="1076"/>
          <ac:spMkLst>
            <pc:docMk/>
            <pc:sldMk cId="1259041417" sldId="304"/>
            <ac:spMk id="16" creationId="{8AF61395-C0D4-0FE5-44BE-BB040D62AC16}"/>
          </ac:spMkLst>
        </pc:spChg>
        <pc:spChg chg="add mod">
          <ac:chgData name="LAMBOLEZ Quentin" userId="2ba1dbb2-ce76-47cc-bfb5-c379928a0ecc" providerId="ADAL" clId="{CCDD0B0B-50D5-4879-AD91-483F2D099AA2}" dt="2024-03-16T12:54:31.048" v="1056" actId="122"/>
          <ac:spMkLst>
            <pc:docMk/>
            <pc:sldMk cId="1259041417" sldId="304"/>
            <ac:spMk id="19" creationId="{DBA8E1B3-C465-6EF2-2EAB-530D0BF2CF45}"/>
          </ac:spMkLst>
        </pc:spChg>
        <pc:picChg chg="mod">
          <ac:chgData name="LAMBOLEZ Quentin" userId="2ba1dbb2-ce76-47cc-bfb5-c379928a0ecc" providerId="ADAL" clId="{CCDD0B0B-50D5-4879-AD91-483F2D099AA2}" dt="2024-03-16T12:46:03.083" v="763" actId="1076"/>
          <ac:picMkLst>
            <pc:docMk/>
            <pc:sldMk cId="1259041417" sldId="304"/>
            <ac:picMk id="2" creationId="{E63505B3-F356-FC06-1AFE-DB696CB609AB}"/>
          </ac:picMkLst>
        </pc:picChg>
        <pc:picChg chg="del">
          <ac:chgData name="LAMBOLEZ Quentin" userId="2ba1dbb2-ce76-47cc-bfb5-c379928a0ecc" providerId="ADAL" clId="{CCDD0B0B-50D5-4879-AD91-483F2D099AA2}" dt="2024-03-16T12:45:59.088" v="762" actId="478"/>
          <ac:picMkLst>
            <pc:docMk/>
            <pc:sldMk cId="1259041417" sldId="304"/>
            <ac:picMk id="3" creationId="{4C16DCE6-0FC9-FB7C-B0E3-2E8A1478F10E}"/>
          </ac:picMkLst>
        </pc:picChg>
        <pc:picChg chg="add mod">
          <ac:chgData name="LAMBOLEZ Quentin" userId="2ba1dbb2-ce76-47cc-bfb5-c379928a0ecc" providerId="ADAL" clId="{CCDD0B0B-50D5-4879-AD91-483F2D099AA2}" dt="2024-03-16T12:51:15.869" v="892" actId="1076"/>
          <ac:picMkLst>
            <pc:docMk/>
            <pc:sldMk cId="1259041417" sldId="304"/>
            <ac:picMk id="6" creationId="{8015410A-C965-1F9A-13E0-7327068B58A4}"/>
          </ac:picMkLst>
        </pc:picChg>
        <pc:picChg chg="del">
          <ac:chgData name="LAMBOLEZ Quentin" userId="2ba1dbb2-ce76-47cc-bfb5-c379928a0ecc" providerId="ADAL" clId="{CCDD0B0B-50D5-4879-AD91-483F2D099AA2}" dt="2024-03-16T12:45:58.383" v="761" actId="478"/>
          <ac:picMkLst>
            <pc:docMk/>
            <pc:sldMk cId="1259041417" sldId="304"/>
            <ac:picMk id="7" creationId="{AB204A54-E7D1-44DF-3534-7D56A61C4D53}"/>
          </ac:picMkLst>
        </pc:picChg>
        <pc:picChg chg="add mod">
          <ac:chgData name="LAMBOLEZ Quentin" userId="2ba1dbb2-ce76-47cc-bfb5-c379928a0ecc" providerId="ADAL" clId="{CCDD0B0B-50D5-4879-AD91-483F2D099AA2}" dt="2024-03-16T12:51:21.664" v="893" actId="1076"/>
          <ac:picMkLst>
            <pc:docMk/>
            <pc:sldMk cId="1259041417" sldId="304"/>
            <ac:picMk id="9" creationId="{DC196230-98AB-215E-6E2E-BF1187B22720}"/>
          </ac:picMkLst>
        </pc:picChg>
        <pc:picChg chg="add mod">
          <ac:chgData name="LAMBOLEZ Quentin" userId="2ba1dbb2-ce76-47cc-bfb5-c379928a0ecc" providerId="ADAL" clId="{CCDD0B0B-50D5-4879-AD91-483F2D099AA2}" dt="2024-03-16T12:51:11.128" v="891" actId="1036"/>
          <ac:picMkLst>
            <pc:docMk/>
            <pc:sldMk cId="1259041417" sldId="304"/>
            <ac:picMk id="14" creationId="{DC116F1C-6308-244B-9B9D-3D1DEB97A4DD}"/>
          </ac:picMkLst>
        </pc:picChg>
      </pc:sldChg>
      <pc:sldChg chg="addSp delSp modSp add mod ord">
        <pc:chgData name="LAMBOLEZ Quentin" userId="2ba1dbb2-ce76-47cc-bfb5-c379928a0ecc" providerId="ADAL" clId="{CCDD0B0B-50D5-4879-AD91-483F2D099AA2}" dt="2024-03-16T12:48:10.257" v="782"/>
        <pc:sldMkLst>
          <pc:docMk/>
          <pc:sldMk cId="177711976" sldId="316"/>
        </pc:sldMkLst>
        <pc:spChg chg="mod">
          <ac:chgData name="LAMBOLEZ Quentin" userId="2ba1dbb2-ce76-47cc-bfb5-c379928a0ecc" providerId="ADAL" clId="{CCDD0B0B-50D5-4879-AD91-483F2D099AA2}" dt="2024-03-16T12:41:37.521" v="758" actId="1036"/>
          <ac:spMkLst>
            <pc:docMk/>
            <pc:sldMk cId="177711976" sldId="316"/>
            <ac:spMk id="5" creationId="{5EDF1ACC-BD91-2E9B-44D8-447D8C3E119D}"/>
          </ac:spMkLst>
        </pc:spChg>
        <pc:spChg chg="add del mod">
          <ac:chgData name="LAMBOLEZ Quentin" userId="2ba1dbb2-ce76-47cc-bfb5-c379928a0ecc" providerId="ADAL" clId="{CCDD0B0B-50D5-4879-AD91-483F2D099AA2}" dt="2024-03-16T12:40:31.800" v="722" actId="478"/>
          <ac:spMkLst>
            <pc:docMk/>
            <pc:sldMk cId="177711976" sldId="316"/>
            <ac:spMk id="10" creationId="{2B0963F7-69AB-767A-2944-B9B756BCEB8A}"/>
          </ac:spMkLst>
        </pc:spChg>
        <pc:spChg chg="mod">
          <ac:chgData name="LAMBOLEZ Quentin" userId="2ba1dbb2-ce76-47cc-bfb5-c379928a0ecc" providerId="ADAL" clId="{CCDD0B0B-50D5-4879-AD91-483F2D099AA2}" dt="2024-03-16T12:36:20.820" v="372" actId="1036"/>
          <ac:spMkLst>
            <pc:docMk/>
            <pc:sldMk cId="177711976" sldId="316"/>
            <ac:spMk id="11" creationId="{1E4654CF-7E71-58F0-5143-46DF435E9820}"/>
          </ac:spMkLst>
        </pc:spChg>
        <pc:spChg chg="add del mod">
          <ac:chgData name="LAMBOLEZ Quentin" userId="2ba1dbb2-ce76-47cc-bfb5-c379928a0ecc" providerId="ADAL" clId="{CCDD0B0B-50D5-4879-AD91-483F2D099AA2}" dt="2024-03-16T12:40:16.278" v="716" actId="478"/>
          <ac:spMkLst>
            <pc:docMk/>
            <pc:sldMk cId="177711976" sldId="316"/>
            <ac:spMk id="14" creationId="{DEB74F48-8D43-29D7-250D-80CD7B137470}"/>
          </ac:spMkLst>
        </pc:spChg>
        <pc:spChg chg="add del mod">
          <ac:chgData name="LAMBOLEZ Quentin" userId="2ba1dbb2-ce76-47cc-bfb5-c379928a0ecc" providerId="ADAL" clId="{CCDD0B0B-50D5-4879-AD91-483F2D099AA2}" dt="2024-03-16T12:40:18.704" v="717" actId="478"/>
          <ac:spMkLst>
            <pc:docMk/>
            <pc:sldMk cId="177711976" sldId="316"/>
            <ac:spMk id="15" creationId="{19B9ACAB-E8BC-34C0-E6FB-4EF2523B8FC9}"/>
          </ac:spMkLst>
        </pc:spChg>
        <pc:spChg chg="add del mod">
          <ac:chgData name="LAMBOLEZ Quentin" userId="2ba1dbb2-ce76-47cc-bfb5-c379928a0ecc" providerId="ADAL" clId="{CCDD0B0B-50D5-4879-AD91-483F2D099AA2}" dt="2024-03-16T12:39:15.788" v="501" actId="478"/>
          <ac:spMkLst>
            <pc:docMk/>
            <pc:sldMk cId="177711976" sldId="316"/>
            <ac:spMk id="19" creationId="{E2050355-1E23-2820-5AC4-552402A02E4E}"/>
          </ac:spMkLst>
        </pc:spChg>
        <pc:picChg chg="mod">
          <ac:chgData name="LAMBOLEZ Quentin" userId="2ba1dbb2-ce76-47cc-bfb5-c379928a0ecc" providerId="ADAL" clId="{CCDD0B0B-50D5-4879-AD91-483F2D099AA2}" dt="2024-03-16T12:31:43.210" v="254" actId="1037"/>
          <ac:picMkLst>
            <pc:docMk/>
            <pc:sldMk cId="177711976" sldId="316"/>
            <ac:picMk id="2" creationId="{E63505B3-F356-FC06-1AFE-DB696CB609AB}"/>
          </ac:picMkLst>
        </pc:picChg>
        <pc:picChg chg="mod">
          <ac:chgData name="LAMBOLEZ Quentin" userId="2ba1dbb2-ce76-47cc-bfb5-c379928a0ecc" providerId="ADAL" clId="{CCDD0B0B-50D5-4879-AD91-483F2D099AA2}" dt="2024-03-16T12:41:09.347" v="732" actId="1076"/>
          <ac:picMkLst>
            <pc:docMk/>
            <pc:sldMk cId="177711976" sldId="316"/>
            <ac:picMk id="3" creationId="{4C16DCE6-0FC9-FB7C-B0E3-2E8A1478F10E}"/>
          </ac:picMkLst>
        </pc:picChg>
        <pc:picChg chg="add del mod">
          <ac:chgData name="LAMBOLEZ Quentin" userId="2ba1dbb2-ce76-47cc-bfb5-c379928a0ecc" providerId="ADAL" clId="{CCDD0B0B-50D5-4879-AD91-483F2D099AA2}" dt="2024-03-16T12:40:14.208" v="715" actId="478"/>
          <ac:picMkLst>
            <pc:docMk/>
            <pc:sldMk cId="177711976" sldId="316"/>
            <ac:picMk id="6" creationId="{FB75A331-38F4-8C42-62D9-1A8D29FA7A49}"/>
          </ac:picMkLst>
        </pc:picChg>
        <pc:picChg chg="mod modCrop">
          <ac:chgData name="LAMBOLEZ Quentin" userId="2ba1dbb2-ce76-47cc-bfb5-c379928a0ecc" providerId="ADAL" clId="{CCDD0B0B-50D5-4879-AD91-483F2D099AA2}" dt="2024-03-16T12:41:20.812" v="733" actId="1076"/>
          <ac:picMkLst>
            <pc:docMk/>
            <pc:sldMk cId="177711976" sldId="316"/>
            <ac:picMk id="7" creationId="{AB204A54-E7D1-44DF-3534-7D56A61C4D53}"/>
          </ac:picMkLst>
        </pc:picChg>
        <pc:picChg chg="add del mod">
          <ac:chgData name="LAMBOLEZ Quentin" userId="2ba1dbb2-ce76-47cc-bfb5-c379928a0ecc" providerId="ADAL" clId="{CCDD0B0B-50D5-4879-AD91-483F2D099AA2}" dt="2024-03-16T12:40:12.122" v="714" actId="478"/>
          <ac:picMkLst>
            <pc:docMk/>
            <pc:sldMk cId="177711976" sldId="316"/>
            <ac:picMk id="9" creationId="{3CC9E8B0-CF56-1AF1-8AAE-F953A6EA715A}"/>
          </ac:picMkLst>
        </pc:picChg>
      </pc:sldChg>
      <pc:sldChg chg="new del">
        <pc:chgData name="LAMBOLEZ Quentin" userId="2ba1dbb2-ce76-47cc-bfb5-c379928a0ecc" providerId="ADAL" clId="{CCDD0B0B-50D5-4879-AD91-483F2D099AA2}" dt="2024-03-16T13:17:58.795" v="1234" actId="47"/>
        <pc:sldMkLst>
          <pc:docMk/>
          <pc:sldMk cId="1638506153" sldId="318"/>
        </pc:sldMkLst>
      </pc:sldChg>
      <pc:sldChg chg="delSp modSp add mod">
        <pc:chgData name="LAMBOLEZ Quentin" userId="2ba1dbb2-ce76-47cc-bfb5-c379928a0ecc" providerId="ADAL" clId="{CCDD0B0B-50D5-4879-AD91-483F2D099AA2}" dt="2024-03-16T13:41:43.040" v="2264" actId="1076"/>
        <pc:sldMkLst>
          <pc:docMk/>
          <pc:sldMk cId="4143002021" sldId="318"/>
        </pc:sldMkLst>
        <pc:spChg chg="mod">
          <ac:chgData name="LAMBOLEZ Quentin" userId="2ba1dbb2-ce76-47cc-bfb5-c379928a0ecc" providerId="ADAL" clId="{CCDD0B0B-50D5-4879-AD91-483F2D099AA2}" dt="2024-03-16T13:41:43.040" v="2264" actId="1076"/>
          <ac:spMkLst>
            <pc:docMk/>
            <pc:sldMk cId="4143002021" sldId="318"/>
            <ac:spMk id="2" creationId="{FBED313E-DBF6-126A-C5D1-F60672D30B3D}"/>
          </ac:spMkLst>
        </pc:spChg>
        <pc:spChg chg="mod">
          <ac:chgData name="LAMBOLEZ Quentin" userId="2ba1dbb2-ce76-47cc-bfb5-c379928a0ecc" providerId="ADAL" clId="{CCDD0B0B-50D5-4879-AD91-483F2D099AA2}" dt="2024-03-16T13:27:07.844" v="1691" actId="14100"/>
          <ac:spMkLst>
            <pc:docMk/>
            <pc:sldMk cId="4143002021" sldId="318"/>
            <ac:spMk id="5" creationId="{EA60A41C-64B2-0775-B6B1-E281D59DAECB}"/>
          </ac:spMkLst>
        </pc:spChg>
        <pc:picChg chg="del">
          <ac:chgData name="LAMBOLEZ Quentin" userId="2ba1dbb2-ce76-47cc-bfb5-c379928a0ecc" providerId="ADAL" clId="{CCDD0B0B-50D5-4879-AD91-483F2D099AA2}" dt="2024-03-16T13:22:55.858" v="1268" actId="478"/>
          <ac:picMkLst>
            <pc:docMk/>
            <pc:sldMk cId="4143002021" sldId="318"/>
            <ac:picMk id="3" creationId="{D808B6E8-F6B5-034B-F4AA-8AF1560AF912}"/>
          </ac:picMkLst>
        </pc:picChg>
      </pc:sldChg>
    </pc:docChg>
  </pc:docChgLst>
  <pc:docChgLst>
    <pc:chgData name="RIO Alexis" userId="S::alexis.rio@edu.devinci.fr::ad72f89c-550d-4bfe-a77f-cd881fd0cee7" providerId="AD" clId="Web-{247EB93B-6E31-4AFF-9CD7-611DB064D830}"/>
    <pc:docChg chg="modSld">
      <pc:chgData name="RIO Alexis" userId="S::alexis.rio@edu.devinci.fr::ad72f89c-550d-4bfe-a77f-cd881fd0cee7" providerId="AD" clId="Web-{247EB93B-6E31-4AFF-9CD7-611DB064D830}" dt="2024-03-14T21:44:55.509" v="4" actId="20577"/>
      <pc:docMkLst>
        <pc:docMk/>
      </pc:docMkLst>
      <pc:sldChg chg="modSp">
        <pc:chgData name="RIO Alexis" userId="S::alexis.rio@edu.devinci.fr::ad72f89c-550d-4bfe-a77f-cd881fd0cee7" providerId="AD" clId="Web-{247EB93B-6E31-4AFF-9CD7-611DB064D830}" dt="2024-03-14T21:44:55.509" v="4" actId="20577"/>
        <pc:sldMkLst>
          <pc:docMk/>
          <pc:sldMk cId="2990595116" sldId="290"/>
        </pc:sldMkLst>
        <pc:spChg chg="mod">
          <ac:chgData name="RIO Alexis" userId="S::alexis.rio@edu.devinci.fr::ad72f89c-550d-4bfe-a77f-cd881fd0cee7" providerId="AD" clId="Web-{247EB93B-6E31-4AFF-9CD7-611DB064D830}" dt="2024-03-14T21:44:55.509" v="4" actId="20577"/>
          <ac:spMkLst>
            <pc:docMk/>
            <pc:sldMk cId="2990595116" sldId="290"/>
            <ac:spMk id="3" creationId="{EAAE7028-24F2-7C7F-F434-6BCB5FA09F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2ECA3-6C9D-4563-AA9F-833024DFD5E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64056-6200-401F-8F29-A353395EF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2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64056-6200-401F-8F29-A353395EF53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1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2.jpe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C03A1EBC-517E-A2A6-C41B-2D2B7D312E3F}"/>
              </a:ext>
            </a:extLst>
          </p:cNvPr>
          <p:cNvSpPr txBox="1"/>
          <p:nvPr/>
        </p:nvSpPr>
        <p:spPr>
          <a:xfrm>
            <a:off x="119658" y="4835702"/>
            <a:ext cx="2483877" cy="1856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fr-FR" sz="1494" kern="1200">
                <a:solidFill>
                  <a:schemeClr val="tx1"/>
                </a:solidFill>
                <a:latin typeface="Aptos Serif" panose="020B0502040204020203" pitchFamily="18" charset="0"/>
                <a:ea typeface="+mn-ea"/>
                <a:cs typeface="Aptos Serif" panose="020B0502040204020203" pitchFamily="18" charset="0"/>
              </a:rPr>
              <a:t>Esteban Dominguez</a:t>
            </a:r>
          </a:p>
          <a:p>
            <a:pPr defTabSz="758952">
              <a:spcAft>
                <a:spcPts val="600"/>
              </a:spcAft>
            </a:pPr>
            <a:r>
              <a:rPr lang="fr-FR" sz="1494" kern="1200">
                <a:solidFill>
                  <a:schemeClr val="tx1"/>
                </a:solidFill>
                <a:latin typeface="Aptos Serif" panose="020B0502040204020203" pitchFamily="18" charset="0"/>
                <a:ea typeface="+mn-ea"/>
                <a:cs typeface="Aptos Serif" panose="020B0502040204020203" pitchFamily="18" charset="0"/>
              </a:rPr>
              <a:t>Alexis Rio</a:t>
            </a:r>
          </a:p>
          <a:p>
            <a:pPr defTabSz="758952">
              <a:spcAft>
                <a:spcPts val="600"/>
              </a:spcAft>
            </a:pPr>
            <a:r>
              <a:rPr lang="fr-FR" sz="1494" kern="1200">
                <a:solidFill>
                  <a:schemeClr val="tx1"/>
                </a:solidFill>
                <a:latin typeface="Aptos Serif" panose="020B0502040204020203" pitchFamily="18" charset="0"/>
                <a:ea typeface="+mn-ea"/>
                <a:cs typeface="Aptos Serif" panose="020B0502040204020203" pitchFamily="18" charset="0"/>
              </a:rPr>
              <a:t>Gabriel Duporge</a:t>
            </a:r>
          </a:p>
          <a:p>
            <a:pPr defTabSz="758952">
              <a:spcAft>
                <a:spcPts val="600"/>
              </a:spcAft>
            </a:pPr>
            <a:r>
              <a:rPr lang="fr-FR" sz="1494" kern="1200">
                <a:solidFill>
                  <a:schemeClr val="tx1"/>
                </a:solidFill>
                <a:latin typeface="Aptos Serif" panose="020B0502040204020203" pitchFamily="18" charset="0"/>
                <a:ea typeface="+mn-ea"/>
                <a:cs typeface="Aptos Serif" panose="020B0502040204020203" pitchFamily="18" charset="0"/>
              </a:rPr>
              <a:t>Luka Chausseray</a:t>
            </a:r>
          </a:p>
          <a:p>
            <a:pPr defTabSz="758952">
              <a:spcAft>
                <a:spcPts val="600"/>
              </a:spcAft>
            </a:pPr>
            <a:r>
              <a:rPr lang="fr-FR" sz="1494" kern="1200">
                <a:solidFill>
                  <a:schemeClr val="tx1"/>
                </a:solidFill>
                <a:latin typeface="Aptos Serif" panose="020B0502040204020203" pitchFamily="18" charset="0"/>
                <a:ea typeface="+mn-ea"/>
                <a:cs typeface="Aptos Serif" panose="020B0502040204020203" pitchFamily="18" charset="0"/>
              </a:rPr>
              <a:t>Tom Lafaye</a:t>
            </a:r>
          </a:p>
          <a:p>
            <a:pPr defTabSz="758952">
              <a:spcAft>
                <a:spcPts val="600"/>
              </a:spcAft>
            </a:pPr>
            <a:r>
              <a:rPr lang="fr-FR" sz="1494" kern="1200">
                <a:solidFill>
                  <a:schemeClr val="tx1"/>
                </a:solidFill>
                <a:latin typeface="Aptos Serif" panose="020B0502040204020203" pitchFamily="18" charset="0"/>
                <a:ea typeface="+mn-ea"/>
                <a:cs typeface="Aptos Serif" panose="020B0502040204020203" pitchFamily="18" charset="0"/>
              </a:rPr>
              <a:t>Quentin Lambolez </a:t>
            </a:r>
            <a:endParaRPr lang="fr-FR">
              <a:latin typeface="Aptos Serif" panose="020B0502040204020203" pitchFamily="18" charset="0"/>
              <a:ea typeface="Calibri"/>
              <a:cs typeface="Aptos Serif" panose="020B0502040204020203" pitchFamily="18" charset="0"/>
            </a:endParaRP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50A54B45-0197-25BC-C1B7-F414DB804CA3}"/>
              </a:ext>
            </a:extLst>
          </p:cNvPr>
          <p:cNvSpPr txBox="1"/>
          <p:nvPr/>
        </p:nvSpPr>
        <p:spPr>
          <a:xfrm>
            <a:off x="9305511" y="797632"/>
            <a:ext cx="1781182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758952">
              <a:spcAft>
                <a:spcPts val="600"/>
              </a:spcAft>
            </a:pPr>
            <a:r>
              <a:rPr lang="fr-FR" sz="1494" kern="1200">
                <a:solidFill>
                  <a:schemeClr val="tx1"/>
                </a:solidFill>
                <a:latin typeface="Aptos Serif" panose="02020604070405020304" pitchFamily="18" charset="0"/>
                <a:ea typeface="+mn-ea"/>
                <a:cs typeface="Aptos Serif" panose="02020604070405020304" pitchFamily="18" charset="0"/>
              </a:rPr>
              <a:t>Projet 156</a:t>
            </a:r>
          </a:p>
          <a:p>
            <a:pPr algn="r" defTabSz="758952">
              <a:spcAft>
                <a:spcPts val="600"/>
              </a:spcAft>
            </a:pPr>
            <a:r>
              <a:rPr lang="fr-FR" sz="1494" kern="1200">
                <a:solidFill>
                  <a:schemeClr val="tx1"/>
                </a:solidFill>
                <a:latin typeface="Aptos Serif" panose="02020604070405020304" pitchFamily="18" charset="0"/>
                <a:ea typeface="+mn-ea"/>
                <a:cs typeface="Aptos Serif" panose="02020604070405020304" pitchFamily="18" charset="0"/>
              </a:rPr>
              <a:t>Equipe 292</a:t>
            </a:r>
            <a:endParaRPr lang="fr-FR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6" name="ZoneTexte 1">
            <a:extLst>
              <a:ext uri="{FF2B5EF4-FFF2-40B4-BE49-F238E27FC236}">
                <a16:creationId xmlns:a16="http://schemas.microsoft.com/office/drawing/2014/main" id="{7C9185CA-0824-47DB-4339-13AB1C35437F}"/>
              </a:ext>
            </a:extLst>
          </p:cNvPr>
          <p:cNvSpPr txBox="1"/>
          <p:nvPr/>
        </p:nvSpPr>
        <p:spPr>
          <a:xfrm>
            <a:off x="8432809" y="6128419"/>
            <a:ext cx="3526586" cy="3222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758952">
              <a:spcAft>
                <a:spcPts val="600"/>
              </a:spcAft>
            </a:pPr>
            <a:r>
              <a:rPr lang="fr-FR" sz="1494" kern="1200">
                <a:solidFill>
                  <a:schemeClr val="tx1"/>
                </a:solidFill>
                <a:latin typeface="Aptos Serif" panose="02020604070405020304" pitchFamily="18" charset="0"/>
                <a:ea typeface="+mn-ea"/>
                <a:cs typeface="Aptos Serif" panose="02020604070405020304" pitchFamily="18" charset="0"/>
              </a:rPr>
              <a:t>Responsable projet : Patrick Montceau</a:t>
            </a:r>
            <a:endParaRPr lang="fr-FR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D2400D4-1E71-A946-D4FC-7DE30DC79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430BA9-3469-0738-D1F5-0D4C4BDF0800}"/>
              </a:ext>
            </a:extLst>
          </p:cNvPr>
          <p:cNvSpPr txBox="1"/>
          <p:nvPr/>
        </p:nvSpPr>
        <p:spPr>
          <a:xfrm>
            <a:off x="2783658" y="2120990"/>
            <a:ext cx="5737771" cy="110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fr-FR" sz="332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Création automatisée de portefeuille</a:t>
            </a:r>
            <a:endParaRPr lang="en-GB" sz="4000" u="sng"/>
          </a:p>
        </p:txBody>
      </p:sp>
      <p:pic>
        <p:nvPicPr>
          <p:cNvPr id="3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6611BB42-55F5-3BA7-72DD-FEF0314E8F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4239380" y="3315278"/>
            <a:ext cx="2826329" cy="34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D8660A-121A-41FC-1990-9C19C4148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8CA4BE-F0A9-06FC-31ED-FD8DD2B8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9EF641-BBBC-CC13-CA9E-EAB6E52C6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634716-8825-6BA4-7752-AC6BAF14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ED7E7C-F9E2-C163-EEF6-B0C7EF5A6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8860B88-C8AE-1256-8DC0-64E456AAA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D869EA3-47C9-F941-CFE3-F11D1ED22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6B615FF-3E62-AE78-C4FE-17112DF01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B3EC40-F51B-B77E-839B-ACC1D2CD834D}"/>
              </a:ext>
            </a:extLst>
          </p:cNvPr>
          <p:cNvSpPr txBox="1">
            <a:spLocks/>
          </p:cNvSpPr>
          <p:nvPr/>
        </p:nvSpPr>
        <p:spPr>
          <a:xfrm>
            <a:off x="2672237" y="398192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Le profil de risque investisseur (PRI)</a:t>
            </a:r>
            <a:endParaRPr lang="en-GB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58015-94DF-7458-CF23-AAAB276EA385}"/>
              </a:ext>
            </a:extLst>
          </p:cNvPr>
          <p:cNvSpPr txBox="1"/>
          <p:nvPr/>
        </p:nvSpPr>
        <p:spPr>
          <a:xfrm>
            <a:off x="1140542" y="2182761"/>
            <a:ext cx="10038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/>
              <a:t>Les deux méthodes</a:t>
            </a:r>
            <a:endParaRPr lang="fr-FR"/>
          </a:p>
          <a:p>
            <a:endParaRPr lang="fr-FR"/>
          </a:p>
        </p:txBody>
      </p:sp>
      <p:pic>
        <p:nvPicPr>
          <p:cNvPr id="4" name="Picture 3" descr="A graph showing the value of a product&#10;&#10;Description automatically generated">
            <a:extLst>
              <a:ext uri="{FF2B5EF4-FFF2-40B4-BE49-F238E27FC236}">
                <a16:creationId xmlns:a16="http://schemas.microsoft.com/office/drawing/2014/main" id="{D1BE9D0E-C999-1449-4268-BE7EA39DA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9" y="3091680"/>
            <a:ext cx="5454780" cy="3368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7F046-CF31-2690-0547-6E3E0234474F}"/>
              </a:ext>
            </a:extLst>
          </p:cNvPr>
          <p:cNvSpPr txBox="1"/>
          <p:nvPr/>
        </p:nvSpPr>
        <p:spPr>
          <a:xfrm>
            <a:off x="1511130" y="2821887"/>
            <a:ext cx="41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/>
              <a:t>Régression polynomiale</a:t>
            </a:r>
            <a:endParaRPr lang="en-GB" u="sn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1ABBA-E8AE-DA89-BD5A-BDC43E7E53CD}"/>
              </a:ext>
            </a:extLst>
          </p:cNvPr>
          <p:cNvSpPr/>
          <p:nvPr/>
        </p:nvSpPr>
        <p:spPr>
          <a:xfrm>
            <a:off x="6159909" y="2821887"/>
            <a:ext cx="45719" cy="363792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229F0-5072-401A-8B55-5E84FE3090DC}"/>
              </a:ext>
            </a:extLst>
          </p:cNvPr>
          <p:cNvSpPr txBox="1"/>
          <p:nvPr/>
        </p:nvSpPr>
        <p:spPr>
          <a:xfrm>
            <a:off x="6702557" y="2874597"/>
            <a:ext cx="41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/>
              <a:t>Recherche de la combinaison</a:t>
            </a:r>
            <a:endParaRPr lang="en-GB" u="s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F3C61-1F7C-8E4B-4885-E07F1D98E439}"/>
              </a:ext>
            </a:extLst>
          </p:cNvPr>
          <p:cNvSpPr txBox="1"/>
          <p:nvPr/>
        </p:nvSpPr>
        <p:spPr>
          <a:xfrm>
            <a:off x="6528647" y="3698653"/>
            <a:ext cx="4462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Recherche automatique entre la combinaison du prospect et notre base de données. 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Au total, nous avons 256 combinaisons. </a:t>
            </a:r>
            <a:endParaRPr lang="en-GB"/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B150A11D-4432-AA59-B87D-7950909102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7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862A4-3D42-3AC3-8E83-D7CF7253A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1A15F-FAB4-78FA-136B-0CE909D4D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FE20D-148E-437A-48C1-C41389E83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DCEF8B5-FF27-3A58-5706-C82D548A8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203EE9-B5AC-1AD3-9578-68C801A0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C0AA54B-017E-C056-D81C-5A2D3039A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1D1EAB-0193-9153-B7F1-5DE4CCDA7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217D15-3D29-5B0E-FF23-0DDDC027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8F7CC3-0338-F35B-5EA5-1173FA9B11C8}"/>
              </a:ext>
            </a:extLst>
          </p:cNvPr>
          <p:cNvSpPr txBox="1">
            <a:spLocks/>
          </p:cNvSpPr>
          <p:nvPr/>
        </p:nvSpPr>
        <p:spPr>
          <a:xfrm>
            <a:off x="2672237" y="398192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Le profil de risque investisseur (PRI)</a:t>
            </a:r>
            <a:endParaRPr lang="en-GB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E7028-24F2-7C7F-F434-6BCB5FA09FBA}"/>
              </a:ext>
            </a:extLst>
          </p:cNvPr>
          <p:cNvSpPr txBox="1"/>
          <p:nvPr/>
        </p:nvSpPr>
        <p:spPr>
          <a:xfrm>
            <a:off x="1140542" y="2182761"/>
            <a:ext cx="1003873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u="sng"/>
              <a:t>Création du questionnaire PRI sur NISIS</a:t>
            </a:r>
          </a:p>
          <a:p>
            <a:endParaRPr lang="fr-FR"/>
          </a:p>
          <a:p>
            <a:r>
              <a:rPr lang="fr-FR"/>
              <a:t>Mise en place de notre propre questionnaire sur le site de NISIS</a:t>
            </a:r>
            <a:endParaRPr lang="fr-FR">
              <a:ea typeface="Calibri"/>
              <a:cs typeface="Calibri"/>
            </a:endParaRPr>
          </a:p>
          <a:p>
            <a:endParaRPr lang="fr-FR"/>
          </a:p>
          <a:p>
            <a:endParaRPr lang="fr-FR">
              <a:ea typeface="Calibri" panose="020F0502020204030204"/>
              <a:cs typeface="Calibri" panose="020F0502020204030204"/>
            </a:endParaRP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Une fois le formulaire rempli, nous voulons enregistrer les données automatiquement et remplir un fichier Word conforme pour le prospect.</a:t>
            </a:r>
            <a:endParaRPr lang="fr-FR">
              <a:ea typeface="Calibri"/>
              <a:cs typeface="Calibri"/>
            </a:endParaRP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82D7A0-1AC5-299F-B00D-4E8A56CD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921" y="1772169"/>
            <a:ext cx="2753681" cy="2753681"/>
          </a:xfrm>
          <a:prstGeom prst="rect">
            <a:avLst/>
          </a:prstGeom>
        </p:spPr>
      </p:pic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1B0E30EE-1D6E-87B9-A6FB-693EE0AFD9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9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862A4-3D42-3AC3-8E83-D7CF7253A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1A15F-FAB4-78FA-136B-0CE909D4D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FE20D-148E-437A-48C1-C41389E83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DCEF8B5-FF27-3A58-5706-C82D548A8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203EE9-B5AC-1AD3-9578-68C801A0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C0AA54B-017E-C056-D81C-5A2D3039A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1D1EAB-0193-9153-B7F1-5DE4CCDA7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217D15-3D29-5B0E-FF23-0DDDC027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8F7CC3-0338-F35B-5EA5-1173FA9B11C8}"/>
              </a:ext>
            </a:extLst>
          </p:cNvPr>
          <p:cNvSpPr txBox="1">
            <a:spLocks/>
          </p:cNvSpPr>
          <p:nvPr/>
        </p:nvSpPr>
        <p:spPr>
          <a:xfrm>
            <a:off x="2672237" y="398192"/>
            <a:ext cx="736510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100" b="1">
                <a:ea typeface="Calibri Light"/>
                <a:cs typeface="Calibri Light"/>
              </a:rPr>
              <a:t>Le profil de risque investisseur (PRI)</a:t>
            </a:r>
            <a:endParaRPr lang="fr-FR"/>
          </a:p>
        </p:txBody>
      </p:sp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80C4D726-907E-F304-3377-A5409286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205" y="1771120"/>
            <a:ext cx="4236509" cy="4913842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E0CADC34-A40D-C184-1F46-9EFB59E59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3300" y="2336800"/>
            <a:ext cx="914400" cy="914400"/>
          </a:xfrm>
          <a:prstGeom prst="rect">
            <a:avLst/>
          </a:prstGeom>
        </p:spPr>
      </p:pic>
      <p:pic>
        <p:nvPicPr>
          <p:cNvPr id="2" name="Graphique 1" descr="Badge contour">
            <a:extLst>
              <a:ext uri="{FF2B5EF4-FFF2-40B4-BE49-F238E27FC236}">
                <a16:creationId xmlns:a16="http://schemas.microsoft.com/office/drawing/2014/main" id="{7EB16949-8B48-F4AC-2739-9D41868D6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3300" y="4083050"/>
            <a:ext cx="914400" cy="914400"/>
          </a:xfrm>
          <a:prstGeom prst="rect">
            <a:avLst/>
          </a:prstGeom>
        </p:spPr>
      </p:pic>
      <p:pic>
        <p:nvPicPr>
          <p:cNvPr id="6" name="Graphique 5" descr="Badge 3 contour">
            <a:extLst>
              <a:ext uri="{FF2B5EF4-FFF2-40B4-BE49-F238E27FC236}">
                <a16:creationId xmlns:a16="http://schemas.microsoft.com/office/drawing/2014/main" id="{BB507DE7-AA15-C03A-9D0C-702CDDBBC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5634" y="5723467"/>
            <a:ext cx="914400" cy="914400"/>
          </a:xfrm>
          <a:prstGeom prst="rect">
            <a:avLst/>
          </a:prstGeom>
        </p:spPr>
      </p:pic>
      <p:pic>
        <p:nvPicPr>
          <p:cNvPr id="7" name="Picture 6" descr="A logo for a company&#10;&#10;Description automatically generated">
            <a:extLst>
              <a:ext uri="{FF2B5EF4-FFF2-40B4-BE49-F238E27FC236}">
                <a16:creationId xmlns:a16="http://schemas.microsoft.com/office/drawing/2014/main" id="{9FB18DC0-F31B-0825-BF28-D09175330BA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9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862A4-3D42-3AC3-8E83-D7CF7253A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1A15F-FAB4-78FA-136B-0CE909D4D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FE20D-148E-437A-48C1-C41389E83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DCEF8B5-FF27-3A58-5706-C82D548A8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203EE9-B5AC-1AD3-9578-68C801A0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C0AA54B-017E-C056-D81C-5A2D3039A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1D1EAB-0193-9153-B7F1-5DE4CCDA7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217D15-3D29-5B0E-FF23-0DDDC027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8F7CC3-0338-F35B-5EA5-1173FA9B11C8}"/>
              </a:ext>
            </a:extLst>
          </p:cNvPr>
          <p:cNvSpPr txBox="1">
            <a:spLocks/>
          </p:cNvSpPr>
          <p:nvPr/>
        </p:nvSpPr>
        <p:spPr>
          <a:xfrm>
            <a:off x="2672237" y="398192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Le profil de risque investisseur (PRI)</a:t>
            </a:r>
            <a:endParaRPr lang="en-GB" b="1"/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116AC21-CFB7-28F4-6F03-3FC52DFE4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02" y="2121947"/>
            <a:ext cx="6863798" cy="3429000"/>
          </a:xfrm>
          <a:prstGeom prst="rect">
            <a:avLst/>
          </a:prstGeom>
        </p:spPr>
      </p:pic>
      <p:pic>
        <p:nvPicPr>
          <p:cNvPr id="10" name="Graphique 9" descr="Badge 1 contour">
            <a:extLst>
              <a:ext uri="{FF2B5EF4-FFF2-40B4-BE49-F238E27FC236}">
                <a16:creationId xmlns:a16="http://schemas.microsoft.com/office/drawing/2014/main" id="{58B1BB29-D7B2-3A49-363E-687900000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4300" y="82550"/>
            <a:ext cx="1686983" cy="1686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5AC173-0557-DBAB-2606-533044F585A6}"/>
              </a:ext>
            </a:extLst>
          </p:cNvPr>
          <p:cNvSpPr txBox="1"/>
          <p:nvPr/>
        </p:nvSpPr>
        <p:spPr>
          <a:xfrm>
            <a:off x="896783" y="1959010"/>
            <a:ext cx="43261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400" u="sng"/>
              <a:t>Les questions réglementaires : </a:t>
            </a:r>
            <a:endParaRPr lang="fr-FR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/>
              <a:t>Situation personnelle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/>
              <a:t>Situation professionnelle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/>
              <a:t>Revenus annuels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/>
              <a:t>Charges annuelles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/>
              <a:t>Actifs et passifs détenus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/>
              <a:t>Connaissances et expériences financières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/>
              <a:t>Investissement durable (ESG)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0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862A4-3D42-3AC3-8E83-D7CF7253A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1A15F-FAB4-78FA-136B-0CE909D4D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FE20D-148E-437A-48C1-C41389E83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DCEF8B5-FF27-3A58-5706-C82D548A8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203EE9-B5AC-1AD3-9578-68C801A0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C0AA54B-017E-C056-D81C-5A2D3039A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1D1EAB-0193-9153-B7F1-5DE4CCDA7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217D15-3D29-5B0E-FF23-0DDDC027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8F7CC3-0338-F35B-5EA5-1173FA9B11C8}"/>
              </a:ext>
            </a:extLst>
          </p:cNvPr>
          <p:cNvSpPr txBox="1">
            <a:spLocks/>
          </p:cNvSpPr>
          <p:nvPr/>
        </p:nvSpPr>
        <p:spPr>
          <a:xfrm>
            <a:off x="2672237" y="398192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Le profil de risque investisseur (PRI)</a:t>
            </a:r>
            <a:endParaRPr lang="en-GB" b="1"/>
          </a:p>
        </p:txBody>
      </p:sp>
      <p:pic>
        <p:nvPicPr>
          <p:cNvPr id="3" name="Image 5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2726D262-BB96-9870-8EED-70E30FDA8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2" y="1770518"/>
            <a:ext cx="10696755" cy="4855342"/>
          </a:xfrm>
          <a:prstGeom prst="rect">
            <a:avLst/>
          </a:prstGeom>
        </p:spPr>
      </p:pic>
      <p:pic>
        <p:nvPicPr>
          <p:cNvPr id="4" name="Graphique 2" descr="Badge contour">
            <a:extLst>
              <a:ext uri="{FF2B5EF4-FFF2-40B4-BE49-F238E27FC236}">
                <a16:creationId xmlns:a16="http://schemas.microsoft.com/office/drawing/2014/main" id="{5D1022AC-68EC-ADF3-CD2B-7501202D4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2550" y="58738"/>
            <a:ext cx="1724024" cy="17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4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862A4-3D42-3AC3-8E83-D7CF7253A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1A15F-FAB4-78FA-136B-0CE909D4D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FE20D-148E-437A-48C1-C41389E83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DCEF8B5-FF27-3A58-5706-C82D548A8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203EE9-B5AC-1AD3-9578-68C801A0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C0AA54B-017E-C056-D81C-5A2D3039A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1D1EAB-0193-9153-B7F1-5DE4CCDA7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217D15-3D29-5B0E-FF23-0DDDC027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8F7CC3-0338-F35B-5EA5-1173FA9B11C8}"/>
              </a:ext>
            </a:extLst>
          </p:cNvPr>
          <p:cNvSpPr txBox="1">
            <a:spLocks/>
          </p:cNvSpPr>
          <p:nvPr/>
        </p:nvSpPr>
        <p:spPr>
          <a:xfrm>
            <a:off x="2672237" y="398192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Le profil de risque investisseur (PRI)</a:t>
            </a:r>
            <a:endParaRPr lang="en-GB" b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9BFE9B-B73D-9CA4-1C13-C65CF9D9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451" y="1852083"/>
            <a:ext cx="5559182" cy="4614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phique 7" descr="Badge 3 contour">
            <a:extLst>
              <a:ext uri="{FF2B5EF4-FFF2-40B4-BE49-F238E27FC236}">
                <a16:creationId xmlns:a16="http://schemas.microsoft.com/office/drawing/2014/main" id="{4EED8BF4-C708-90E0-9A89-8E929836D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7259" y="8469"/>
            <a:ext cx="1759741" cy="17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9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2672237" y="44321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</a:t>
            </a:r>
            <a:endParaRPr lang="en-GB" sz="56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5DEF0-CDB1-C731-0951-8854617A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80" y="2049109"/>
            <a:ext cx="4885438" cy="4763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7D9C17-C227-7DCC-3449-82F68197D662}"/>
              </a:ext>
            </a:extLst>
          </p:cNvPr>
          <p:cNvSpPr txBox="1"/>
          <p:nvPr/>
        </p:nvSpPr>
        <p:spPr>
          <a:xfrm>
            <a:off x="8616688" y="3372971"/>
            <a:ext cx="285821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Exemple d’un contrat Generali</a:t>
            </a:r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A4FC1044-3155-9D93-E07C-4FC753382B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8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FCF2A7-F473-F681-4599-D2F1442FE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5A27C7-AD9F-D22A-810E-A176A5A0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0ED938-533E-9CB8-51AE-9623B63D1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6B2718-A478-6AA6-E4E9-A314C4875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EA83D3-D5EB-AC31-F527-1248D3E5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127F4-B36A-8697-E782-99689CDF5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1D8D5CF-0F83-C207-8D76-C455CE66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EAE24D4E-CF1B-89EF-B0CA-D6C2B20C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E50A3-D93C-D463-1723-59418C026FE2}"/>
              </a:ext>
            </a:extLst>
          </p:cNvPr>
          <p:cNvSpPr txBox="1">
            <a:spLocks/>
          </p:cNvSpPr>
          <p:nvPr/>
        </p:nvSpPr>
        <p:spPr>
          <a:xfrm>
            <a:off x="2672237" y="44321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</a:t>
            </a:r>
            <a:endParaRPr lang="en-GB" sz="5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D8FA4-26FC-1E89-8120-22910CFEF6EE}"/>
              </a:ext>
            </a:extLst>
          </p:cNvPr>
          <p:cNvSpPr txBox="1"/>
          <p:nvPr/>
        </p:nvSpPr>
        <p:spPr>
          <a:xfrm>
            <a:off x="7189110" y="5443522"/>
            <a:ext cx="318942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Extraction des codes ISIN du contrat Generali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BA8FB-BD2E-6F3A-FA28-AB5A4854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17" y="1849026"/>
            <a:ext cx="3899330" cy="359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1D06F-B0EC-A5C5-B08A-D10C1EE43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300" y="1849026"/>
            <a:ext cx="5067232" cy="3455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3D7CEF09-3874-A17E-E661-73984CC5F2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4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CB87CC-2E4D-CE92-1EC1-1CA677478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C302C-323F-2C43-F037-1246E5CBC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B5A70-9811-EC32-E390-8D5B284F4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D59154-EA9A-E20E-A1C1-C13A71D74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EAB44-5F3F-882A-4F8A-D4B8964C7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4FCEC4-E321-D40D-EB7C-32E849F3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76C5F39-8841-6F0E-A573-EF767C08E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90C84C3A-6BAB-4E5F-D54A-77C72F4C2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2F3922-B457-4296-8F44-38FF089E960A}"/>
              </a:ext>
            </a:extLst>
          </p:cNvPr>
          <p:cNvSpPr txBox="1">
            <a:spLocks/>
          </p:cNvSpPr>
          <p:nvPr/>
        </p:nvSpPr>
        <p:spPr>
          <a:xfrm>
            <a:off x="2672237" y="44321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</a:t>
            </a:r>
            <a:endParaRPr lang="en-GB" sz="5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5F089-4D2D-D1DC-31A2-F54182B0B5D7}"/>
              </a:ext>
            </a:extLst>
          </p:cNvPr>
          <p:cNvSpPr txBox="1"/>
          <p:nvPr/>
        </p:nvSpPr>
        <p:spPr>
          <a:xfrm>
            <a:off x="5241824" y="5366223"/>
            <a:ext cx="492438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Dans un premier temps, nous utilisions une API pour pouvoir convertir les ISIN en </a:t>
            </a:r>
            <a:r>
              <a:rPr lang="fr-FR" err="1"/>
              <a:t>tickers</a:t>
            </a:r>
            <a:r>
              <a:rPr lang="fr-FR"/>
              <a:t> (ou symbole) indispensable pour récupérer les fonds sur Yahoo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2F14C-F32D-F943-C348-0895840A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50" y="1868931"/>
            <a:ext cx="8903681" cy="3302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33BB0FFD-C078-302D-C5DD-425675036D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4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D8BAA-8000-009E-AB4E-88C0E6337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70204A-C85F-0D83-88E3-3D547B0B0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2FD09C-43BD-4BF6-A81A-10BAF29C8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35EC00-071B-4F1E-4917-BCCBA365F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DB5A9-85C3-9B95-72D1-97BDA6AA5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79C0308-3211-F443-35C0-6B3BB5F91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52882C6-67DD-041B-64CE-BF640F6E9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59B6AF70-57E6-CB71-0679-7BEDD9428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D645B4-B14F-3F09-CDE2-31B9E36FD06E}"/>
              </a:ext>
            </a:extLst>
          </p:cNvPr>
          <p:cNvSpPr txBox="1">
            <a:spLocks/>
          </p:cNvSpPr>
          <p:nvPr/>
        </p:nvSpPr>
        <p:spPr>
          <a:xfrm>
            <a:off x="2672237" y="44321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</a:t>
            </a:r>
            <a:endParaRPr lang="en-GB" sz="56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47F19-5BC8-111E-D1E7-EF081FEF1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3"/>
          <a:stretch/>
        </p:blipFill>
        <p:spPr>
          <a:xfrm>
            <a:off x="395346" y="1698727"/>
            <a:ext cx="5951531" cy="2323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7C9AE7-5DE5-CA8D-8178-B635A0CDE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221" y="2932982"/>
            <a:ext cx="6085509" cy="3529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AA5A4E-4623-EA99-632A-2E4F26B6E6D8}"/>
              </a:ext>
            </a:extLst>
          </p:cNvPr>
          <p:cNvSpPr txBox="1"/>
          <p:nvPr/>
        </p:nvSpPr>
        <p:spPr>
          <a:xfrm>
            <a:off x="521722" y="4108751"/>
            <a:ext cx="404249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Extraction de tous les ISIN du contrat du client converti en </a:t>
            </a:r>
            <a:r>
              <a:rPr lang="fr-FR" err="1"/>
              <a:t>ticker</a:t>
            </a:r>
            <a:r>
              <a:rPr lang="fr-FR"/>
              <a:t> et récupération du fond trouvé sur Yahoo Finance</a:t>
            </a:r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72E19985-37F1-EA88-01DF-353AE42EE3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D2400D4-1E71-A946-D4FC-7DE30DC79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A687BB7-878F-7CA5-A2AA-D0B10BF6186D}"/>
              </a:ext>
            </a:extLst>
          </p:cNvPr>
          <p:cNvSpPr txBox="1">
            <a:spLocks/>
          </p:cNvSpPr>
          <p:nvPr/>
        </p:nvSpPr>
        <p:spPr>
          <a:xfrm>
            <a:off x="2059781" y="2283006"/>
            <a:ext cx="80724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/>
              <a:t>Société </a:t>
            </a:r>
            <a:r>
              <a:rPr lang="fr-FR" sz="2000"/>
              <a:t>spécialisée</a:t>
            </a:r>
            <a:r>
              <a:rPr lang="en-GB" sz="2000"/>
              <a:t> dans le conseil patrimonial, financier et </a:t>
            </a:r>
            <a:r>
              <a:rPr lang="fr-FR" sz="2000"/>
              <a:t>immobilier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000"/>
          </a:p>
          <a:p>
            <a:pPr algn="l"/>
            <a:r>
              <a:rPr lang="en-GB" sz="2000">
                <a:sym typeface="Wingdings" panose="05000000000000000000" pitchFamily="2" charset="2"/>
              </a:rPr>
              <a:t>	  </a:t>
            </a:r>
            <a:r>
              <a:rPr lang="fr-FR" sz="2000">
                <a:sym typeface="Wingdings" panose="05000000000000000000" pitchFamily="2" charset="2"/>
              </a:rPr>
              <a:t>Particuliers</a:t>
            </a:r>
            <a:r>
              <a:rPr lang="en-GB" sz="2000">
                <a:sym typeface="Wingdings" panose="05000000000000000000" pitchFamily="2" charset="2"/>
              </a:rPr>
              <a:t>, </a:t>
            </a:r>
            <a:r>
              <a:rPr lang="fr-FR" sz="2000">
                <a:sym typeface="Wingdings" panose="05000000000000000000" pitchFamily="2" charset="2"/>
              </a:rPr>
              <a:t>professions</a:t>
            </a:r>
            <a:r>
              <a:rPr lang="en-GB" sz="2000">
                <a:sym typeface="Wingdings" panose="05000000000000000000" pitchFamily="2" charset="2"/>
              </a:rPr>
              <a:t> </a:t>
            </a:r>
            <a:r>
              <a:rPr lang="fr-FR" sz="2000">
                <a:sym typeface="Wingdings" panose="05000000000000000000" pitchFamily="2" charset="2"/>
              </a:rPr>
              <a:t>libérales</a:t>
            </a:r>
            <a:r>
              <a:rPr lang="en-GB" sz="2000">
                <a:sym typeface="Wingdings" panose="05000000000000000000" pitchFamily="2" charset="2"/>
              </a:rPr>
              <a:t> et chefs </a:t>
            </a:r>
            <a:r>
              <a:rPr lang="fr-FR" sz="2000">
                <a:sym typeface="Wingdings" panose="05000000000000000000" pitchFamily="2" charset="2"/>
              </a:rPr>
              <a:t>d’entreprise</a:t>
            </a:r>
          </a:p>
          <a:p>
            <a:pPr algn="l"/>
            <a:endParaRPr lang="fr-FR" sz="200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/>
              <a:t>Biarritz et Paris</a:t>
            </a:r>
          </a:p>
          <a:p>
            <a:pPr algn="l"/>
            <a:endParaRPr lang="en-GB" sz="2000"/>
          </a:p>
          <a:p>
            <a:endParaRPr lang="en-GB" sz="20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79F464-4A10-3858-2706-4A6AA9CC9EC8}"/>
              </a:ext>
            </a:extLst>
          </p:cNvPr>
          <p:cNvSpPr txBox="1">
            <a:spLocks/>
          </p:cNvSpPr>
          <p:nvPr/>
        </p:nvSpPr>
        <p:spPr>
          <a:xfrm>
            <a:off x="2459411" y="733788"/>
            <a:ext cx="727317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Présentation de l’entreprise partenaire</a:t>
            </a:r>
            <a:endParaRPr lang="en-GB" b="1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C203A3C0-887F-D581-E52A-2FEEE7E4F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82121A-05BE-D96B-9DBB-42D516B4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45C2D6-D994-70A0-BC13-6249FD9C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F04846-75E9-0E5B-F2B2-2C3CDAE5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FBE4E-930B-64A0-90C7-793FBEC60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7A183E-8A0C-FC86-A6B3-716A85B5B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B66E6-1740-CA1E-67AC-BDDCA2628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AC62299-03BE-5632-A2BF-D03F1A777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3D92B1EC-9C74-6BAB-3176-B6A549673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2691E3-0361-4FE7-8BEE-AE33288126E5}"/>
              </a:ext>
            </a:extLst>
          </p:cNvPr>
          <p:cNvSpPr txBox="1">
            <a:spLocks/>
          </p:cNvSpPr>
          <p:nvPr/>
        </p:nvSpPr>
        <p:spPr>
          <a:xfrm>
            <a:off x="2672237" y="44321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</a:t>
            </a:r>
            <a:endParaRPr lang="en-GB" sz="5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E1530-8E56-5D4B-7B48-DF2FA00683A2}"/>
              </a:ext>
            </a:extLst>
          </p:cNvPr>
          <p:cNvSpPr txBox="1"/>
          <p:nvPr/>
        </p:nvSpPr>
        <p:spPr>
          <a:xfrm>
            <a:off x="1286505" y="1971768"/>
            <a:ext cx="404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Console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D3723-F641-4B07-527B-26299FDA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25" y="2528904"/>
            <a:ext cx="11042073" cy="3325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BEF37-EFA2-D612-F95B-D9EB073F3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651" y="1719767"/>
            <a:ext cx="4843467" cy="550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2C01597A-1BC3-3F0E-8D6B-E021F5A973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B57093-375A-5E4E-2002-2DBE3159A614}"/>
              </a:ext>
            </a:extLst>
          </p:cNvPr>
          <p:cNvSpPr txBox="1"/>
          <p:nvPr/>
        </p:nvSpPr>
        <p:spPr>
          <a:xfrm>
            <a:off x="4013022" y="6033184"/>
            <a:ext cx="38216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/>
              <a:t>Problème : </a:t>
            </a:r>
            <a:r>
              <a:rPr lang="fr-FR"/>
              <a:t>mise à jour non régulière des données donc allocation biaisée</a:t>
            </a:r>
          </a:p>
        </p:txBody>
      </p:sp>
    </p:spTree>
    <p:extLst>
      <p:ext uri="{BB962C8B-B14F-4D97-AF65-F5344CB8AC3E}">
        <p14:creationId xmlns:p14="http://schemas.microsoft.com/office/powerpoint/2010/main" val="422669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82121A-05BE-D96B-9DBB-42D516B4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45C2D6-D994-70A0-BC13-6249FD9C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F04846-75E9-0E5B-F2B2-2C3CDAE5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FBE4E-930B-64A0-90C7-793FBEC60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7A183E-8A0C-FC86-A6B3-716A85B5B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B66E6-1740-CA1E-67AC-BDDCA2628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AC62299-03BE-5632-A2BF-D03F1A777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3D92B1EC-9C74-6BAB-3176-B6A549673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2691E3-0361-4FE7-8BEE-AE33288126E5}"/>
              </a:ext>
            </a:extLst>
          </p:cNvPr>
          <p:cNvSpPr txBox="1">
            <a:spLocks/>
          </p:cNvSpPr>
          <p:nvPr/>
        </p:nvSpPr>
        <p:spPr>
          <a:xfrm>
            <a:off x="2672237" y="44321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</a:t>
            </a:r>
            <a:endParaRPr lang="en-GB" sz="5600" b="1"/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2C01597A-1BC3-3F0E-8D6B-E021F5A973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B57093-375A-5E4E-2002-2DBE3159A614}"/>
              </a:ext>
            </a:extLst>
          </p:cNvPr>
          <p:cNvSpPr txBox="1"/>
          <p:nvPr/>
        </p:nvSpPr>
        <p:spPr>
          <a:xfrm>
            <a:off x="4062601" y="3790776"/>
            <a:ext cx="382167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Licence scolaire de l’ESILV ne permet pas d’exporter les données de valeurs liquidatives de chaque fond</a:t>
            </a:r>
          </a:p>
        </p:txBody>
      </p:sp>
      <p:pic>
        <p:nvPicPr>
          <p:cNvPr id="1026" name="Picture 2" descr="Bloomberg Logo : histoire, signification de l'emblème">
            <a:extLst>
              <a:ext uri="{FF2B5EF4-FFF2-40B4-BE49-F238E27FC236}">
                <a16:creationId xmlns:a16="http://schemas.microsoft.com/office/drawing/2014/main" id="{49BD5866-0DAA-34D0-7380-CFBFE3577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228917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90A2B630-040F-42BD-4047-48CF332C0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5401" y="26310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E6A6B2-E69A-B774-C09B-9AEE40A57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E3E18B-2433-47A6-D16D-6265A041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" name="Picture 15" descr="A logo for a company&#10;&#10;Description automatically generated">
            <a:extLst>
              <a:ext uri="{FF2B5EF4-FFF2-40B4-BE49-F238E27FC236}">
                <a16:creationId xmlns:a16="http://schemas.microsoft.com/office/drawing/2014/main" id="{511B2852-3C5C-B3A8-4E0E-E0306DB02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8CCC2-1EA3-F578-2B6E-87A89B375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625" y="31317"/>
            <a:ext cx="6744716" cy="682668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169095" y="1525577"/>
            <a:ext cx="4313098" cy="1506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>
                <a:latin typeface="+mn-lt"/>
              </a:rPr>
              <a:t>Solution : </a:t>
            </a:r>
            <a:r>
              <a:rPr lang="fr-FR" sz="3200">
                <a:latin typeface="+mn-lt"/>
              </a:rPr>
              <a:t>web </a:t>
            </a:r>
            <a:r>
              <a:rPr lang="fr-FR" sz="3200" err="1">
                <a:latin typeface="+mn-lt"/>
              </a:rPr>
              <a:t>scrapping</a:t>
            </a:r>
            <a:r>
              <a:rPr lang="fr-FR" sz="3200">
                <a:latin typeface="+mn-lt"/>
              </a:rPr>
              <a:t> sur Boursorama</a:t>
            </a:r>
            <a:endParaRPr lang="en-GB" sz="3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246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487662-583F-6583-4426-EE9F8B17D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9D720CF-92F7-574C-C54E-4A905C00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D5166A-6526-C420-8386-B6C941AB7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83129E-8BFA-7A86-87A4-4AFAF4782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3FF997F-1B3C-6CDA-BFEF-C20A9389D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FBDE13C-DC06-D8BD-5D4E-503AFB3F0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2DFBF0A-B4F8-C618-0F97-B423046B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DF1ACC-BD91-2E9B-44D8-447D8C3E119D}"/>
              </a:ext>
            </a:extLst>
          </p:cNvPr>
          <p:cNvSpPr txBox="1">
            <a:spLocks/>
          </p:cNvSpPr>
          <p:nvPr/>
        </p:nvSpPr>
        <p:spPr>
          <a:xfrm>
            <a:off x="2672237" y="90815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</a:t>
            </a:r>
            <a:br>
              <a:rPr lang="fr-FR" sz="5600" b="1"/>
            </a:br>
            <a:r>
              <a:rPr lang="fr-FR" sz="5600" b="1"/>
              <a:t>Web-</a:t>
            </a:r>
            <a:r>
              <a:rPr lang="fr-FR" sz="5600" b="1" err="1"/>
              <a:t>Scraping</a:t>
            </a:r>
            <a:endParaRPr lang="fr-FR" sz="5600" b="1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16DCE6-0FC9-FB7C-B0E3-2E8A1478F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" r="13027"/>
          <a:stretch/>
        </p:blipFill>
        <p:spPr>
          <a:xfrm>
            <a:off x="64988" y="2037648"/>
            <a:ext cx="6232948" cy="44015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204A54-E7D1-44DF-3534-7D56A61C4D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486" r="344" b="48029"/>
          <a:stretch/>
        </p:blipFill>
        <p:spPr>
          <a:xfrm>
            <a:off x="6498132" y="2037649"/>
            <a:ext cx="5628880" cy="440153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4654CF-7E71-58F0-5143-46DF435E9820}"/>
              </a:ext>
            </a:extLst>
          </p:cNvPr>
          <p:cNvSpPr txBox="1"/>
          <p:nvPr/>
        </p:nvSpPr>
        <p:spPr>
          <a:xfrm>
            <a:off x="0" y="1484756"/>
            <a:ext cx="1221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https://www.boursorama.com/bourse/action/graph/ws/download?length=1825&amp;period=-1&amp;symbol=MP-805900</a:t>
            </a:r>
            <a:endParaRPr kumimoji="0" lang="en-US" altLang="en-US" sz="4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ctr"/>
            <a:endParaRPr lang="en-US"/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E63505B3-F356-FC06-1AFE-DB696CB609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957559" y="1903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2672237" y="44321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 </a:t>
            </a:r>
            <a:r>
              <a:rPr lang="fr-FR" sz="5600" b="1" err="1"/>
              <a:t>Markowitz</a:t>
            </a:r>
            <a:endParaRPr lang="en-GB" sz="5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1AFE8-297C-1EBA-D86B-BE91A9C009FE}"/>
              </a:ext>
            </a:extLst>
          </p:cNvPr>
          <p:cNvSpPr txBox="1"/>
          <p:nvPr/>
        </p:nvSpPr>
        <p:spPr>
          <a:xfrm>
            <a:off x="399973" y="1933947"/>
            <a:ext cx="4804122" cy="434084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err="1">
                <a:solidFill>
                  <a:srgbClr val="F780BF"/>
                </a:solidFill>
                <a:latin typeface="Consolas"/>
              </a:rPr>
              <a:t>def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 </a:t>
            </a:r>
            <a:r>
              <a:rPr lang="fr-FR" sz="1000" err="1">
                <a:solidFill>
                  <a:srgbClr val="8AFF80"/>
                </a:solidFill>
                <a:latin typeface="Consolas"/>
              </a:rPr>
              <a:t>portfolio_opti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(stocks)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:</a:t>
            </a:r>
            <a:br>
              <a:rPr lang="fr-FR" sz="1000">
                <a:solidFill>
                  <a:srgbClr val="F780BF"/>
                </a:solidFill>
                <a:latin typeface="Consolas"/>
              </a:rPr>
            </a:br>
            <a:r>
              <a:rPr lang="fr-FR" sz="1000">
                <a:solidFill>
                  <a:srgbClr val="F780BF"/>
                </a:solidFill>
                <a:latin typeface="Consolas"/>
              </a:rPr>
              <a:t>    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data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=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yf.</a:t>
            </a:r>
            <a:r>
              <a:rPr lang="fr-FR" sz="1000" err="1">
                <a:solidFill>
                  <a:srgbClr val="50FA78"/>
                </a:solidFill>
                <a:latin typeface="Consolas"/>
              </a:rPr>
              <a:t>download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(stocks, </a:t>
            </a:r>
            <a:r>
              <a:rPr lang="fr-FR" sz="1000" i="1">
                <a:solidFill>
                  <a:srgbClr val="F89580"/>
                </a:solidFill>
                <a:latin typeface="Consolas"/>
              </a:rPr>
              <a:t>start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=</a:t>
            </a:r>
            <a:r>
              <a:rPr lang="fr-FR" sz="1000">
                <a:solidFill>
                  <a:srgbClr val="FEFF80"/>
                </a:solidFill>
                <a:latin typeface="Consolas"/>
              </a:rPr>
              <a:t>'2023-01-01'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)[</a:t>
            </a:r>
            <a:r>
              <a:rPr lang="fr-FR" sz="1000">
                <a:solidFill>
                  <a:srgbClr val="FEFF80"/>
                </a:solidFill>
                <a:latin typeface="Consolas"/>
              </a:rPr>
              <a:t>'Adj Close'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]</a:t>
            </a:r>
            <a:br>
              <a:rPr lang="fr-FR" sz="1000">
                <a:solidFill>
                  <a:srgbClr val="F8F8F2"/>
                </a:solidFill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 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data.</a:t>
            </a:r>
            <a:r>
              <a:rPr lang="fr-FR" sz="1000" err="1">
                <a:solidFill>
                  <a:srgbClr val="50FA78"/>
                </a:solidFill>
                <a:latin typeface="Consolas"/>
              </a:rPr>
              <a:t>sort_index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(</a:t>
            </a:r>
            <a:r>
              <a:rPr lang="fr-FR" sz="1000" i="1" err="1">
                <a:solidFill>
                  <a:srgbClr val="F89580"/>
                </a:solidFill>
                <a:latin typeface="Consolas"/>
              </a:rPr>
              <a:t>inplace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=</a:t>
            </a:r>
            <a:r>
              <a:rPr lang="fr-FR" sz="1000" err="1">
                <a:solidFill>
                  <a:srgbClr val="F780BF"/>
                </a:solidFill>
                <a:latin typeface="Consolas"/>
              </a:rPr>
              <a:t>True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)</a:t>
            </a:r>
            <a:br>
              <a:rPr lang="fr-FR" sz="1000">
                <a:solidFill>
                  <a:srgbClr val="F8F8F2"/>
                </a:solidFill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  </a:t>
            </a:r>
            <a:br>
              <a:rPr lang="fr-FR" sz="1000"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 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#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Convert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daily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stock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prices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into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daily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returns</a:t>
            </a:r>
            <a:br>
              <a:rPr lang="fr-FR" sz="1000" i="1">
                <a:solidFill>
                  <a:srgbClr val="6272A4"/>
                </a:solidFill>
                <a:latin typeface="Consolas"/>
              </a:rPr>
            </a:br>
            <a:r>
              <a:rPr lang="fr-FR" sz="1000" i="1">
                <a:solidFill>
                  <a:srgbClr val="6272A4"/>
                </a:solidFill>
                <a:latin typeface="Consolas"/>
              </a:rPr>
              <a:t>   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returns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=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data.</a:t>
            </a:r>
            <a:r>
              <a:rPr lang="fr-FR" sz="1000" err="1">
                <a:solidFill>
                  <a:srgbClr val="50FA78"/>
                </a:solidFill>
                <a:latin typeface="Consolas"/>
              </a:rPr>
              <a:t>pct_change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()</a:t>
            </a:r>
            <a:br>
              <a:rPr lang="fr-FR" sz="1000">
                <a:solidFill>
                  <a:srgbClr val="F8F8F2"/>
                </a:solidFill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  </a:t>
            </a:r>
            <a:br>
              <a:rPr lang="fr-FR" sz="1000"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 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#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Calculate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mean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daily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return and covariance of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daily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returns</a:t>
            </a:r>
            <a:br>
              <a:rPr lang="fr-FR" sz="1000" i="1">
                <a:solidFill>
                  <a:srgbClr val="6272A4"/>
                </a:solidFill>
                <a:latin typeface="Consolas"/>
              </a:rPr>
            </a:br>
            <a:r>
              <a:rPr lang="fr-FR" sz="1000" i="1">
                <a:solidFill>
                  <a:srgbClr val="6272A4"/>
                </a:solidFill>
                <a:latin typeface="Consolas"/>
              </a:rPr>
              <a:t>   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mean_daily_returns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=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returns.</a:t>
            </a:r>
            <a:r>
              <a:rPr lang="fr-FR" sz="1000" err="1">
                <a:solidFill>
                  <a:srgbClr val="50FA78"/>
                </a:solidFill>
                <a:latin typeface="Consolas"/>
              </a:rPr>
              <a:t>mean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()</a:t>
            </a:r>
            <a:br>
              <a:rPr lang="fr-FR" sz="1000">
                <a:solidFill>
                  <a:srgbClr val="F8F8F2"/>
                </a:solidFill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 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cov_matrix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=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returns.</a:t>
            </a:r>
            <a:r>
              <a:rPr lang="fr-FR" sz="1000" err="1">
                <a:solidFill>
                  <a:srgbClr val="50FA78"/>
                </a:solidFill>
                <a:latin typeface="Consolas"/>
              </a:rPr>
              <a:t>cov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()</a:t>
            </a:r>
            <a:br>
              <a:rPr lang="fr-FR" sz="1000">
                <a:solidFill>
                  <a:srgbClr val="F8F8F2"/>
                </a:solidFill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  </a:t>
            </a:r>
            <a:br>
              <a:rPr lang="fr-FR" sz="1000"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 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# Set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number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of runs of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random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portfolio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weights</a:t>
            </a:r>
            <a:br>
              <a:rPr lang="fr-FR" sz="1000" i="1">
                <a:solidFill>
                  <a:srgbClr val="6272A4"/>
                </a:solidFill>
                <a:latin typeface="Consolas"/>
              </a:rPr>
            </a:br>
            <a:r>
              <a:rPr lang="fr-FR" sz="1000" i="1">
                <a:solidFill>
                  <a:srgbClr val="6272A4"/>
                </a:solidFill>
                <a:latin typeface="Consolas"/>
              </a:rPr>
              <a:t>   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num_portfolios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= </a:t>
            </a:r>
            <a:r>
              <a:rPr lang="fr-FR" sz="1000">
                <a:solidFill>
                  <a:srgbClr val="9580FF"/>
                </a:solidFill>
                <a:latin typeface="Consolas"/>
              </a:rPr>
              <a:t>25000</a:t>
            </a:r>
            <a:br>
              <a:rPr lang="fr-FR" sz="1000">
                <a:solidFill>
                  <a:srgbClr val="9580FF"/>
                </a:solidFill>
                <a:latin typeface="Consolas"/>
              </a:rPr>
            </a:br>
            <a:r>
              <a:rPr lang="fr-FR" sz="1000">
                <a:solidFill>
                  <a:srgbClr val="9580FF"/>
                </a:solidFill>
                <a:latin typeface="Consolas"/>
              </a:rPr>
              <a:t>    </a:t>
            </a:r>
            <a:br>
              <a:rPr lang="fr-FR" sz="1000">
                <a:latin typeface="Consolas"/>
              </a:rPr>
            </a:br>
            <a:r>
              <a:rPr lang="fr-FR" sz="1000">
                <a:solidFill>
                  <a:srgbClr val="9580FF"/>
                </a:solidFill>
                <a:latin typeface="Consolas"/>
              </a:rPr>
              <a:t>   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# Set up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array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to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hold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results</a:t>
            </a:r>
            <a:br>
              <a:rPr lang="fr-FR" sz="1000" i="1">
                <a:solidFill>
                  <a:srgbClr val="6272A4"/>
                </a:solidFill>
                <a:latin typeface="Consolas"/>
              </a:rPr>
            </a:br>
            <a:r>
              <a:rPr lang="fr-FR" sz="1000" i="1">
                <a:solidFill>
                  <a:srgbClr val="6272A4"/>
                </a:solidFill>
                <a:latin typeface="Consolas"/>
              </a:rPr>
              <a:t>    # The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number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of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rows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is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3 (for '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ret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', '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stdev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', '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sharpe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') plus the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number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of stocks</a:t>
            </a:r>
            <a:br>
              <a:rPr lang="fr-FR" sz="1000" i="1">
                <a:solidFill>
                  <a:srgbClr val="6272A4"/>
                </a:solidFill>
                <a:latin typeface="Consolas"/>
              </a:rPr>
            </a:br>
            <a:r>
              <a:rPr lang="fr-FR" sz="1000" i="1">
                <a:solidFill>
                  <a:srgbClr val="6272A4"/>
                </a:solidFill>
                <a:latin typeface="Consolas"/>
              </a:rPr>
              <a:t>   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num_stocks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= </a:t>
            </a:r>
            <a:r>
              <a:rPr lang="fr-FR" sz="1000" i="1" err="1">
                <a:solidFill>
                  <a:srgbClr val="80FFEA"/>
                </a:solidFill>
                <a:latin typeface="Consolas"/>
              </a:rPr>
              <a:t>len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(stocks)</a:t>
            </a:r>
            <a:br>
              <a:rPr lang="fr-FR" sz="1000">
                <a:solidFill>
                  <a:srgbClr val="F8F8F2"/>
                </a:solidFill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 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results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=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np.</a:t>
            </a:r>
            <a:r>
              <a:rPr lang="fr-FR" sz="1000" err="1">
                <a:solidFill>
                  <a:srgbClr val="50FA78"/>
                </a:solidFill>
                <a:latin typeface="Consolas"/>
              </a:rPr>
              <a:t>zeros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((</a:t>
            </a:r>
            <a:r>
              <a:rPr lang="fr-FR" sz="1000">
                <a:solidFill>
                  <a:srgbClr val="9580FF"/>
                </a:solidFill>
                <a:latin typeface="Consolas"/>
              </a:rPr>
              <a:t>3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+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num_stocks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,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num_portfolios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))</a:t>
            </a:r>
            <a:br>
              <a:rPr lang="fr-FR" sz="1000">
                <a:solidFill>
                  <a:srgbClr val="F8F8F2"/>
                </a:solidFill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  </a:t>
            </a:r>
            <a:br>
              <a:rPr lang="fr-FR" sz="1000"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for 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i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in </a:t>
            </a:r>
            <a:r>
              <a:rPr lang="fr-FR" sz="1000" i="1">
                <a:solidFill>
                  <a:srgbClr val="80FFEA"/>
                </a:solidFill>
                <a:latin typeface="Consolas"/>
              </a:rPr>
              <a:t>range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(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num_portfolios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)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:</a:t>
            </a:r>
            <a:br>
              <a:rPr lang="fr-FR" sz="1000">
                <a:solidFill>
                  <a:srgbClr val="F780BF"/>
                </a:solidFill>
                <a:latin typeface="Consolas"/>
              </a:rPr>
            </a:br>
            <a:r>
              <a:rPr lang="fr-FR" sz="1000">
                <a:solidFill>
                  <a:srgbClr val="F780BF"/>
                </a:solidFill>
                <a:latin typeface="Consolas"/>
              </a:rPr>
              <a:t>        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# Select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random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weights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for portfolio holdings</a:t>
            </a:r>
            <a:br>
              <a:rPr lang="fr-FR" sz="1000" i="1">
                <a:solidFill>
                  <a:srgbClr val="6272A4"/>
                </a:solidFill>
                <a:latin typeface="Consolas"/>
              </a:rPr>
            </a:br>
            <a:r>
              <a:rPr lang="fr-FR" sz="1000" i="1">
                <a:solidFill>
                  <a:srgbClr val="6272A4"/>
                </a:solidFill>
                <a:latin typeface="Consolas"/>
              </a:rPr>
              <a:t>       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weights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=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np.random.</a:t>
            </a:r>
            <a:r>
              <a:rPr lang="fr-FR" sz="1000" err="1">
                <a:solidFill>
                  <a:srgbClr val="50FA78"/>
                </a:solidFill>
                <a:latin typeface="Consolas"/>
              </a:rPr>
              <a:t>random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(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num_stocks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)</a:t>
            </a:r>
            <a:br>
              <a:rPr lang="fr-FR" sz="1000">
                <a:solidFill>
                  <a:srgbClr val="F8F8F2"/>
                </a:solidFill>
                <a:latin typeface="Consolas"/>
              </a:rPr>
            </a:br>
            <a:r>
              <a:rPr lang="fr-FR" sz="1000">
                <a:solidFill>
                  <a:srgbClr val="F8F8F2"/>
                </a:solidFill>
                <a:latin typeface="Consolas"/>
              </a:rPr>
              <a:t>        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# Rebalance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weights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to </a:t>
            </a:r>
            <a:r>
              <a:rPr lang="fr-FR" sz="1000" i="1" err="1">
                <a:solidFill>
                  <a:srgbClr val="6272A4"/>
                </a:solidFill>
                <a:latin typeface="Consolas"/>
              </a:rPr>
              <a:t>sum</a:t>
            </a:r>
            <a:r>
              <a:rPr lang="fr-FR" sz="1000" i="1">
                <a:solidFill>
                  <a:srgbClr val="6272A4"/>
                </a:solidFill>
                <a:latin typeface="Consolas"/>
              </a:rPr>
              <a:t> to 1</a:t>
            </a:r>
            <a:br>
              <a:rPr lang="fr-FR" sz="1000" i="1">
                <a:solidFill>
                  <a:srgbClr val="6272A4"/>
                </a:solidFill>
                <a:latin typeface="Consolas"/>
              </a:rPr>
            </a:br>
            <a:r>
              <a:rPr lang="fr-FR" sz="1000" i="1">
                <a:solidFill>
                  <a:srgbClr val="6272A4"/>
                </a:solidFill>
                <a:latin typeface="Consolas"/>
              </a:rPr>
              <a:t>       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weights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 </a:t>
            </a:r>
            <a:r>
              <a:rPr lang="fr-FR" sz="1000">
                <a:solidFill>
                  <a:srgbClr val="F780BF"/>
                </a:solidFill>
                <a:latin typeface="Consolas"/>
              </a:rPr>
              <a:t>/= 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np.</a:t>
            </a:r>
            <a:r>
              <a:rPr lang="fr-FR" sz="1000" err="1">
                <a:solidFill>
                  <a:srgbClr val="50FA78"/>
                </a:solidFill>
                <a:latin typeface="Consolas"/>
              </a:rPr>
              <a:t>sum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(</a:t>
            </a:r>
            <a:r>
              <a:rPr lang="fr-FR" sz="1000" err="1">
                <a:solidFill>
                  <a:srgbClr val="F8F8F2"/>
                </a:solidFill>
                <a:latin typeface="Consolas"/>
              </a:rPr>
              <a:t>weights</a:t>
            </a:r>
            <a:r>
              <a:rPr lang="fr-FR" sz="1000">
                <a:solidFill>
                  <a:srgbClr val="F8F8F2"/>
                </a:solidFill>
                <a:latin typeface="Consolas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740E04-5413-6656-07CC-9996760BA01C}"/>
              </a:ext>
            </a:extLst>
          </p:cNvPr>
          <p:cNvSpPr txBox="1"/>
          <p:nvPr/>
        </p:nvSpPr>
        <p:spPr>
          <a:xfrm>
            <a:off x="5547451" y="1642048"/>
            <a:ext cx="6100996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portfolio return and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volatility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portfolio_return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fr-FR" sz="1200" b="0" i="0" u="none" strike="noStrike" err="1">
                <a:solidFill>
                  <a:srgbClr val="50FA78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mean_daily_returns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200" b="0" i="0" u="none" strike="noStrike">
                <a:solidFill>
                  <a:srgbClr val="9580FF"/>
                </a:solidFill>
                <a:effectLst/>
                <a:latin typeface="Consolas" panose="020B0609020204030204" pitchFamily="49" charset="0"/>
              </a:rPr>
              <a:t>252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9580FF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portfolio_std_dev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fr-FR" sz="1200" b="0" i="0" u="none" strike="noStrike" err="1">
                <a:solidFill>
                  <a:srgbClr val="50FA78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(np.</a:t>
            </a:r>
            <a:r>
              <a:rPr lang="fr-FR" sz="1200" b="0" i="0" u="none" strike="noStrike">
                <a:solidFill>
                  <a:srgbClr val="50FA7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weights.T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np.</a:t>
            </a:r>
            <a:r>
              <a:rPr lang="fr-FR" sz="1200" b="0" i="0" u="none" strike="noStrike">
                <a:solidFill>
                  <a:srgbClr val="50FA7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cov_matrix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)))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fr-FR" sz="1200" b="0" i="0" u="none" strike="noStrike" err="1">
                <a:solidFill>
                  <a:srgbClr val="50FA78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i="0" u="none" strike="noStrike">
                <a:solidFill>
                  <a:srgbClr val="9580FF"/>
                </a:solidFill>
                <a:effectLst/>
                <a:latin typeface="Consolas" panose="020B0609020204030204" pitchFamily="49" charset="0"/>
              </a:rPr>
              <a:t>252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 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 Store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i="0" u="none" strike="noStrike">
                <a:solidFill>
                  <a:srgbClr val="958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i]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portfolio_return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i="0" u="none" strike="noStrike">
                <a:solidFill>
                  <a:srgbClr val="958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i]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portfolio_std_dev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 Store Sharpe Ratio (return /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volatility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risk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free rate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excluded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simplicity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i="0" u="none" strike="noStrike">
                <a:solidFill>
                  <a:srgbClr val="958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i]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i="0" u="none" strike="noStrike">
                <a:solidFill>
                  <a:srgbClr val="958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i]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i="0" u="none" strike="noStrike">
                <a:solidFill>
                  <a:srgbClr val="958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i]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Iterate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data to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fr-FR" sz="1200" b="0" i="1" u="none" strike="noStrike">
                <a:solidFill>
                  <a:srgbClr val="80FFE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i="1" u="none" strike="noStrike" err="1">
                <a:solidFill>
                  <a:srgbClr val="80FFE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[j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fr-FR" sz="1200" b="0" i="0" u="none" strike="noStrike">
                <a:solidFill>
                  <a:srgbClr val="958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i]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[j]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to Pandas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column_names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i="0" u="none" strike="noStrike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i="0" u="none" strike="noStrike" err="1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fr-FR" sz="1200" b="0" i="0" u="none" strike="noStrike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i="0" u="none" strike="noStrike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i="0" u="none" strike="noStrike" err="1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stdev</a:t>
            </a:r>
            <a:r>
              <a:rPr lang="fr-FR" sz="1200" b="0" i="0" u="none" strike="noStrike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i="0" u="none" strike="noStrike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i="0" u="none" strike="noStrike" err="1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sharpe</a:t>
            </a:r>
            <a:r>
              <a:rPr lang="fr-FR" sz="1200" b="0" i="0" u="none" strike="noStrike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stocks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results_frame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fr-FR" sz="1200" b="0" i="0" u="none" strike="noStrike" err="1">
                <a:solidFill>
                  <a:srgbClr val="50FA78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results.T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i="1" u="none" strike="noStrike" err="1">
                <a:solidFill>
                  <a:srgbClr val="F895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column_names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Locate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position of portfolio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Sharpe Ratio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max_sharpe_port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results_frame.iloc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results_frame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i="0" u="none" strike="noStrike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i="0" u="none" strike="noStrike" err="1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sharpe</a:t>
            </a:r>
            <a:r>
              <a:rPr lang="fr-FR" sz="1200" b="0" i="0" u="none" strike="noStrike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200" b="0" i="0" u="none" strike="noStrike" err="1">
                <a:solidFill>
                  <a:srgbClr val="50FA78"/>
                </a:solidFill>
                <a:effectLst/>
                <a:latin typeface="Consolas" panose="020B0609020204030204" pitchFamily="49" charset="0"/>
              </a:rPr>
              <a:t>idxmax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Locate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position of portfolio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minimum standard </a:t>
            </a:r>
            <a:r>
              <a:rPr lang="fr-FR" sz="1200" b="0" i="1" u="none" strike="noStrike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deviation</a:t>
            </a:r>
            <a: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​</a:t>
            </a:r>
            <a:br>
              <a:rPr lang="fr-FR" sz="12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i="1" u="none" strike="noStrike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min_vol_port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i="0" u="none" strike="noStrike">
                <a:solidFill>
                  <a:srgbClr val="F780B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results_frame.iloc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i="0" u="none" strike="noStrike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results_frame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i="0" u="none" strike="noStrike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i="0" u="none" strike="noStrike" err="1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stdev</a:t>
            </a:r>
            <a:r>
              <a:rPr lang="fr-FR" sz="1200" b="0" i="0" u="none" strike="noStrike">
                <a:solidFill>
                  <a:srgbClr val="FEFF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200" b="0" i="0" u="none" strike="noStrike" err="1">
                <a:solidFill>
                  <a:srgbClr val="50FA78"/>
                </a:solidFill>
                <a:effectLst/>
                <a:latin typeface="Consolas" panose="020B0609020204030204" pitchFamily="49" charset="0"/>
              </a:rPr>
              <a:t>idxmin</a:t>
            </a:r>
            <a:r>
              <a:rPr lang="fr-FR" sz="1200" b="0" i="0" u="none" strike="noStrike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()]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14254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487662-583F-6583-4426-EE9F8B17D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9D720CF-92F7-574C-C54E-4A905C00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D5166A-6526-C420-8386-B6C941AB7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83129E-8BFA-7A86-87A4-4AFAF4782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3FF997F-1B3C-6CDA-BFEF-C20A9389D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FBDE13C-DC06-D8BD-5D4E-503AFB3F0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2DFBF0A-B4F8-C618-0F97-B423046B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DF1ACC-BD91-2E9B-44D8-447D8C3E119D}"/>
              </a:ext>
            </a:extLst>
          </p:cNvPr>
          <p:cNvSpPr txBox="1">
            <a:spLocks/>
          </p:cNvSpPr>
          <p:nvPr/>
        </p:nvSpPr>
        <p:spPr>
          <a:xfrm>
            <a:off x="2672237" y="44321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</a:t>
            </a:r>
            <a:br>
              <a:rPr lang="fr-FR" sz="5600" b="1"/>
            </a:br>
            <a:r>
              <a:rPr lang="fr-FR" sz="5600" b="1"/>
              <a:t>1</a:t>
            </a:r>
            <a:r>
              <a:rPr lang="fr-FR" sz="5600" b="1" baseline="30000"/>
              <a:t>er</a:t>
            </a:r>
            <a:r>
              <a:rPr lang="fr-FR" sz="5600" b="1"/>
              <a:t> </a:t>
            </a:r>
            <a:r>
              <a:rPr lang="fr-FR" sz="5600" b="1" err="1"/>
              <a:t>Markowitz</a:t>
            </a:r>
            <a:endParaRPr lang="fr-FR" sz="5600" b="1"/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E63505B3-F356-FC06-1AFE-DB696CB609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931805" y="4447"/>
            <a:ext cx="1260195" cy="1521130"/>
          </a:xfrm>
          <a:prstGeom prst="rect">
            <a:avLst/>
          </a:prstGeom>
        </p:spPr>
      </p:pic>
      <p:pic>
        <p:nvPicPr>
          <p:cNvPr id="6" name="Image 5" descr="Une image contenant texte, capture d’écran, menu, conception&#10;&#10;Description générée automatiquement">
            <a:extLst>
              <a:ext uri="{FF2B5EF4-FFF2-40B4-BE49-F238E27FC236}">
                <a16:creationId xmlns:a16="http://schemas.microsoft.com/office/drawing/2014/main" id="{8015410A-C965-1F9A-13E0-7327068B5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6" y="2644773"/>
            <a:ext cx="4908290" cy="4092932"/>
          </a:xfrm>
          <a:prstGeom prst="rect">
            <a:avLst/>
          </a:prstGeom>
        </p:spPr>
      </p:pic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DC196230-98AB-215E-6E2E-BF1187B22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6" y="1658543"/>
            <a:ext cx="4915586" cy="914528"/>
          </a:xfrm>
          <a:prstGeom prst="rect">
            <a:avLst/>
          </a:prstGeom>
        </p:spPr>
      </p:pic>
      <p:pic>
        <p:nvPicPr>
          <p:cNvPr id="14" name="Image 13" descr="Une image contenant texte, capture d’écran, noir et blanc, noir&#10;&#10;Description générée automatiquement">
            <a:extLst>
              <a:ext uri="{FF2B5EF4-FFF2-40B4-BE49-F238E27FC236}">
                <a16:creationId xmlns:a16="http://schemas.microsoft.com/office/drawing/2014/main" id="{DC116F1C-6308-244B-9B9D-3D1DEB97A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81" y="1618565"/>
            <a:ext cx="1973002" cy="5119140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2F66155-F3BD-8AAD-39FA-B2ECE9B5B20E}"/>
              </a:ext>
            </a:extLst>
          </p:cNvPr>
          <p:cNvSpPr/>
          <p:nvPr/>
        </p:nvSpPr>
        <p:spPr>
          <a:xfrm>
            <a:off x="5109724" y="3674440"/>
            <a:ext cx="4742481" cy="1007390"/>
          </a:xfrm>
          <a:prstGeom prst="rightArrow">
            <a:avLst>
              <a:gd name="adj1" fmla="val 50000"/>
              <a:gd name="adj2" fmla="val 131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F61395-C0D4-0FE5-44BE-BB040D62AC16}"/>
              </a:ext>
            </a:extLst>
          </p:cNvPr>
          <p:cNvSpPr txBox="1"/>
          <p:nvPr/>
        </p:nvSpPr>
        <p:spPr>
          <a:xfrm>
            <a:off x="5109724" y="3203738"/>
            <a:ext cx="483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On obtient un fichier Excel avec plus de 100 poids</a:t>
            </a:r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A8E1B3-C465-6EF2-2EAB-530D0BF2CF45}"/>
              </a:ext>
            </a:extLst>
          </p:cNvPr>
          <p:cNvSpPr txBox="1"/>
          <p:nvPr/>
        </p:nvSpPr>
        <p:spPr>
          <a:xfrm>
            <a:off x="5109724" y="4884571"/>
            <a:ext cx="473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On supprime les ISIN qui ont un poids inférieur à</a:t>
            </a:r>
            <a:br>
              <a:rPr lang="fr-FR"/>
            </a:br>
            <a:r>
              <a:rPr lang="fr-FR"/>
              <a:t>un certain seuil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1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A36C7-930D-CAD7-802A-C31E611DD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3CAB20B-C6D0-8344-F597-9115CB6B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CDBA245-AFFF-7F0C-0A9C-A543F41E3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4B3F749-1F55-E23D-8989-53568973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178F09-1839-73B9-0335-D908DF7E7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1CDF46B-3545-933E-2A68-97B89630F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960677B-2F0A-510C-8119-717B619A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B5E366A-564A-2C33-D349-2334BD602301}"/>
              </a:ext>
            </a:extLst>
          </p:cNvPr>
          <p:cNvSpPr txBox="1">
            <a:spLocks/>
          </p:cNvSpPr>
          <p:nvPr/>
        </p:nvSpPr>
        <p:spPr>
          <a:xfrm>
            <a:off x="2672237" y="44321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 </a:t>
            </a:r>
          </a:p>
          <a:p>
            <a:r>
              <a:rPr lang="fr-FR" sz="5600" b="1"/>
              <a:t>2</a:t>
            </a:r>
            <a:r>
              <a:rPr lang="fr-FR" sz="5600" b="1" baseline="30000"/>
              <a:t>ème</a:t>
            </a:r>
            <a:r>
              <a:rPr lang="fr-FR" sz="5600" b="1"/>
              <a:t> </a:t>
            </a:r>
            <a:r>
              <a:rPr lang="fr-FR" sz="5600" b="1" err="1"/>
              <a:t>Markowitz</a:t>
            </a:r>
            <a:endParaRPr lang="en-GB" sz="5600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623D01-92C1-D151-0C67-9B34FFF939F7}"/>
              </a:ext>
            </a:extLst>
          </p:cNvPr>
          <p:cNvSpPr txBox="1"/>
          <p:nvPr/>
        </p:nvSpPr>
        <p:spPr>
          <a:xfrm>
            <a:off x="200197" y="1800782"/>
            <a:ext cx="61009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Portfolio with the highest Sharpe Ratio (Red Star):</a:t>
            </a:r>
          </a:p>
          <a:p>
            <a:r>
              <a:rPr lang="en-US" sz="1400"/>
              <a:t>LU0147918923	3.48%</a:t>
            </a:r>
          </a:p>
          <a:p>
            <a:r>
              <a:rPr lang="en-US" sz="1400"/>
              <a:t>DE000BAY0017	0.87%</a:t>
            </a:r>
          </a:p>
          <a:p>
            <a:r>
              <a:rPr lang="en-US" sz="1400"/>
              <a:t>FR0000120073	13.92%</a:t>
            </a:r>
          </a:p>
          <a:p>
            <a:r>
              <a:rPr lang="en-US" sz="1400"/>
              <a:t>FR0007494778	0.62%</a:t>
            </a:r>
          </a:p>
          <a:p>
            <a:r>
              <a:rPr lang="en-US" sz="1400"/>
              <a:t>IE00B86MWN23	15.69%</a:t>
            </a:r>
          </a:p>
          <a:p>
            <a:r>
              <a:rPr lang="en-US" sz="1400"/>
              <a:t>LU0987487336	6.59%</a:t>
            </a:r>
          </a:p>
          <a:p>
            <a:r>
              <a:rPr lang="en-US" sz="1400"/>
              <a:t>LU0050372472	18.10%</a:t>
            </a:r>
          </a:p>
          <a:p>
            <a:r>
              <a:rPr lang="en-US" sz="1400"/>
              <a:t>IE00BKM4GZ66	3.65%</a:t>
            </a:r>
          </a:p>
          <a:p>
            <a:r>
              <a:rPr lang="en-US" sz="1400"/>
              <a:t>IE0000829238 	18.17%</a:t>
            </a:r>
          </a:p>
          <a:p>
            <a:r>
              <a:rPr lang="en-US" sz="1400"/>
              <a:t>FR0011170182 	18.90%</a:t>
            </a:r>
          </a:p>
          <a:p>
            <a:r>
              <a:rPr lang="en-US" sz="1400"/>
              <a:t>Portfolio with the Minimum Variance (Green Star):</a:t>
            </a:r>
          </a:p>
          <a:p>
            <a:r>
              <a:rPr lang="en-US" sz="1400"/>
              <a:t>LU0147918923	27.54%</a:t>
            </a:r>
          </a:p>
          <a:p>
            <a:r>
              <a:rPr lang="en-US" sz="1400"/>
              <a:t>DE000BAY0017	2.47%</a:t>
            </a:r>
          </a:p>
          <a:p>
            <a:r>
              <a:rPr lang="en-US" sz="1400"/>
              <a:t>FR0000120073	27.09%</a:t>
            </a:r>
          </a:p>
          <a:p>
            <a:r>
              <a:rPr lang="en-US" sz="1400"/>
              <a:t>FR0007494778	3.30%</a:t>
            </a:r>
          </a:p>
          <a:p>
            <a:r>
              <a:rPr lang="en-US" sz="1400"/>
              <a:t>IE00B86MWN23	1.46%</a:t>
            </a:r>
          </a:p>
          <a:p>
            <a:r>
              <a:rPr lang="en-US" sz="1400"/>
              <a:t>LU0987487336	7.39%</a:t>
            </a:r>
          </a:p>
          <a:p>
            <a:r>
              <a:rPr lang="en-US" sz="1400"/>
              <a:t>LU0050372472 	13.00%</a:t>
            </a:r>
          </a:p>
          <a:p>
            <a:r>
              <a:rPr lang="en-US" sz="1400"/>
              <a:t>IE00BKM4GZ66	2.25%</a:t>
            </a:r>
          </a:p>
          <a:p>
            <a:r>
              <a:rPr lang="en-US" sz="1400"/>
              <a:t>IE0000829238 	1.93%</a:t>
            </a:r>
          </a:p>
          <a:p>
            <a:r>
              <a:rPr lang="en-US" sz="1400"/>
              <a:t>FR0011170182	13.56%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B2DDC06-54FF-57D0-E19A-6E1ABD11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59" y="1494453"/>
            <a:ext cx="6595344" cy="52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D72394-8957-0E65-F566-F6A0A857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5F4382F-249A-2C79-A886-C613E9265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9749D3-61C4-DEFF-AAB8-7F32E5EF5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E94511-0F2B-3F50-0427-5C8752EA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42E417C-FF43-345B-4A43-CE2C6BAED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BE6826E-3292-DBEF-BF0A-1AE049E82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08A9C5B-23E7-CF0D-E017-5D420C41D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A4AE334-D21A-D449-566B-15F25845AA62}"/>
              </a:ext>
            </a:extLst>
          </p:cNvPr>
          <p:cNvSpPr txBox="1">
            <a:spLocks/>
          </p:cNvSpPr>
          <p:nvPr/>
        </p:nvSpPr>
        <p:spPr>
          <a:xfrm>
            <a:off x="2672237" y="44321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</a:t>
            </a:r>
            <a:br>
              <a:rPr lang="fr-FR" sz="5600" b="1"/>
            </a:br>
            <a:r>
              <a:rPr lang="fr-FR" sz="5600" b="1" err="1"/>
              <a:t>Backtest</a:t>
            </a:r>
            <a:endParaRPr lang="fr-FR" sz="5600" b="1"/>
          </a:p>
        </p:txBody>
      </p:sp>
      <p:pic>
        <p:nvPicPr>
          <p:cNvPr id="3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93727984-0E02-145C-15E1-922822697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38005" y="282309"/>
            <a:ext cx="1260195" cy="1521130"/>
          </a:xfrm>
          <a:prstGeom prst="rect">
            <a:avLst/>
          </a:prstGeom>
        </p:spPr>
      </p:pic>
      <p:pic>
        <p:nvPicPr>
          <p:cNvPr id="4" name="Image 3" descr="Une image contenant texte, nombre, Parallèle, capture d’écran&#10;&#10;Description générée automatiquement">
            <a:extLst>
              <a:ext uri="{FF2B5EF4-FFF2-40B4-BE49-F238E27FC236}">
                <a16:creationId xmlns:a16="http://schemas.microsoft.com/office/drawing/2014/main" id="{8A2B95A6-91CC-5182-E2D9-26DE39753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15" b="1863"/>
          <a:stretch/>
        </p:blipFill>
        <p:spPr>
          <a:xfrm>
            <a:off x="1873294" y="1577888"/>
            <a:ext cx="8641035" cy="46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69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6B4394-D129-F5D4-44F4-45720942D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CB0ED2B-CB53-9D27-014B-37650CAEE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72D902-54DB-ED63-54D4-21E7D2C57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FC92A5-3ECF-7AB7-4687-0D3639B75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210A1F3-42B1-019F-8582-07CE9467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8CECF5E-E687-023A-6265-9F10C5C8A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1EBD2C0-95A6-B90D-52FA-4736B4F73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DA5E7-433E-C516-14D4-ED28279B0C26}"/>
              </a:ext>
            </a:extLst>
          </p:cNvPr>
          <p:cNvSpPr txBox="1">
            <a:spLocks/>
          </p:cNvSpPr>
          <p:nvPr/>
        </p:nvSpPr>
        <p:spPr>
          <a:xfrm>
            <a:off x="2672237" y="44321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/>
              <a:t>L’allocation d’actifs</a:t>
            </a:r>
            <a:br>
              <a:rPr lang="fr-FR" sz="5600" b="1"/>
            </a:br>
            <a:r>
              <a:rPr lang="fr-FR" sz="5600" b="1" err="1"/>
              <a:t>Backtest</a:t>
            </a:r>
            <a:endParaRPr lang="fr-FR" sz="5600" b="1"/>
          </a:p>
        </p:txBody>
      </p:sp>
      <p:pic>
        <p:nvPicPr>
          <p:cNvPr id="3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F0A58AE2-F69F-846D-8BBE-977776B0BA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  <p:pic>
        <p:nvPicPr>
          <p:cNvPr id="4" name="Image 3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82AFB885-CF9A-8122-C54D-27FB206F3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622" y="1584993"/>
            <a:ext cx="9460676" cy="46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62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2672237" y="113594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200" b="1"/>
              <a:t>L’allocation d’actifs</a:t>
            </a:r>
            <a:br>
              <a:rPr lang="fr-FR" sz="5200" b="1"/>
            </a:br>
            <a:r>
              <a:rPr lang="fr-FR" sz="5200" b="1" err="1"/>
              <a:t>Backtest</a:t>
            </a:r>
            <a:endParaRPr lang="fr-FR" err="1"/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D8F5DEB1-1F08-CEF2-B58E-25FB3AEFD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  <p:pic>
        <p:nvPicPr>
          <p:cNvPr id="3" name="Image 2" descr="Une image contenant capture d’écran, texte, carré, Rectangle&#10;&#10;Description générée automatiquement">
            <a:extLst>
              <a:ext uri="{FF2B5EF4-FFF2-40B4-BE49-F238E27FC236}">
                <a16:creationId xmlns:a16="http://schemas.microsoft.com/office/drawing/2014/main" id="{9BA692B2-3BAE-A4D9-8C58-2A23B6B6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766" y="1385454"/>
            <a:ext cx="6950519" cy="5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90D625-51AD-4318-CBAA-4FB36AB18B91}"/>
              </a:ext>
            </a:extLst>
          </p:cNvPr>
          <p:cNvSpPr txBox="1">
            <a:spLocks/>
          </p:cNvSpPr>
          <p:nvPr/>
        </p:nvSpPr>
        <p:spPr>
          <a:xfrm>
            <a:off x="3269876" y="500062"/>
            <a:ext cx="56522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Description du projet</a:t>
            </a:r>
            <a:endParaRPr lang="en-GB" b="1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BC75ED-E99E-3B64-7F24-A6956446F5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/>
          </a:p>
          <a:p>
            <a:endParaRPr lang="fr-FR" sz="2000"/>
          </a:p>
          <a:p>
            <a:r>
              <a:rPr lang="fr-FR" u="sng"/>
              <a:t>Proposer une solution de constitution et d’optimisation de portefeuille de valeurs mobilières et automatiser le process</a:t>
            </a:r>
          </a:p>
          <a:p>
            <a:endParaRPr lang="en-GB" sz="2000"/>
          </a:p>
          <a:p>
            <a:endParaRPr lang="en-GB" sz="2000"/>
          </a:p>
          <a:p>
            <a:pPr algn="l"/>
            <a:r>
              <a:rPr lang="en-GB" sz="2000"/>
              <a:t>	- </a:t>
            </a:r>
            <a:r>
              <a:rPr lang="en-GB" sz="2000" err="1"/>
              <a:t>Contrats</a:t>
            </a:r>
            <a:r>
              <a:rPr lang="en-GB" sz="2000"/>
              <a:t> </a:t>
            </a:r>
            <a:r>
              <a:rPr lang="en-GB" sz="2000" err="1"/>
              <a:t>d’assurance</a:t>
            </a:r>
            <a:r>
              <a:rPr lang="en-GB" sz="2000"/>
              <a:t> vie</a:t>
            </a:r>
          </a:p>
          <a:p>
            <a:pPr algn="l"/>
            <a:r>
              <a:rPr lang="en-GB" sz="2000"/>
              <a:t>	- Plan d’Épargne </a:t>
            </a:r>
            <a:r>
              <a:rPr lang="en-GB" sz="2000" err="1"/>
              <a:t>Retraite</a:t>
            </a:r>
            <a:r>
              <a:rPr lang="en-GB" sz="2000"/>
              <a:t> (PER)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D0D613F9-9FA6-2D03-B50D-6FDC0396F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1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logo for a company&#10;&#10;Description automatically generated">
            <a:extLst>
              <a:ext uri="{FF2B5EF4-FFF2-40B4-BE49-F238E27FC236}">
                <a16:creationId xmlns:a16="http://schemas.microsoft.com/office/drawing/2014/main" id="{EA50F576-311E-9442-5679-8AC763A0DD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89D5E7-AFDB-7DED-E74F-FBB0E3152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769" y="1425230"/>
            <a:ext cx="5818140" cy="5425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3991328" y="44321"/>
            <a:ext cx="5304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/>
              <a:t>Contraintes et risques rencontrés </a:t>
            </a:r>
            <a:endParaRPr lang="en-GB" sz="4400" b="1"/>
          </a:p>
        </p:txBody>
      </p:sp>
    </p:spTree>
    <p:extLst>
      <p:ext uri="{BB962C8B-B14F-4D97-AF65-F5344CB8AC3E}">
        <p14:creationId xmlns:p14="http://schemas.microsoft.com/office/powerpoint/2010/main" val="310962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2672237" y="18255"/>
            <a:ext cx="71961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Organisation de l’équipe</a:t>
            </a:r>
            <a:endParaRPr lang="en-GB" b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DBF31E-A327-7E9C-A43F-1ABE94DCE9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000"/>
          </a:p>
          <a:p>
            <a:pPr algn="l"/>
            <a:endParaRPr lang="fr-FR" sz="2000"/>
          </a:p>
          <a:p>
            <a:pPr algn="l"/>
            <a:r>
              <a:rPr lang="fr-FR" sz="2000"/>
              <a:t>Communication fréquente </a:t>
            </a:r>
            <a:r>
              <a:rPr lang="fr-FR" sz="2000">
                <a:sym typeface="Wingdings" panose="05000000000000000000" pitchFamily="2" charset="2"/>
              </a:rPr>
              <a:t> tout le monde participe</a:t>
            </a:r>
            <a:endParaRPr lang="fr-FR" sz="2000"/>
          </a:p>
          <a:p>
            <a:pPr algn="l"/>
            <a:endParaRPr lang="fr-FR" sz="2000"/>
          </a:p>
          <a:p>
            <a:pPr algn="l"/>
            <a:endParaRPr lang="fr-FR" sz="2000"/>
          </a:p>
          <a:p>
            <a:pPr algn="l"/>
            <a:r>
              <a:rPr lang="fr-FR" sz="2000"/>
              <a:t>Répartition</a:t>
            </a:r>
            <a:r>
              <a:rPr lang="en-GB" sz="2000"/>
              <a:t> du travail</a:t>
            </a:r>
          </a:p>
          <a:p>
            <a:pPr algn="l"/>
            <a:endParaRPr lang="en-GB" sz="2000"/>
          </a:p>
          <a:p>
            <a:pPr algn="l"/>
            <a:endParaRPr lang="en-GB" sz="2000"/>
          </a:p>
        </p:txBody>
      </p:sp>
      <p:pic>
        <p:nvPicPr>
          <p:cNvPr id="9" name="Image 5" descr="Une image contenant Dessin d’enfant, dessin, clipart, dessin humoristique&#10;&#10;Description générée automatiquement">
            <a:extLst>
              <a:ext uri="{FF2B5EF4-FFF2-40B4-BE49-F238E27FC236}">
                <a16:creationId xmlns:a16="http://schemas.microsoft.com/office/drawing/2014/main" id="{4855EC08-7CEB-0FAE-A466-E51A5B99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906" y="3744995"/>
            <a:ext cx="2743200" cy="2792061"/>
          </a:xfrm>
          <a:prstGeom prst="rect">
            <a:avLst/>
          </a:prstGeom>
        </p:spPr>
      </p:pic>
      <p:pic>
        <p:nvPicPr>
          <p:cNvPr id="10" name="Graphique 4" descr="Transférer avec un remplissage uni">
            <a:extLst>
              <a:ext uri="{FF2B5EF4-FFF2-40B4-BE49-F238E27FC236}">
                <a16:creationId xmlns:a16="http://schemas.microsoft.com/office/drawing/2014/main" id="{0719D9CD-9822-5A8E-968A-1CD8CA94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0333" y="1823852"/>
            <a:ext cx="2359231" cy="2379023"/>
          </a:xfrm>
          <a:prstGeom prst="rect">
            <a:avLst/>
          </a:prstGeom>
        </p:spPr>
      </p:pic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70B7B793-62B2-AD00-0B19-6B8926A6AC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25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1706404" y="18255"/>
            <a:ext cx="926936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Organisation avec le partenaire</a:t>
            </a:r>
            <a:endParaRPr lang="en-GB" b="1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ED313E-DBF6-126A-C5D1-F60672D30B3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000"/>
          </a:p>
          <a:p>
            <a:pPr algn="l"/>
            <a:r>
              <a:rPr lang="en-GB" sz="2000"/>
              <a:t>Réunion </a:t>
            </a:r>
            <a:r>
              <a:rPr lang="fr-FR" sz="2000"/>
              <a:t>hebdomadaire</a:t>
            </a:r>
            <a:r>
              <a:rPr lang="en-GB" sz="2000"/>
              <a:t> (</a:t>
            </a:r>
            <a:r>
              <a:rPr lang="fr-FR" sz="2000"/>
              <a:t>ou</a:t>
            </a:r>
            <a:r>
              <a:rPr lang="en-GB" sz="2000"/>
              <a:t> plus)</a:t>
            </a:r>
          </a:p>
          <a:p>
            <a:pPr algn="l"/>
            <a:endParaRPr lang="en-GB" sz="2000"/>
          </a:p>
          <a:p>
            <a:pPr algn="l"/>
            <a:r>
              <a:rPr lang="en-GB" sz="2000"/>
              <a:t>Communication </a:t>
            </a:r>
            <a:r>
              <a:rPr lang="fr-FR" sz="2000"/>
              <a:t>régulière</a:t>
            </a:r>
            <a:r>
              <a:rPr lang="en-GB" sz="2000"/>
              <a:t> par mail </a:t>
            </a:r>
            <a:r>
              <a:rPr lang="fr-FR" sz="2000"/>
              <a:t>ou</a:t>
            </a:r>
            <a:r>
              <a:rPr lang="en-GB" sz="2000"/>
              <a:t> par </a:t>
            </a:r>
            <a:r>
              <a:rPr lang="fr-FR" sz="2000"/>
              <a:t>téléphone</a:t>
            </a:r>
          </a:p>
          <a:p>
            <a:pPr algn="l"/>
            <a:endParaRPr lang="en-GB" sz="2000"/>
          </a:p>
          <a:p>
            <a:pPr algn="l"/>
            <a:r>
              <a:rPr lang="en-GB" sz="2000"/>
              <a:t> </a:t>
            </a:r>
            <a:r>
              <a:rPr lang="en-GB" sz="2000">
                <a:sym typeface="Wingdings" panose="05000000000000000000" pitchFamily="2" charset="2"/>
              </a:rPr>
              <a:t> </a:t>
            </a:r>
            <a:r>
              <a:rPr lang="en-GB" sz="2000" err="1"/>
              <a:t>Méthode</a:t>
            </a:r>
            <a:r>
              <a:rPr lang="en-GB" sz="2000"/>
              <a:t> Agile</a:t>
            </a:r>
          </a:p>
          <a:p>
            <a:pPr algn="l"/>
            <a:endParaRPr lang="en-GB" sz="2000"/>
          </a:p>
          <a:p>
            <a:pPr algn="l"/>
            <a:endParaRPr lang="en-GB" sz="2000"/>
          </a:p>
        </p:txBody>
      </p:sp>
      <p:pic>
        <p:nvPicPr>
          <p:cNvPr id="3" name="Picture 2" descr="Devenir Agile Ensemble – Ambient IT">
            <a:extLst>
              <a:ext uri="{FF2B5EF4-FFF2-40B4-BE49-F238E27FC236}">
                <a16:creationId xmlns:a16="http://schemas.microsoft.com/office/drawing/2014/main" id="{D808B6E8-F6B5-034B-F4AA-8AF1560A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82" y="2147212"/>
            <a:ext cx="3865461" cy="33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E9E0D30C-A52C-ECDE-C77A-B7B049B519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741136" y="42165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82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-1" y="497116"/>
            <a:ext cx="12191999" cy="846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err="1"/>
              <a:t>Tâches</a:t>
            </a:r>
            <a:r>
              <a:rPr lang="en-GB" b="1"/>
              <a:t> post-</a:t>
            </a:r>
            <a:r>
              <a:rPr lang="en-GB" b="1" err="1"/>
              <a:t>projet</a:t>
            </a:r>
            <a:endParaRPr lang="en-GB" b="1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ED313E-DBF6-126A-C5D1-F60672D30B3D}"/>
              </a:ext>
            </a:extLst>
          </p:cNvPr>
          <p:cNvSpPr txBox="1">
            <a:spLocks/>
          </p:cNvSpPr>
          <p:nvPr/>
        </p:nvSpPr>
        <p:spPr>
          <a:xfrm>
            <a:off x="519196" y="2306990"/>
            <a:ext cx="111536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/>
              <a:t>finaliser l'intégration de l'outil de portefeuille automatisé avec les plateformes existantes de NISIS</a:t>
            </a:r>
            <a:endParaRPr 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preparer </a:t>
            </a:r>
            <a:r>
              <a:rPr lang="en-US" sz="2000" err="1"/>
              <a:t>une</a:t>
            </a:r>
            <a:r>
              <a:rPr lang="en-US" sz="2000"/>
              <a:t> documentation pour de </a:t>
            </a:r>
            <a:r>
              <a:rPr lang="en-US" sz="2000" err="1"/>
              <a:t>futurs</a:t>
            </a:r>
            <a:r>
              <a:rPr lang="en-US" sz="2000"/>
              <a:t> development et la maintenance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err="1"/>
              <a:t>améliorer</a:t>
            </a:r>
            <a:r>
              <a:rPr lang="en-US" sz="2000"/>
              <a:t> </a:t>
            </a:r>
            <a:r>
              <a:rPr lang="en-US" sz="2000" err="1"/>
              <a:t>l’affichage</a:t>
            </a:r>
            <a:r>
              <a:rPr lang="en-US" sz="2000"/>
              <a:t> du questionnaire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implementer de </a:t>
            </a:r>
            <a:r>
              <a:rPr lang="en-US" sz="2000" err="1"/>
              <a:t>nouvelles</a:t>
            </a:r>
            <a:r>
              <a:rPr lang="en-US" sz="2000"/>
              <a:t> </a:t>
            </a:r>
            <a:r>
              <a:rPr lang="en-US" sz="2000" err="1"/>
              <a:t>fonctionnalités</a:t>
            </a:r>
            <a:r>
              <a:rPr lang="en-US" sz="2000"/>
              <a:t> et </a:t>
            </a:r>
            <a:r>
              <a:rPr lang="en-US" sz="2000" err="1"/>
              <a:t>rendre</a:t>
            </a:r>
            <a:r>
              <a:rPr lang="en-US" sz="2000"/>
              <a:t> le questionnaire plus </a:t>
            </a:r>
            <a:r>
              <a:rPr lang="en-US" sz="2000" err="1"/>
              <a:t>ergonomique</a:t>
            </a:r>
            <a:endParaRPr 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run le code pendant </a:t>
            </a:r>
            <a:r>
              <a:rPr lang="en-US" sz="2000" err="1"/>
              <a:t>assez</a:t>
            </a:r>
            <a:r>
              <a:rPr lang="en-US" sz="2000"/>
              <a:t> </a:t>
            </a:r>
            <a:r>
              <a:rPr lang="en-US" sz="2000" err="1"/>
              <a:t>longtemps</a:t>
            </a:r>
            <a:r>
              <a:rPr lang="en-US" sz="2000"/>
              <a:t>, sans </a:t>
            </a:r>
            <a:r>
              <a:rPr lang="en-US" sz="2000" err="1"/>
              <a:t>bloquage</a:t>
            </a:r>
            <a:r>
              <a:rPr lang="en-US" sz="2000"/>
              <a:t>, pour </a:t>
            </a:r>
            <a:r>
              <a:rPr lang="en-US" sz="2000" err="1"/>
              <a:t>récupérer</a:t>
            </a:r>
            <a:r>
              <a:rPr lang="en-US" sz="2000"/>
              <a:t> </a:t>
            </a:r>
            <a:r>
              <a:rPr lang="en-US" sz="2000" err="1"/>
              <a:t>toute</a:t>
            </a:r>
            <a:r>
              <a:rPr lang="en-US" sz="2000"/>
              <a:t> la donnée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ensuite, appliquer le 2</a:t>
            </a:r>
            <a:r>
              <a:rPr lang="en-US" sz="2000" baseline="30000"/>
              <a:t>nd</a:t>
            </a:r>
            <a:r>
              <a:rPr lang="en-US" sz="2000"/>
              <a:t> Markowitz sur </a:t>
            </a:r>
            <a:r>
              <a:rPr lang="en-US" sz="2000" err="1"/>
              <a:t>l’ensemble</a:t>
            </a:r>
            <a:r>
              <a:rPr lang="en-US" sz="2000"/>
              <a:t> des données pour </a:t>
            </a:r>
            <a:r>
              <a:rPr lang="en-US" sz="2000" err="1"/>
              <a:t>obtenir</a:t>
            </a:r>
            <a:r>
              <a:rPr lang="en-US" sz="2000"/>
              <a:t> le portfolio </a:t>
            </a:r>
            <a:r>
              <a:rPr lang="en-US" sz="2000" err="1"/>
              <a:t>optimisé</a:t>
            </a:r>
            <a:endParaRPr lang="en-US" sz="2000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E9E0D30C-A52C-ECDE-C77A-B7B049B51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741136" y="42165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02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0" y="2629496"/>
            <a:ext cx="12191999" cy="846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Merci pour </a:t>
            </a:r>
            <a:r>
              <a:rPr lang="en-GB" b="1" err="1"/>
              <a:t>votre</a:t>
            </a:r>
            <a:r>
              <a:rPr lang="en-GB" b="1"/>
              <a:t> </a:t>
            </a:r>
            <a:r>
              <a:rPr lang="en-GB" b="1" err="1"/>
              <a:t>écoute</a:t>
            </a:r>
            <a:r>
              <a:rPr lang="en-GB" b="1"/>
              <a:t> !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E9E0D30C-A52C-ECDE-C77A-B7B049B51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741136" y="42165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2672237" y="18255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Le projet</a:t>
            </a:r>
            <a:endParaRPr lang="en-GB" b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8A84A8-D26C-7E79-A83A-B15D718579F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000" u="sng"/>
          </a:p>
          <a:p>
            <a:r>
              <a:rPr lang="fr-FR" sz="2000" u="sng"/>
              <a:t>Proposer une solution de constitution et d’optimisation de portefeuille de valeurs mobilières et automatiser le process</a:t>
            </a:r>
          </a:p>
          <a:p>
            <a:pPr algn="l"/>
            <a:endParaRPr lang="fr-FR" sz="2000"/>
          </a:p>
          <a:p>
            <a:pPr algn="l"/>
            <a:endParaRPr lang="fr-FR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/>
              <a:t>Détermination du profil de risque de l’investisseur/prospect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/>
              <a:t>Rétro-test du portefeuille de l’investisseur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/>
              <a:t>Génération automatique d’un portefeuille « pratique » et communication</a:t>
            </a:r>
          </a:p>
          <a:p>
            <a:pPr algn="l"/>
            <a:endParaRPr lang="fr-FR" sz="2000"/>
          </a:p>
          <a:p>
            <a:pPr algn="l"/>
            <a:endParaRPr lang="en-GB" sz="2000"/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7CED43A3-AB8E-D09C-78D4-307D64F224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2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2672237" y="18255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La répartition du projet</a:t>
            </a:r>
            <a:endParaRPr lang="en-GB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30824-41AF-26F1-1A1E-C9AF7ABD2939}"/>
              </a:ext>
            </a:extLst>
          </p:cNvPr>
          <p:cNvSpPr txBox="1"/>
          <p:nvPr/>
        </p:nvSpPr>
        <p:spPr>
          <a:xfrm>
            <a:off x="874153" y="3268858"/>
            <a:ext cx="462299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400" b="1"/>
              <a:t>Le profil de risque investisseur</a:t>
            </a:r>
          </a:p>
          <a:p>
            <a:endParaRPr lang="fr-FR"/>
          </a:p>
          <a:p>
            <a:r>
              <a:rPr lang="fr-FR"/>
              <a:t>- </a:t>
            </a:r>
            <a:r>
              <a:rPr lang="fr-FR" err="1"/>
              <a:t>Esteban</a:t>
            </a:r>
            <a:r>
              <a:rPr lang="fr-FR"/>
              <a:t> Dominguez</a:t>
            </a:r>
          </a:p>
          <a:p>
            <a:r>
              <a:rPr lang="fr-FR"/>
              <a:t>- Alexis Rio</a:t>
            </a:r>
          </a:p>
          <a:p>
            <a:r>
              <a:rPr lang="fr-FR"/>
              <a:t>- Gabriel </a:t>
            </a:r>
            <a:r>
              <a:rPr lang="fr-FR" err="1"/>
              <a:t>Duporge</a:t>
            </a:r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44552-5228-7CB5-6092-CFA98F380A5C}"/>
              </a:ext>
            </a:extLst>
          </p:cNvPr>
          <p:cNvSpPr txBox="1"/>
          <p:nvPr/>
        </p:nvSpPr>
        <p:spPr>
          <a:xfrm>
            <a:off x="7836332" y="3278561"/>
            <a:ext cx="3305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L’allocation d’actifs</a:t>
            </a:r>
          </a:p>
          <a:p>
            <a:endParaRPr lang="fr-FR"/>
          </a:p>
          <a:p>
            <a:r>
              <a:rPr lang="fr-FR"/>
              <a:t>- Luka </a:t>
            </a:r>
            <a:r>
              <a:rPr lang="fr-FR" err="1"/>
              <a:t>Chausseray</a:t>
            </a:r>
            <a:endParaRPr lang="fr-FR"/>
          </a:p>
          <a:p>
            <a:r>
              <a:rPr lang="fr-FR"/>
              <a:t>- Tom Lafaye</a:t>
            </a:r>
          </a:p>
          <a:p>
            <a:r>
              <a:rPr lang="fr-FR"/>
              <a:t>- Quentin </a:t>
            </a:r>
            <a:r>
              <a:rPr lang="fr-FR" err="1"/>
              <a:t>Lambolez</a:t>
            </a:r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63ED9E-CDD0-8345-AEA8-1EADF65AAD1F}"/>
              </a:ext>
            </a:extLst>
          </p:cNvPr>
          <p:cNvSpPr txBox="1">
            <a:spLocks/>
          </p:cNvSpPr>
          <p:nvPr/>
        </p:nvSpPr>
        <p:spPr>
          <a:xfrm>
            <a:off x="1" y="113576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/>
              <a:t>Le projet</a:t>
            </a:r>
            <a:endParaRPr lang="en-GB" sz="4400" b="1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6A5CC19-A26E-CCD9-17F1-B921842F65AF}"/>
              </a:ext>
            </a:extLst>
          </p:cNvPr>
          <p:cNvSpPr/>
          <p:nvPr/>
        </p:nvSpPr>
        <p:spPr>
          <a:xfrm rot="3918963">
            <a:off x="4214917" y="2142420"/>
            <a:ext cx="245806" cy="144534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6C2C1BA-713F-544D-7D07-33B485443734}"/>
              </a:ext>
            </a:extLst>
          </p:cNvPr>
          <p:cNvSpPr/>
          <p:nvPr/>
        </p:nvSpPr>
        <p:spPr>
          <a:xfrm rot="18241984">
            <a:off x="7436316" y="2287600"/>
            <a:ext cx="265476" cy="132258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694992B-9ED4-37BF-56AD-18B59E337FD7}"/>
              </a:ext>
            </a:extLst>
          </p:cNvPr>
          <p:cNvSpPr/>
          <p:nvPr/>
        </p:nvSpPr>
        <p:spPr>
          <a:xfrm>
            <a:off x="5872793" y="3116178"/>
            <a:ext cx="245806" cy="144534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7C2250-92A6-3CF5-222E-B12A7EA4AD12}"/>
              </a:ext>
            </a:extLst>
          </p:cNvPr>
          <p:cNvSpPr txBox="1"/>
          <p:nvPr/>
        </p:nvSpPr>
        <p:spPr>
          <a:xfrm>
            <a:off x="3803999" y="4884342"/>
            <a:ext cx="4383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L’horizon de placement</a:t>
            </a:r>
          </a:p>
          <a:p>
            <a:endParaRPr lang="fr-FR"/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77F8700F-DE3E-30FE-54BE-9764E0804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1572" y="5144136"/>
            <a:ext cx="1408246" cy="1408246"/>
          </a:xfrm>
          <a:prstGeom prst="rect">
            <a:avLst/>
          </a:prstGeom>
        </p:spPr>
      </p:pic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C8366CBB-DABF-695C-43F6-E5C5AC96E2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2672237" y="398192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Le profil de risque investisseur (PRI)</a:t>
            </a:r>
            <a:endParaRPr lang="en-GB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74E1CE-18C8-40F0-3A2B-0EFD7E3353E7}"/>
              </a:ext>
            </a:extLst>
          </p:cNvPr>
          <p:cNvSpPr txBox="1"/>
          <p:nvPr/>
        </p:nvSpPr>
        <p:spPr>
          <a:xfrm>
            <a:off x="953300" y="2182761"/>
            <a:ext cx="10351791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u="sng"/>
              <a:t>Partie réglementation</a:t>
            </a:r>
          </a:p>
          <a:p>
            <a:endParaRPr lang="fr-FR" sz="2400">
              <a:cs typeface="Calibri"/>
            </a:endParaRPr>
          </a:p>
          <a:p>
            <a:r>
              <a:rPr lang="fr-FR"/>
              <a:t>Recherches sur la législation du PRI et les aspects réglementaires traitant les obligations légales en matière de connaissance du client pour un conseiller en investissements financiers (CIF).</a:t>
            </a:r>
            <a:endParaRPr lang="fr-FR">
              <a:cs typeface="Calibri"/>
            </a:endParaRP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pic>
        <p:nvPicPr>
          <p:cNvPr id="4" name="Picture 2" descr="Autorité des marchés financiers (France) — Wikipédia">
            <a:extLst>
              <a:ext uri="{FF2B5EF4-FFF2-40B4-BE49-F238E27FC236}">
                <a16:creationId xmlns:a16="http://schemas.microsoft.com/office/drawing/2014/main" id="{C0B52449-9789-BD27-FA83-5D7E4339F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23" y="4246043"/>
            <a:ext cx="2775155" cy="11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F184D9D-A368-4D31-890E-E8E84D4D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49" y="4246043"/>
            <a:ext cx="3105113" cy="11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C04652E5-32C5-A639-2301-7C6203FE49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8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2672237" y="398192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Le profil de risque investisseur (PRI)</a:t>
            </a:r>
            <a:endParaRPr lang="en-GB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464D-2189-2978-A688-20B8C469D2B0}"/>
              </a:ext>
            </a:extLst>
          </p:cNvPr>
          <p:cNvSpPr txBox="1"/>
          <p:nvPr/>
        </p:nvSpPr>
        <p:spPr>
          <a:xfrm>
            <a:off x="1140542" y="2182761"/>
            <a:ext cx="10038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/>
              <a:t>Partie technique</a:t>
            </a:r>
          </a:p>
          <a:p>
            <a:r>
              <a:rPr lang="fr-FR" sz="2400"/>
              <a:t> </a:t>
            </a:r>
            <a:endParaRPr lang="en-GB"/>
          </a:p>
          <a:p>
            <a:r>
              <a:rPr lang="fr-FR"/>
              <a:t>Programme « BOT » réalisant toutes les combinaisons du questionnaire de Prisme</a:t>
            </a:r>
          </a:p>
          <a:p>
            <a:endParaRPr lang="fr-FR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>
                <a:sym typeface="Wingdings" panose="05000000000000000000" pitchFamily="2" charset="2"/>
              </a:rPr>
              <a:t>35 840 combinaisons initialement mais finalement : </a:t>
            </a:r>
            <a:r>
              <a:rPr lang="fr-FR" b="1">
                <a:sym typeface="Wingdings" panose="05000000000000000000" pitchFamily="2" charset="2"/>
              </a:rPr>
              <a:t>1152 combinaisons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>
              <a:sym typeface="Wingdings" panose="05000000000000000000" pitchFamily="2" charset="2"/>
            </a:endParaRPr>
          </a:p>
        </p:txBody>
      </p:sp>
      <p:pic>
        <p:nvPicPr>
          <p:cNvPr id="1026" name="Picture 2" descr="CGP Distrib">
            <a:extLst>
              <a:ext uri="{FF2B5EF4-FFF2-40B4-BE49-F238E27FC236}">
                <a16:creationId xmlns:a16="http://schemas.microsoft.com/office/drawing/2014/main" id="{CA2B698F-0879-CB14-18D3-29870CC93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25" y="4121753"/>
            <a:ext cx="2119452" cy="147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40FCC8-DFB2-BA7C-CB8E-342AD7DE8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9"/>
          <a:stretch/>
        </p:blipFill>
        <p:spPr bwMode="auto">
          <a:xfrm>
            <a:off x="8742653" y="4174233"/>
            <a:ext cx="1260747" cy="128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cheter et télécharger Excel Famille et Étudiant (pour PC ou Mac) |  Microsoft Store">
            <a:extLst>
              <a:ext uri="{FF2B5EF4-FFF2-40B4-BE49-F238E27FC236}">
                <a16:creationId xmlns:a16="http://schemas.microsoft.com/office/drawing/2014/main" id="{C8C52942-4428-17D1-8E1C-472F3A5D8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9" b="16192"/>
          <a:stretch/>
        </p:blipFill>
        <p:spPr bwMode="auto">
          <a:xfrm>
            <a:off x="4914307" y="4193359"/>
            <a:ext cx="1894854" cy="12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75094F6-4677-D57A-34FB-3E76450C22A7}"/>
              </a:ext>
            </a:extLst>
          </p:cNvPr>
          <p:cNvSpPr/>
          <p:nvPr/>
        </p:nvSpPr>
        <p:spPr>
          <a:xfrm>
            <a:off x="3516225" y="4755989"/>
            <a:ext cx="1308906" cy="1826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7083328-2F75-2D1B-E685-113605BACB13}"/>
              </a:ext>
            </a:extLst>
          </p:cNvPr>
          <p:cNvSpPr/>
          <p:nvPr/>
        </p:nvSpPr>
        <p:spPr>
          <a:xfrm>
            <a:off x="6931889" y="4755988"/>
            <a:ext cx="1308906" cy="1826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logo for a company&#10;&#10;Description automatically generated">
            <a:extLst>
              <a:ext uri="{FF2B5EF4-FFF2-40B4-BE49-F238E27FC236}">
                <a16:creationId xmlns:a16="http://schemas.microsoft.com/office/drawing/2014/main" id="{FED10F0F-391E-88CA-C01B-FA5110A085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8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6120F-A823-BE6E-A2B8-5E796A186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7DF798-5926-DD0E-6BC3-3B6C38A8D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5D3E96-0F6B-A079-0416-B74EEC5C3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D81C05-5522-368B-D8BD-3586988B6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6F504C-6F16-1CFA-244D-61504F8C5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8E8ED1-AC0B-B44D-52C5-25EB7A698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41E7DCD-D8CE-DFE1-75D0-4286BF4B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B247682-9A2E-DAAD-6A25-8DBB8825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EF5C6F-9B82-128A-3079-012A52E98C91}"/>
              </a:ext>
            </a:extLst>
          </p:cNvPr>
          <p:cNvSpPr txBox="1">
            <a:spLocks/>
          </p:cNvSpPr>
          <p:nvPr/>
        </p:nvSpPr>
        <p:spPr>
          <a:xfrm>
            <a:off x="2672237" y="398192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Le profil de risque investisseur (PRI)</a:t>
            </a:r>
            <a:endParaRPr lang="en-GB" b="1"/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EEDCC284-BDB1-4E2A-FD71-DC7F834CA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BBE9C0-21D8-A372-E837-69F459675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04014"/>
              </p:ext>
            </p:extLst>
          </p:nvPr>
        </p:nvGraphicFramePr>
        <p:xfrm>
          <a:off x="1343436" y="1714192"/>
          <a:ext cx="9777673" cy="505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558">
                  <a:extLst>
                    <a:ext uri="{9D8B030D-6E8A-4147-A177-3AD203B41FA5}">
                      <a16:colId xmlns:a16="http://schemas.microsoft.com/office/drawing/2014/main" val="2111766937"/>
                    </a:ext>
                  </a:extLst>
                </a:gridCol>
                <a:gridCol w="1830668">
                  <a:extLst>
                    <a:ext uri="{9D8B030D-6E8A-4147-A177-3AD203B41FA5}">
                      <a16:colId xmlns:a16="http://schemas.microsoft.com/office/drawing/2014/main" val="1251229489"/>
                    </a:ext>
                  </a:extLst>
                </a:gridCol>
                <a:gridCol w="1426099">
                  <a:extLst>
                    <a:ext uri="{9D8B030D-6E8A-4147-A177-3AD203B41FA5}">
                      <a16:colId xmlns:a16="http://schemas.microsoft.com/office/drawing/2014/main" val="1124764966"/>
                    </a:ext>
                  </a:extLst>
                </a:gridCol>
                <a:gridCol w="1557584">
                  <a:extLst>
                    <a:ext uri="{9D8B030D-6E8A-4147-A177-3AD203B41FA5}">
                      <a16:colId xmlns:a16="http://schemas.microsoft.com/office/drawing/2014/main" val="3194183042"/>
                    </a:ext>
                  </a:extLst>
                </a:gridCol>
                <a:gridCol w="3553764">
                  <a:extLst>
                    <a:ext uri="{9D8B030D-6E8A-4147-A177-3AD203B41FA5}">
                      <a16:colId xmlns:a16="http://schemas.microsoft.com/office/drawing/2014/main" val="2888998228"/>
                    </a:ext>
                  </a:extLst>
                </a:gridCol>
              </a:tblGrid>
              <a:tr h="91652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Courbes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Combinaisons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Volatilité maximum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 posée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000718"/>
                  </a:ext>
                </a:extLst>
              </a:tr>
              <a:tr h="8137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[1, 1, 1, 1, 1, 1]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Pour un investissement de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50 000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sur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ans, quel placement préférez-vous ?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3693324"/>
                  </a:ext>
                </a:extLst>
              </a:tr>
              <a:tr h="8137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[1, 1, 1, 1, 1, 1]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Pour un investissement de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sur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ans, quel placement préférez-vous ?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2473088"/>
                  </a:ext>
                </a:extLst>
              </a:tr>
              <a:tr h="8137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[1, 1, 1, 1, 1, 1]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Pour un investissement de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50 000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sur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ans, quel placement préférez-vous ?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8862467"/>
                  </a:ext>
                </a:extLst>
              </a:tr>
              <a:tr h="8137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[1, 1, 1, 1, 1, 1]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Pour un investissement de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50 000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sur </a:t>
                      </a:r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ans, quel placement préférez-vous ?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5863071"/>
                  </a:ext>
                </a:extLst>
              </a:tr>
              <a:tr h="81370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[1, 1, 1, 1, 1, 1]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Pour un investissement de </a:t>
                      </a: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80 000</a:t>
                      </a: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€ sur </a:t>
                      </a: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ans, quel placement préférez-vous ?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845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7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3550D18-FA56-3997-F8AB-9ABAAB24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7" y="115678"/>
            <a:ext cx="1506207" cy="15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0A41C-64B2-0775-B6B1-E281D59DAECB}"/>
              </a:ext>
            </a:extLst>
          </p:cNvPr>
          <p:cNvSpPr txBox="1">
            <a:spLocks/>
          </p:cNvSpPr>
          <p:nvPr/>
        </p:nvSpPr>
        <p:spPr>
          <a:xfrm>
            <a:off x="2672237" y="398192"/>
            <a:ext cx="68475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/>
              <a:t>Le profil de risque investisseur (PRI)</a:t>
            </a:r>
            <a:endParaRPr lang="en-GB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464D-2189-2978-A688-20B8C469D2B0}"/>
              </a:ext>
            </a:extLst>
          </p:cNvPr>
          <p:cNvSpPr txBox="1"/>
          <p:nvPr/>
        </p:nvSpPr>
        <p:spPr>
          <a:xfrm>
            <a:off x="1140542" y="2182761"/>
            <a:ext cx="100387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/>
              <a:t>Traitement des données</a:t>
            </a:r>
          </a:p>
          <a:p>
            <a:endParaRPr lang="fr-FR"/>
          </a:p>
          <a:p>
            <a:r>
              <a:rPr lang="fr-FR"/>
              <a:t>Identification des variables importantes : les choix des scénarios et les informations liées à ces scénarios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À partir de cette étape, nous avons lancé en parallèle ces deux méthodes :</a:t>
            </a:r>
          </a:p>
          <a:p>
            <a:endParaRPr lang="fr-F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/>
              <a:t>Implémentation d’un modèle de régression afin d’obtenir un polynôme conforme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/>
              <a:t>Recherche par combinaison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/>
          </a:p>
          <a:p>
            <a:r>
              <a:rPr lang="fr-FR"/>
              <a:t>Pour simplifier notre tâche, nous avons décidé de partir sur 4 questions différentes pour les scénarios (Prime en utilise 18).</a:t>
            </a:r>
          </a:p>
          <a:p>
            <a:endParaRPr lang="fr-FR"/>
          </a:p>
        </p:txBody>
      </p:sp>
      <p:pic>
        <p:nvPicPr>
          <p:cNvPr id="2" name="Picture 1" descr="A logo for a company&#10;&#10;Description automatically generated">
            <a:extLst>
              <a:ext uri="{FF2B5EF4-FFF2-40B4-BE49-F238E27FC236}">
                <a16:creationId xmlns:a16="http://schemas.microsoft.com/office/drawing/2014/main" id="{BC6B1CF0-D70F-C038-9391-34519D78CA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7108" r="16623" b="10562"/>
          <a:stretch/>
        </p:blipFill>
        <p:spPr>
          <a:xfrm>
            <a:off x="10642768" y="333826"/>
            <a:ext cx="1260195" cy="15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902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ae12e6-118a-4cf3-8a7e-a741ac68bcfd" xsi:nil="true"/>
    <lcf76f155ced4ddcb4097134ff3c332f xmlns="7a7e1ddc-47d7-4f8a-a174-50a5dc50934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9372130306D4FAFA45F57FFB321AF" ma:contentTypeVersion="12" ma:contentTypeDescription="Crée un document." ma:contentTypeScope="" ma:versionID="4551e8e1e241d9eb3fc5b6eddcb7a049">
  <xsd:schema xmlns:xsd="http://www.w3.org/2001/XMLSchema" xmlns:xs="http://www.w3.org/2001/XMLSchema" xmlns:p="http://schemas.microsoft.com/office/2006/metadata/properties" xmlns:ns2="7a7e1ddc-47d7-4f8a-a174-50a5dc509347" xmlns:ns3="bcae12e6-118a-4cf3-8a7e-a741ac68bcfd" targetNamespace="http://schemas.microsoft.com/office/2006/metadata/properties" ma:root="true" ma:fieldsID="7a09917e124c40791048e49fed72de75" ns2:_="" ns3:_="">
    <xsd:import namespace="7a7e1ddc-47d7-4f8a-a174-50a5dc509347"/>
    <xsd:import namespace="bcae12e6-118a-4cf3-8a7e-a741ac68b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e1ddc-47d7-4f8a-a174-50a5dc5093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f1c7327d-0e26-4644-9c15-d2916cea4b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12e6-118a-4cf3-8a7e-a741ac68bcf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b10ca94-20cc-4d26-9f86-14d01385fa78}" ma:internalName="TaxCatchAll" ma:showField="CatchAllData" ma:web="bcae12e6-118a-4cf3-8a7e-a741ac68b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DDDB18-E6E3-425C-95D2-D79A6C4E616B}">
  <ds:schemaRefs>
    <ds:schemaRef ds:uri="7a7e1ddc-47d7-4f8a-a174-50a5dc509347"/>
    <ds:schemaRef ds:uri="bcae12e6-118a-4cf3-8a7e-a741ac68bcf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53122-73B0-4C7D-8541-666401DDEFD8}">
  <ds:schemaRefs>
    <ds:schemaRef ds:uri="7a7e1ddc-47d7-4f8a-a174-50a5dc509347"/>
    <ds:schemaRef ds:uri="bcae12e6-118a-4cf3-8a7e-a741ac68bc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03EBB8-3DF6-43BC-8305-1DAA5B2769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rio</dc:creator>
  <cp:revision>1</cp:revision>
  <dcterms:created xsi:type="dcterms:W3CDTF">2023-10-25T19:43:37Z</dcterms:created>
  <dcterms:modified xsi:type="dcterms:W3CDTF">2024-03-18T08:58:17Z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0x010100D9F9372130306D4FAFA45F57FFB321AF</vt:lpwstr>
  </property>
  <property fmtid="{D5CDD505-2E9C-101B-9397-08002B2CF9AE}" pid="3" name="MediaServiceImageTags">
    <vt:lpwstr/>
  </property>
</Properties>
</file>