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346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1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4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56164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6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7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7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3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67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98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B85546-B8B0-4C6D-B1DB-9435D531B9D5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AFE1D2D-5A5E-4590-A744-0E3032727F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84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55A17-FCB8-46DD-8546-41762BE83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Синдром Стендаля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F06554-3F9B-40C7-982C-3452B5F5C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Федорова Ирина, Маслова Юлия, Герасимов Денис, </a:t>
            </a:r>
            <a:r>
              <a:rPr lang="ru-RU" dirty="0" err="1"/>
              <a:t>Гилёва</a:t>
            </a:r>
            <a:r>
              <a:rPr lang="ru-RU" dirty="0"/>
              <a:t> Вера</a:t>
            </a:r>
          </a:p>
        </p:txBody>
      </p:sp>
    </p:spTree>
    <p:extLst>
      <p:ext uri="{BB962C8B-B14F-4D97-AF65-F5344CB8AC3E}">
        <p14:creationId xmlns:p14="http://schemas.microsoft.com/office/powerpoint/2010/main" val="363437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08BA-9ACC-46ED-91D0-68A5FD4B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D2BA49-FB52-45DA-9E4A-96132059BD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58" y="699796"/>
            <a:ext cx="6523642" cy="447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7F22E-AD00-44D6-94E7-E37005F1172D}"/>
              </a:ext>
            </a:extLst>
          </p:cNvPr>
          <p:cNvSpPr txBox="1"/>
          <p:nvPr/>
        </p:nvSpPr>
        <p:spPr>
          <a:xfrm>
            <a:off x="1219200" y="1428750"/>
            <a:ext cx="43418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Наша идея состоит в том, чтобы поместить </a:t>
            </a:r>
            <a:r>
              <a:rPr lang="en-US" sz="2000" dirty="0"/>
              <a:t>QR- </a:t>
            </a:r>
            <a:r>
              <a:rPr lang="ru-RU" sz="2000" dirty="0"/>
              <a:t>код в расписание приема врачей в больницах</a:t>
            </a:r>
            <a:r>
              <a:rPr lang="en-US" sz="2000" dirty="0"/>
              <a:t>/</a:t>
            </a:r>
            <a:r>
              <a:rPr lang="ru-RU" sz="2000" dirty="0"/>
              <a:t>поликлиниках.</a:t>
            </a:r>
          </a:p>
          <a:p>
            <a:r>
              <a:rPr lang="ru-RU" sz="2000" dirty="0"/>
              <a:t>Когда пользователь наведет телефон на </a:t>
            </a:r>
            <a:r>
              <a:rPr lang="en-US" sz="2000" dirty="0"/>
              <a:t>QR</a:t>
            </a:r>
            <a:r>
              <a:rPr lang="ru-RU" sz="2000" dirty="0"/>
              <a:t>-код нужного ему врача, он сможет увидеть его расписание приема и в каком кабинете, так же сразу записать на прием к врачу + приложение покажет куда ему идти стрелочками, чтобы он не потерялся.</a:t>
            </a:r>
          </a:p>
          <a:p>
            <a:r>
              <a:rPr lang="ru-RU" sz="2000" dirty="0"/>
              <a:t>Так же покажет иконку врача?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04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9E9E1-8FAB-4CED-ABD3-88A17ACD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74D97-A2CB-4785-ABD7-9B6E39C0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6540759" cy="3508310"/>
          </a:xfrm>
        </p:spPr>
        <p:txBody>
          <a:bodyPr/>
          <a:lstStyle/>
          <a:p>
            <a:r>
              <a:rPr lang="ru-RU" dirty="0"/>
              <a:t>Приложение будет полезно для обычны посетителей, которые пришли на прием к врачу и не знают куда идти. И чтобы не отвлекать и не ждать очереди у сотрудников больницы</a:t>
            </a:r>
            <a:r>
              <a:rPr lang="en-US" dirty="0"/>
              <a:t>/</a:t>
            </a:r>
            <a:r>
              <a:rPr lang="ru-RU" dirty="0"/>
              <a:t>поликлиники самим пройти в нужный им кабинет по маршруту.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32122C2-07F2-4EE6-A049-AEC344D1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34" y="2745961"/>
            <a:ext cx="4433887" cy="36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61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470A6-DA2E-486D-ADB8-A0246DA8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750DC-C73F-4351-94C6-2C2EA6BE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6102220" cy="3974841"/>
          </a:xfrm>
        </p:spPr>
        <p:txBody>
          <a:bodyPr/>
          <a:lstStyle/>
          <a:p>
            <a:r>
              <a:rPr lang="ru-RU" dirty="0"/>
              <a:t>Пользователь должен иметь установленное приложение для чтения </a:t>
            </a:r>
            <a:r>
              <a:rPr lang="en-US" dirty="0"/>
              <a:t>QR-</a:t>
            </a:r>
            <a:r>
              <a:rPr lang="ru-RU" dirty="0"/>
              <a:t>кода</a:t>
            </a:r>
          </a:p>
          <a:p>
            <a:r>
              <a:rPr lang="ru-RU" dirty="0"/>
              <a:t>Пользователь должен навестись на </a:t>
            </a:r>
            <a:r>
              <a:rPr lang="en-US" dirty="0"/>
              <a:t>QR-</a:t>
            </a:r>
            <a:r>
              <a:rPr lang="ru-RU" dirty="0"/>
              <a:t> код.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BF8A2A5-4010-4632-8E4F-4CADB142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20" y="1952430"/>
            <a:ext cx="3968815" cy="295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07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EE08B-6C01-4B37-A1DC-7DE4BB1E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0DDB4-2160-4909-A9B3-72B6894E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3д модели для удобной визуализации.</a:t>
            </a:r>
          </a:p>
          <a:p>
            <a:r>
              <a:rPr lang="ru-RU" dirty="0"/>
              <a:t>Написать код для создания маршрута для пользователя.</a:t>
            </a:r>
          </a:p>
          <a:p>
            <a:r>
              <a:rPr lang="ru-RU" dirty="0"/>
              <a:t>База данных в которой будет информация о врачах, их расписании и место приема.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60530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34</TotalTime>
  <Words>173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Уголки</vt:lpstr>
      <vt:lpstr>Синдром Стендаля</vt:lpstr>
      <vt:lpstr>Идея</vt:lpstr>
      <vt:lpstr>Полезность</vt:lpstr>
      <vt:lpstr>Условия использования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Синдром Стендаля</dc:title>
  <dc:creator>ir</dc:creator>
  <cp:lastModifiedBy>ir</cp:lastModifiedBy>
  <cp:revision>1</cp:revision>
  <dcterms:created xsi:type="dcterms:W3CDTF">2023-03-25T02:34:20Z</dcterms:created>
  <dcterms:modified xsi:type="dcterms:W3CDTF">2023-03-25T03:08:50Z</dcterms:modified>
</cp:coreProperties>
</file>