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MedNavigate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4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463" y="296779"/>
            <a:ext cx="5298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Команда: Синдром Стендаля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3" t="9202" r="16718" b="39877"/>
          <a:stretch/>
        </p:blipFill>
        <p:spPr>
          <a:xfrm>
            <a:off x="938463" y="3962398"/>
            <a:ext cx="1243263" cy="13314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t="28709" b="27273"/>
          <a:stretch/>
        </p:blipFill>
        <p:spPr>
          <a:xfrm>
            <a:off x="938463" y="1273773"/>
            <a:ext cx="1251285" cy="1333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t="25263" r="1053" b="34737"/>
          <a:stretch/>
        </p:blipFill>
        <p:spPr>
          <a:xfrm>
            <a:off x="6440904" y="1273773"/>
            <a:ext cx="1276937" cy="1333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0169" y="3962398"/>
            <a:ext cx="358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Герасимов Денис</a:t>
            </a:r>
          </a:p>
          <a:p>
            <a:endParaRPr lang="ru-RU" dirty="0"/>
          </a:p>
          <a:p>
            <a:r>
              <a:rPr lang="ru-RU" dirty="0" smtClean="0"/>
              <a:t>3</a:t>
            </a:r>
            <a:r>
              <a:rPr lang="en-US" dirty="0" smtClean="0"/>
              <a:t>D </a:t>
            </a:r>
            <a:r>
              <a:rPr lang="ru-RU" dirty="0" smtClean="0"/>
              <a:t>модели, контент-менеджер</a:t>
            </a:r>
            <a:r>
              <a:rPr lang="en-US" dirty="0" smtClean="0"/>
              <a:t>, AR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50169" y="1273773"/>
            <a:ext cx="3382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Гилёва</a:t>
            </a:r>
            <a:r>
              <a:rPr lang="ru-RU" dirty="0" smtClean="0"/>
              <a:t> Вера</a:t>
            </a:r>
          </a:p>
          <a:p>
            <a:endParaRPr lang="ru-RU" dirty="0"/>
          </a:p>
          <a:p>
            <a:r>
              <a:rPr lang="ru-RU" dirty="0" smtClean="0"/>
              <a:t>3</a:t>
            </a:r>
            <a:r>
              <a:rPr lang="en-US" dirty="0" smtClean="0"/>
              <a:t>D</a:t>
            </a:r>
            <a:r>
              <a:rPr lang="ru-RU" dirty="0" smtClean="0"/>
              <a:t> модели, дизайн логотипа, </a:t>
            </a:r>
            <a:r>
              <a:rPr lang="en-US" dirty="0" smtClean="0"/>
              <a:t>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60632" y="1273773"/>
            <a:ext cx="359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Федорова Ирина</a:t>
            </a:r>
          </a:p>
          <a:p>
            <a:endParaRPr lang="ru-RU" dirty="0"/>
          </a:p>
          <a:p>
            <a:r>
              <a:rPr lang="ru-RU" dirty="0" smtClean="0"/>
              <a:t>Капитан команды, мобильный разработчик</a:t>
            </a:r>
            <a:r>
              <a:rPr lang="en-US" dirty="0" smtClean="0"/>
              <a:t>, 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60632" y="3962398"/>
            <a:ext cx="393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Маслова Юлия</a:t>
            </a:r>
          </a:p>
          <a:p>
            <a:endParaRPr lang="ru-RU" dirty="0"/>
          </a:p>
          <a:p>
            <a:r>
              <a:rPr lang="ru-RU" dirty="0" smtClean="0"/>
              <a:t>Дизайн приложения, дизайн логотипа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9" t="47762" r="46391" b="8832"/>
          <a:stretch/>
        </p:blipFill>
        <p:spPr>
          <a:xfrm>
            <a:off x="6377176" y="3805988"/>
            <a:ext cx="1340665" cy="1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0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9" y="497306"/>
            <a:ext cx="108925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Идея проекта: приложение для удобства навигации в поликлиниках и больницах, с актуальным расписанием работы медперсонала.</a:t>
            </a:r>
          </a:p>
          <a:p>
            <a:r>
              <a:rPr lang="ru-RU" sz="3200" dirty="0" smtClean="0"/>
              <a:t>Предназначено для посетителей и пациентов.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7" y="2559409"/>
            <a:ext cx="4010639" cy="40106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9" y="2423051"/>
            <a:ext cx="4326780" cy="44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1385" y="336885"/>
            <a:ext cx="310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Стек технологий</a:t>
            </a:r>
            <a:r>
              <a:rPr lang="ru-RU" sz="32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2009" y="2294021"/>
            <a:ext cx="30081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Blender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MySql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Krita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947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485" y="152401"/>
            <a:ext cx="32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Что реализовано: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46485" y="818148"/>
            <a:ext cx="40981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3</a:t>
            </a:r>
            <a:r>
              <a:rPr lang="en-US" sz="3200" dirty="0" smtClean="0"/>
              <a:t>D-</a:t>
            </a:r>
            <a:r>
              <a:rPr lang="ru-RU" sz="3200" dirty="0" smtClean="0"/>
              <a:t>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База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Частичный прототип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Дизайн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Логотип приложения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78" y="4026570"/>
            <a:ext cx="4067053" cy="2608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5" y="4104526"/>
            <a:ext cx="3042051" cy="25303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81" y="152401"/>
            <a:ext cx="2788946" cy="20560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22" y="152401"/>
            <a:ext cx="2293909" cy="24348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0" t="14838" r="32977" b="15887"/>
          <a:stretch/>
        </p:blipFill>
        <p:spPr>
          <a:xfrm>
            <a:off x="5044658" y="4236483"/>
            <a:ext cx="2017906" cy="21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3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39" y="583456"/>
            <a:ext cx="2862623" cy="5463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2" y="583456"/>
            <a:ext cx="3661627" cy="54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0" y="1548062"/>
            <a:ext cx="1722907" cy="37285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68" y="1548063"/>
            <a:ext cx="1722906" cy="37285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5" y="1548063"/>
            <a:ext cx="1722907" cy="37285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12" y="1544151"/>
            <a:ext cx="1724714" cy="37324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84" y="1542074"/>
            <a:ext cx="1725674" cy="3734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757" y="1542073"/>
            <a:ext cx="1725674" cy="3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2194" y="176463"/>
            <a:ext cx="382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Что не реализовано: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108949" y="2310063"/>
            <a:ext cx="7390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Путь к кабинету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Всплывающее расписание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/>
              <a:t>Проблемы с конвертацией </a:t>
            </a:r>
            <a:r>
              <a:rPr lang="en-US" sz="3200" dirty="0" smtClean="0"/>
              <a:t>3D</a:t>
            </a:r>
            <a:r>
              <a:rPr lang="ru-RU" sz="3200" dirty="0" smtClean="0"/>
              <a:t> </a:t>
            </a:r>
            <a:r>
              <a:rPr lang="ru-RU" sz="3200" dirty="0"/>
              <a:t>м</a:t>
            </a:r>
            <a:r>
              <a:rPr lang="ru-RU" sz="3200" dirty="0" smtClean="0"/>
              <a:t>оделей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7120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230</TotalTime>
  <Words>101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MedNavigate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</cp:revision>
  <dcterms:created xsi:type="dcterms:W3CDTF">2023-03-26T02:44:05Z</dcterms:created>
  <dcterms:modified xsi:type="dcterms:W3CDTF">2023-03-26T06:35:48Z</dcterms:modified>
</cp:coreProperties>
</file>