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6"/>
    <p:restoredTop sz="94726"/>
  </p:normalViewPr>
  <p:slideViewPr>
    <p:cSldViewPr snapToGrid="0" snapToObjects="1">
      <p:cViewPr varScale="1">
        <p:scale>
          <a:sx n="118" d="100"/>
          <a:sy n="118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EDD-3100-7DF8-344E-1350DD09D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BB2E-7E27-F0B0-DD46-CD24A89D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0215-8025-542C-DF34-B7CD4E9B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AEF2-180B-CF6C-0B9A-09F7EAED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19CB-66C1-2969-FD1E-FD05B1E0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718-C9A5-B06E-6A9A-A2C937B9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AFB4-14AA-DFF3-5FCD-6C089E06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E99C-13F1-5BFD-CECE-09CE17B2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D2E9-6280-11B4-F5F5-AE6F16D3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6F17-1CD2-B9A0-4363-294C7E65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9FE72-E149-823F-D7ED-04797BF4C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707B-1299-A725-8751-77C3A2D3C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437E-C1CA-6F21-491A-7F116628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A7DA-F000-7054-B099-BEA35F8A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2A8B-9F64-03A5-E865-C5D194A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92CE-C2F0-F9B2-8F5B-D1AD8846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9BB9-D28D-05DA-8E9D-6A370F9A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5C86-4D28-19CE-2534-8BAAA94F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9DD5-6B88-1D98-45FF-128387F2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70F5-0D90-2655-AA30-832FE866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0903-66D5-F6D3-DA61-CAD34555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9FE4-1497-BE6D-027F-89E75D4F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793A-D61B-0399-5B9E-A8B52368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33F8-AA88-CD2B-6B57-F64C2E3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ECB5-C167-B122-1B88-320A98D3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F4FE-B3FF-1168-8C81-939CEAF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ADFC-C8DE-31B5-286C-3F1B5B82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15BCD-C558-20A4-0BA4-789670FC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A5D2-293B-556B-A6D3-4EC3EBF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8673-CE10-3184-5319-220636B7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A2CA-91BD-EEF2-252D-8DE20A65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477E-D610-3805-8B33-BFE734BE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90E0-D172-4356-DE6D-8042008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3FAD-2169-CCD2-6FB6-9E1479B9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FC469-D197-8A11-EC52-3FB733B3C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1574-D172-BC95-6D15-10AB9CFD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30A69-97A0-41BF-2D9D-1F504555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BC289-9E22-D1E5-A697-3D673E92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B611-5E6B-7D31-8409-7C581411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00B6-77BE-26E2-1549-CFA2C9CC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A5D50-EDB7-C8DE-8ECD-128C8E7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11868-D664-09DA-7107-A6C92314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01F49-2901-5B3A-FFC0-514C8BF2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5F03-F4FA-9AF5-0231-A7C12AC4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77F7-ED53-603C-87CB-6947856C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2C8B3-A51E-B99E-6012-DF8FD86E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E276-326B-8295-5ECB-E6B9A31B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054-D394-C8CA-57ED-AC8F2021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0A16-A3E9-2458-925D-3A43AFD5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ACA77-88EC-50E2-0B39-9B7858DA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81AE6-7C3C-4948-F102-67251C0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D82C-58F2-9721-CEB3-35A9EE6A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3058-8AB0-DEE4-BF4F-F994EBC9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F7C71-B3D0-5DED-B9BC-BBCE5A57B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F358-0314-1045-A16D-FDFC34B5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3590-993F-8297-8DA1-67C54FE1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912C4-078F-F390-7BD3-E9B2BF4D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52565-0AA8-8E76-D098-F74FC885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85942-0922-46FF-A5D6-81392C8B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614B-0855-B3AB-AF8C-D428BCB8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0EFB-380B-8ADB-61EF-AD9BFAAD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70A8-1BF7-9B4D-AD1F-24847A322DAA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96D2-0505-7DB7-B0D1-97252971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ADD7-E68E-A5BB-7003-7836A6DA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D24C7-5B9A-715B-A746-B2FA2A1A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A570-D39C-8E35-7860-8D7DE047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1700"/>
              <a:t>1. A simple model to compare with Unet</a:t>
            </a:r>
          </a:p>
          <a:p>
            <a:pPr lvl="1"/>
            <a:r>
              <a:rPr lang="en-US" sz="1700"/>
              <a:t>Train a simple model using Zn</a:t>
            </a:r>
            <a:r>
              <a:rPr lang="en-US" sz="1700" baseline="30000"/>
              <a:t>2+ </a:t>
            </a:r>
            <a:r>
              <a:rPr lang="en-US" sz="1700"/>
              <a:t>(large data, one atom)</a:t>
            </a:r>
          </a:p>
          <a:p>
            <a:pPr lvl="1"/>
            <a:r>
              <a:rPr lang="en-US" sz="1700"/>
              <a:t>Several axial self-attention layers </a:t>
            </a:r>
          </a:p>
          <a:p>
            <a:pPr lvl="1"/>
            <a:r>
              <a:rPr lang="en-US" sz="1700"/>
              <a:t>Heatmap and distribution for visualization</a:t>
            </a:r>
          </a:p>
          <a:p>
            <a:pPr lvl="1"/>
            <a:endParaRPr lang="en-US" sz="1700"/>
          </a:p>
          <a:p>
            <a:r>
              <a:rPr lang="en-US" sz="1700"/>
              <a:t>2. Swin transformer</a:t>
            </a:r>
          </a:p>
          <a:p>
            <a:pPr lvl="1"/>
            <a:r>
              <a:rPr lang="en-US" sz="1700"/>
              <a:t>Hierarchical feature maps</a:t>
            </a:r>
          </a:p>
          <a:p>
            <a:pPr lvl="1"/>
            <a:r>
              <a:rPr lang="en-US" sz="1700"/>
              <a:t>Shifted window allows cross-window connection</a:t>
            </a:r>
          </a:p>
          <a:p>
            <a:pPr lvl="1"/>
            <a:endParaRPr lang="en-US" sz="1700"/>
          </a:p>
          <a:p>
            <a:r>
              <a:rPr lang="en-US" sz="1700"/>
              <a:t>3. Imbalanced data</a:t>
            </a:r>
          </a:p>
          <a:p>
            <a:pPr lvl="1"/>
            <a:r>
              <a:rPr lang="en-US" sz="1700"/>
              <a:t>Loss function</a:t>
            </a:r>
          </a:p>
        </p:txBody>
      </p:sp>
      <p:pic>
        <p:nvPicPr>
          <p:cNvPr id="1025" name="Picture 1" descr="0">
            <a:extLst>
              <a:ext uri="{FF2B5EF4-FFF2-40B4-BE49-F238E27FC236}">
                <a16:creationId xmlns:a16="http://schemas.microsoft.com/office/drawing/2014/main" id="{88F98EF8-D546-E22F-2D72-FEB229B46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98"/>
          <a:stretch/>
        </p:blipFill>
        <p:spPr bwMode="auto">
          <a:xfrm>
            <a:off x="9125209" y="4975829"/>
            <a:ext cx="2617070" cy="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859174-FC0F-8989-3024-53D0F4FF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464" y="3647553"/>
            <a:ext cx="2617070" cy="2445056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453947-F26D-4657-8AA7-29F4E8DD1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1" t="2609" r="1138" b="1138"/>
          <a:stretch/>
        </p:blipFill>
        <p:spPr>
          <a:xfrm>
            <a:off x="5965773" y="1316616"/>
            <a:ext cx="2463725" cy="216367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FEBBEFA-D3F3-E2B1-E6FB-CAE7BE0CE5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6648"/>
          <a:stretch/>
        </p:blipFill>
        <p:spPr>
          <a:xfrm>
            <a:off x="8934273" y="1497404"/>
            <a:ext cx="2617070" cy="1847689"/>
          </a:xfrm>
          <a:prstGeom prst="rect">
            <a:avLst/>
          </a:prstGeom>
        </p:spPr>
      </p:pic>
      <p:pic>
        <p:nvPicPr>
          <p:cNvPr id="12" name="Picture 11" descr="A picture containing text, shoji, window, tiled&#10;&#10;Description automatically generated">
            <a:extLst>
              <a:ext uri="{FF2B5EF4-FFF2-40B4-BE49-F238E27FC236}">
                <a16:creationId xmlns:a16="http://schemas.microsoft.com/office/drawing/2014/main" id="{8AFC5D10-A76E-E2CB-D589-77137FA2F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308" y="3480295"/>
            <a:ext cx="2956650" cy="12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FA15-0B25-5735-F522-5D8A93AC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FA2260A5-1E92-7668-11EA-4001C150A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506638"/>
            <a:ext cx="9506517" cy="5284561"/>
          </a:xfrm>
        </p:spPr>
      </p:pic>
    </p:spTree>
    <p:extLst>
      <p:ext uri="{BB962C8B-B14F-4D97-AF65-F5344CB8AC3E}">
        <p14:creationId xmlns:p14="http://schemas.microsoft.com/office/powerpoint/2010/main" val="13392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0A4D-0885-3BCB-106B-879DE741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4BB7405-C4F7-BB36-B402-0F1A4F6CB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24" y="2362198"/>
            <a:ext cx="2677652" cy="2686548"/>
          </a:xfr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91C854-59DC-9203-494E-3520FD119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1" t="2609" r="1138" b="1138"/>
          <a:stretch/>
        </p:blipFill>
        <p:spPr>
          <a:xfrm>
            <a:off x="7807561" y="2362197"/>
            <a:ext cx="3126590" cy="2939145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F9590E9-A2E2-6DEF-563F-02BE062F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46" y="2344487"/>
            <a:ext cx="2598175" cy="2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B09-7A0F-FBD4-CFB0-EB57482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0FFB-4390-3C12-74D7-ADD2F8CE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6A2220-7DEF-A008-91A5-EC1BBE8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71" y="1708944"/>
            <a:ext cx="9575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Plans</vt:lpstr>
      <vt:lpstr>PowerPoint Presentation</vt:lpstr>
      <vt:lpstr>Input </vt:lpstr>
      <vt:lpstr>Simple network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Menghan Lin</dc:creator>
  <cp:lastModifiedBy>Menghan Lin</cp:lastModifiedBy>
  <cp:revision>11</cp:revision>
  <dcterms:created xsi:type="dcterms:W3CDTF">2022-06-03T11:17:48Z</dcterms:created>
  <dcterms:modified xsi:type="dcterms:W3CDTF">2022-06-03T14:30:30Z</dcterms:modified>
</cp:coreProperties>
</file>