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72" y="1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C9E3-C96F-41F5-A8A8-FD3CB0E7210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964F-8DC2-49B7-A16C-C632340549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576434-DD7C-46B5-9A2D-17696A326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7D9518-8BA6-4E2D-94E7-908F83FB8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076170-7FC8-42C6-8D7D-02B2484E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1609D0-52BE-481A-BE08-B1DAFF9D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56"/>
          <p:cNvSpPr/>
          <p:nvPr userDrawn="1"/>
        </p:nvSpPr>
        <p:spPr>
          <a:xfrm>
            <a:off x="537667" y="-1"/>
            <a:ext cx="11124173" cy="4639161"/>
          </a:xfrm>
          <a:custGeom>
            <a:avLst/>
            <a:rect l="l" t="t" r="r" b="b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0" y="4804448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sp>
        <p:nvSpPr>
          <p:cNvPr id="9" name="Свободна форма: фигура 8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0" name="Свободна форма: фигура 9"/>
          <p:cNvSpPr/>
          <p:nvPr userDrawn="1"/>
        </p:nvSpPr>
        <p:spPr>
          <a:xfrm>
            <a:off x="0" y="0"/>
            <a:ext cx="2209534" cy="1963133"/>
          </a:xfrm>
          <a:custGeom>
            <a:avLst/>
            <a:rect l="l" t="t" r="r" b="b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1" name="Свободна форма: фигура 10"/>
          <p:cNvSpPr/>
          <p:nvPr userDrawn="1"/>
        </p:nvSpPr>
        <p:spPr>
          <a:xfrm>
            <a:off x="9486639" y="4590480"/>
            <a:ext cx="2705361" cy="2267520"/>
          </a:xfrm>
          <a:custGeom>
            <a:avLst/>
            <a:rect l="l" t="t" r="r" b="b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2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12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13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Графика 3"/>
          <p:cNvSpPr/>
          <p:nvPr userDrawn="1"/>
        </p:nvSpPr>
        <p:spPr>
          <a:xfrm>
            <a:off x="187747" y="3803421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44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45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: фигура 6"/>
          <p:cNvSpPr/>
          <p:nvPr userDrawn="1"/>
        </p:nvSpPr>
        <p:spPr>
          <a:xfrm>
            <a:off x="0" y="4833476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grpSp>
        <p:nvGrpSpPr>
          <p:cNvPr id="9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10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28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Графика 3"/>
          <p:cNvSpPr/>
          <p:nvPr userDrawn="1"/>
        </p:nvSpPr>
        <p:spPr>
          <a:xfrm>
            <a:off x="231289" y="3687308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4"/>
          <p:cNvSpPr/>
          <p:nvPr userDrawn="1"/>
        </p:nvSpPr>
        <p:spPr>
          <a:xfrm>
            <a:off x="-1" y="-1"/>
            <a:ext cx="6965421" cy="5992533"/>
          </a:xfrm>
          <a:custGeom>
            <a:avLst/>
            <a:rect l="l" t="t" r="r" b="b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7" name="Google Shape;142;p3"/>
          <p:cNvSpPr/>
          <p:nvPr userDrawn="1"/>
        </p:nvSpPr>
        <p:spPr>
          <a:xfrm rot="5400000">
            <a:off x="9360178" y="4026180"/>
            <a:ext cx="3118827" cy="2544817"/>
          </a:xfrm>
          <a:custGeom>
            <a:avLst/>
            <a:rect l="l" t="t" r="r" b="b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61;p3"/>
          <p:cNvGrpSpPr/>
          <p:nvPr/>
        </p:nvGrpSpPr>
        <p:grpSpPr>
          <a:xfrm>
            <a:off x="8009121" y="5207000"/>
            <a:ext cx="3946053" cy="1388694"/>
            <a:chOff x="5585150" y="1630675"/>
            <a:chExt cx="1583600" cy="557300"/>
          </a:xfrm>
          <a:solidFill>
            <a:schemeClr val="accent3">
              <a:lumMod val="25000"/>
            </a:schemeClr>
          </a:solidFill>
        </p:grpSpPr>
        <p:sp>
          <p:nvSpPr>
            <p:cNvPr id="9" name="Google Shape;162;p3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63;p3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64;p3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65;p3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66;p3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67;p3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68;p3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9;p3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0;p3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71;p3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72;p3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73;p3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74;p3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75;p3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76;p3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77;p3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78;p3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79;p3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0;p3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1;p3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;p3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83;p3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84;p3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5;p3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6;p3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87;p3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88;p3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89;p3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0;p3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1;p3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226;p3"/>
          <p:cNvGrpSpPr/>
          <p:nvPr/>
        </p:nvGrpSpPr>
        <p:grpSpPr>
          <a:xfrm rot="18404589">
            <a:off x="244847" y="5294331"/>
            <a:ext cx="1377991" cy="2517439"/>
            <a:chOff x="6169801" y="3251650"/>
            <a:chExt cx="1065649" cy="1946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Google Shape;227;p3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28;p3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29;p3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30;p3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31;p3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33;p3"/>
            <p:cNvSpPr/>
            <p:nvPr/>
          </p:nvSpPr>
          <p:spPr>
            <a:xfrm>
              <a:off x="6764375" y="3935025"/>
              <a:ext cx="39075" cy="37450"/>
            </a:xfrm>
            <a:custGeom>
              <a:avLst/>
              <a:rect l="l" t="t" r="r" b="b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34;p3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35;p3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37;p3"/>
            <p:cNvSpPr/>
            <p:nvPr/>
          </p:nvSpPr>
          <p:spPr>
            <a:xfrm>
              <a:off x="7064175" y="3529475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38;p3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39;p3"/>
            <p:cNvSpPr/>
            <p:nvPr/>
          </p:nvSpPr>
          <p:spPr>
            <a:xfrm>
              <a:off x="7203300" y="5167550"/>
              <a:ext cx="32150" cy="30925"/>
            </a:xfrm>
            <a:custGeom>
              <a:avLst/>
              <a:rect l="l" t="t" r="r" b="b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40;p3"/>
            <p:cNvSpPr/>
            <p:nvPr/>
          </p:nvSpPr>
          <p:spPr>
            <a:xfrm>
              <a:off x="7004375" y="4772575"/>
              <a:ext cx="36225" cy="34600"/>
            </a:xfrm>
            <a:custGeom>
              <a:avLst/>
              <a:rect l="l" t="t" r="r" b="b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41;p3"/>
            <p:cNvSpPr/>
            <p:nvPr/>
          </p:nvSpPr>
          <p:spPr>
            <a:xfrm>
              <a:off x="6979575" y="432267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42;p3"/>
            <p:cNvSpPr/>
            <p:nvPr/>
          </p:nvSpPr>
          <p:spPr>
            <a:xfrm>
              <a:off x="7013325" y="3703975"/>
              <a:ext cx="38675" cy="37450"/>
            </a:xfrm>
            <a:custGeom>
              <a:avLst/>
              <a:rect l="l" t="t" r="r" b="b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43;p3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44;p3"/>
            <p:cNvSpPr/>
            <p:nvPr/>
          </p:nvSpPr>
          <p:spPr>
            <a:xfrm>
              <a:off x="6638275" y="4096100"/>
              <a:ext cx="31750" cy="30550"/>
            </a:xfrm>
            <a:custGeom>
              <a:avLst/>
              <a:rect l="l" t="t" r="r" b="b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47;p3"/>
            <p:cNvSpPr/>
            <p:nvPr/>
          </p:nvSpPr>
          <p:spPr>
            <a:xfrm>
              <a:off x="6169801" y="3833755"/>
              <a:ext cx="28500" cy="26450"/>
            </a:xfrm>
            <a:custGeom>
              <a:avLst/>
              <a:rect l="l" t="t" r="r" b="b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48;p3"/>
            <p:cNvSpPr/>
            <p:nvPr/>
          </p:nvSpPr>
          <p:spPr>
            <a:xfrm>
              <a:off x="6221622" y="3719206"/>
              <a:ext cx="41125" cy="39475"/>
            </a:xfrm>
            <a:custGeom>
              <a:avLst/>
              <a:rect l="l" t="t" r="r" b="b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0;p3"/>
            <p:cNvSpPr/>
            <p:nvPr/>
          </p:nvSpPr>
          <p:spPr>
            <a:xfrm>
              <a:off x="6339300" y="3769875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51;p3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52;p3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53;p3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55;p3"/>
            <p:cNvSpPr/>
            <p:nvPr/>
          </p:nvSpPr>
          <p:spPr>
            <a:xfrm>
              <a:off x="6293350" y="392607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Групиране 62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64" name="Свободна форма: фигура 63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5" name="Свободна форма: фигура 64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6" name="Свободна форма: фигура 65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7" name="Свободна форма: фигура 66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8" name="Свободна форма: фигура 67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grpSp>
        <p:nvGrpSpPr>
          <p:cNvPr id="69" name="Графика 100"/>
          <p:cNvGrpSpPr/>
          <p:nvPr/>
        </p:nvGrpSpPr>
        <p:grpSpPr>
          <a:xfrm>
            <a:off x="0" y="0"/>
            <a:ext cx="1936903" cy="1188866"/>
            <a:chOff x="0" y="0"/>
            <a:chExt cx="1936903" cy="1188866"/>
          </a:xfrm>
          <a:solidFill>
            <a:schemeClr val="accent2">
              <a:lumMod val="75000"/>
            </a:schemeClr>
          </a:solidFill>
        </p:grpSpPr>
        <p:sp>
          <p:nvSpPr>
            <p:cNvPr id="70" name="Свободна форма: фигура 69"/>
            <p:cNvSpPr/>
            <p:nvPr/>
          </p:nvSpPr>
          <p:spPr>
            <a:xfrm>
              <a:off x="1200106" y="565710"/>
              <a:ext cx="78675" cy="109895"/>
            </a:xfrm>
            <a:custGeom>
              <a:avLst/>
              <a:rect l="l" t="t" r="r" b="b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1" name="Свободна форма: фигура 70"/>
            <p:cNvSpPr/>
            <p:nvPr/>
          </p:nvSpPr>
          <p:spPr>
            <a:xfrm>
              <a:off x="0" y="318446"/>
              <a:ext cx="753032" cy="624404"/>
            </a:xfrm>
            <a:custGeom>
              <a:avLst/>
              <a:rect l="l" t="t" r="r" b="b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2" name="Свободна форма: фигура 71"/>
            <p:cNvSpPr/>
            <p:nvPr/>
          </p:nvSpPr>
          <p:spPr>
            <a:xfrm>
              <a:off x="427092" y="825463"/>
              <a:ext cx="288475" cy="229780"/>
            </a:xfrm>
            <a:custGeom>
              <a:avLst/>
              <a:rect l="l" t="t" r="r" b="b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3" name="Свободна форма: фигура 72"/>
            <p:cNvSpPr/>
            <p:nvPr/>
          </p:nvSpPr>
          <p:spPr>
            <a:xfrm>
              <a:off x="329685" y="1066483"/>
              <a:ext cx="8741" cy="11239"/>
            </a:xfrm>
            <a:custGeom>
              <a:avLst/>
              <a:rect l="l" t="t" r="r" b="b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4" name="Свободна форма: фигура 73"/>
            <p:cNvSpPr/>
            <p:nvPr/>
          </p:nvSpPr>
          <p:spPr>
            <a:xfrm>
              <a:off x="318446" y="912879"/>
              <a:ext cx="67435" cy="153603"/>
            </a:xfrm>
            <a:custGeom>
              <a:avLst/>
              <a:rect l="l" t="t" r="r" b="b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5" name="Свободна форма: фигура 74"/>
            <p:cNvSpPr/>
            <p:nvPr/>
          </p:nvSpPr>
          <p:spPr>
            <a:xfrm>
              <a:off x="229780" y="786749"/>
              <a:ext cx="41210" cy="54947"/>
            </a:xfrm>
            <a:custGeom>
              <a:avLst/>
              <a:rect l="l" t="t" r="r" b="b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6" name="Свободна форма: фигура 75"/>
            <p:cNvSpPr/>
            <p:nvPr/>
          </p:nvSpPr>
          <p:spPr>
            <a:xfrm>
              <a:off x="104900" y="1047751"/>
              <a:ext cx="67435" cy="84918"/>
            </a:xfrm>
            <a:custGeom>
              <a:avLst/>
              <a:rect l="l" t="t" r="r" b="b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7" name="Свободна форма: фигура 76"/>
            <p:cNvSpPr/>
            <p:nvPr/>
          </p:nvSpPr>
          <p:spPr>
            <a:xfrm>
              <a:off x="31220" y="1146407"/>
              <a:ext cx="48703" cy="42459"/>
            </a:xfrm>
            <a:custGeom>
              <a:avLst/>
              <a:rect l="l" t="t" r="r" b="b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8" name="Свободна форма: фигура 77"/>
            <p:cNvSpPr/>
            <p:nvPr/>
          </p:nvSpPr>
          <p:spPr>
            <a:xfrm>
              <a:off x="33717" y="956588"/>
              <a:ext cx="27473" cy="53698"/>
            </a:xfrm>
            <a:custGeom>
              <a:avLst/>
              <a:rect l="l" t="t" r="r" b="b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9" name="Свободна форма: фигура 78"/>
            <p:cNvSpPr/>
            <p:nvPr/>
          </p:nvSpPr>
          <p:spPr>
            <a:xfrm>
              <a:off x="1532289" y="397121"/>
              <a:ext cx="59942" cy="29971"/>
            </a:xfrm>
            <a:custGeom>
              <a:avLst/>
              <a:rect l="l" t="t" r="r" b="b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0" name="Свободна форма: фигура 79"/>
            <p:cNvSpPr/>
            <p:nvPr/>
          </p:nvSpPr>
          <p:spPr>
            <a:xfrm>
              <a:off x="1305006" y="445824"/>
              <a:ext cx="212297" cy="164842"/>
            </a:xfrm>
            <a:custGeom>
              <a:avLst/>
              <a:rect l="l" t="t" r="r" b="b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1" name="Свободна форма: фигура 80"/>
            <p:cNvSpPr/>
            <p:nvPr/>
          </p:nvSpPr>
          <p:spPr>
            <a:xfrm>
              <a:off x="693089" y="0"/>
              <a:ext cx="1243814" cy="871669"/>
            </a:xfrm>
            <a:custGeom>
              <a:avLst/>
              <a:rect l="l" t="t" r="r" b="b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82" name="Заглавие 6"/>
          <p:cNvSpPr>
            <a:spLocks noGrp="1" noEditPoints="1"/>
          </p:cNvSpPr>
          <p:nvPr>
            <p:ph type="title" hasCustomPrompt="1"/>
          </p:nvPr>
        </p:nvSpPr>
        <p:spPr>
          <a:xfrm>
            <a:off x="736599" y="2308225"/>
            <a:ext cx="6071675" cy="739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3" name="Текстов контейнер 8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736600" y="3352801"/>
            <a:ext cx="3800902" cy="229413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4" name="Текстов контейнер 10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4774328" y="3352801"/>
            <a:ext cx="2033947" cy="229413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8;p4"/>
          <p:cNvSpPr/>
          <p:nvPr userDrawn="1"/>
        </p:nvSpPr>
        <p:spPr>
          <a:xfrm rot="668520">
            <a:off x="1158170" y="1207252"/>
            <a:ext cx="10005135" cy="4656221"/>
          </a:xfrm>
          <a:custGeom>
            <a:avLst/>
            <a:rect l="l" t="t" r="r" b="b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62;p4"/>
          <p:cNvSpPr/>
          <p:nvPr userDrawn="1"/>
        </p:nvSpPr>
        <p:spPr>
          <a:xfrm rot="10800000">
            <a:off x="-1" y="0"/>
            <a:ext cx="1837548" cy="1358900"/>
          </a:xfrm>
          <a:custGeom>
            <a:avLst/>
            <a:rect l="l" t="t" r="r" b="b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296;p4"/>
          <p:cNvGrpSpPr/>
          <p:nvPr/>
        </p:nvGrpSpPr>
        <p:grpSpPr>
          <a:xfrm rot="5400000">
            <a:off x="-127745" y="481383"/>
            <a:ext cx="2093034" cy="1614554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10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462;p6"/>
          <p:cNvGrpSpPr/>
          <p:nvPr/>
        </p:nvGrpSpPr>
        <p:grpSpPr>
          <a:xfrm rot="13318081">
            <a:off x="10876732" y="119834"/>
            <a:ext cx="1295519" cy="772596"/>
            <a:chOff x="6229420" y="3251650"/>
            <a:chExt cx="875855" cy="522325"/>
          </a:xfrm>
          <a:solidFill>
            <a:schemeClr val="accent3">
              <a:lumMod val="25000"/>
            </a:schemeClr>
          </a:solidFill>
        </p:grpSpPr>
        <p:sp>
          <p:nvSpPr>
            <p:cNvPr id="27" name="Google Shape;463;p6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64;p6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5;p6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66;p6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67;p6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68;p6"/>
            <p:cNvSpPr/>
            <p:nvPr/>
          </p:nvSpPr>
          <p:spPr>
            <a:xfrm>
              <a:off x="6661475" y="3278500"/>
              <a:ext cx="35825" cy="34600"/>
            </a:xfrm>
            <a:custGeom>
              <a:avLst/>
              <a:rect l="l" t="t" r="r" b="b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70;p6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71;p6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73;p6"/>
            <p:cNvSpPr/>
            <p:nvPr/>
          </p:nvSpPr>
          <p:spPr>
            <a:xfrm>
              <a:off x="6968071" y="3514661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74;p6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79;p6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86;p6"/>
            <p:cNvSpPr/>
            <p:nvPr/>
          </p:nvSpPr>
          <p:spPr>
            <a:xfrm>
              <a:off x="6344282" y="3667450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87;p6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88;p6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89;p6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90;p6"/>
            <p:cNvSpPr/>
            <p:nvPr/>
          </p:nvSpPr>
          <p:spPr>
            <a:xfrm>
              <a:off x="6229420" y="3524673"/>
              <a:ext cx="50475" cy="38275"/>
            </a:xfrm>
            <a:custGeom>
              <a:avLst/>
              <a:rect l="l" t="t" r="r" b="b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92;p6"/>
            <p:cNvSpPr/>
            <p:nvPr/>
          </p:nvSpPr>
          <p:spPr>
            <a:xfrm>
              <a:off x="6396250" y="3458300"/>
              <a:ext cx="43550" cy="41500"/>
            </a:xfrm>
            <a:custGeom>
              <a:avLst/>
              <a:rect l="l" t="t" r="r" b="b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Групиране 43"/>
          <p:cNvGrpSpPr/>
          <p:nvPr/>
        </p:nvGrpSpPr>
        <p:grpSpPr>
          <a:xfrm>
            <a:off x="214980" y="5814421"/>
            <a:ext cx="766329" cy="1043579"/>
            <a:chOff x="500730" y="5814421"/>
            <a:chExt cx="766329" cy="1043579"/>
          </a:xfrm>
          <a:solidFill>
            <a:schemeClr val="accent3">
              <a:lumMod val="10000"/>
            </a:schemeClr>
          </a:solidFill>
        </p:grpSpPr>
        <p:sp>
          <p:nvSpPr>
            <p:cNvPr id="45" name="Свободна форма: фигура 44"/>
            <p:cNvSpPr/>
            <p:nvPr/>
          </p:nvSpPr>
          <p:spPr>
            <a:xfrm rot="10800000">
              <a:off x="1063536" y="6380878"/>
              <a:ext cx="203523" cy="477122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6" name="Свободна форма: фигура 45"/>
            <p:cNvSpPr/>
            <p:nvPr/>
          </p:nvSpPr>
          <p:spPr>
            <a:xfrm rot="10800000">
              <a:off x="854820" y="5844720"/>
              <a:ext cx="125645" cy="1013280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7" name="Свободна форма: фигура 46"/>
            <p:cNvSpPr/>
            <p:nvPr/>
          </p:nvSpPr>
          <p:spPr>
            <a:xfrm rot="10800000">
              <a:off x="681409" y="6853847"/>
              <a:ext cx="17652" cy="4153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8" name="Свободна форма: фигура 47"/>
            <p:cNvSpPr/>
            <p:nvPr/>
          </p:nvSpPr>
          <p:spPr>
            <a:xfrm rot="10800000">
              <a:off x="598339" y="5875297"/>
              <a:ext cx="143101" cy="982703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9" name="Свободна форма: фигура 48"/>
            <p:cNvSpPr/>
            <p:nvPr/>
          </p:nvSpPr>
          <p:spPr>
            <a:xfrm rot="10800000">
              <a:off x="500730" y="5814421"/>
              <a:ext cx="11422" cy="104357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60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886712" y="2830209"/>
            <a:ext cx="10418577" cy="1009954"/>
          </a:xfrm>
        </p:spPr>
        <p:txBody>
          <a:bodyPr anchor="ctr">
            <a:normAutofit/>
          </a:bodyPr>
          <a:lstStyle>
            <a:lvl1pPr algn="ctr">
              <a:defRPr sz="5400" b="1" spc="-15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1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886712" y="4148138"/>
            <a:ext cx="10418577" cy="7073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62" name="Текстов контейнер 77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86711" y="2093333"/>
            <a:ext cx="10418577" cy="553885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3"/>
          <p:cNvSpPr/>
          <p:nvPr userDrawn="1"/>
        </p:nvSpPr>
        <p:spPr>
          <a:xfrm>
            <a:off x="0" y="-1"/>
            <a:ext cx="9104875" cy="5466945"/>
          </a:xfrm>
          <a:custGeom>
            <a:avLst/>
            <a:rect l="l" t="t" r="r" b="b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grpSp>
        <p:nvGrpSpPr>
          <p:cNvPr id="8" name="Google Shape;296;p4"/>
          <p:cNvGrpSpPr/>
          <p:nvPr/>
        </p:nvGrpSpPr>
        <p:grpSpPr>
          <a:xfrm rot="20628931">
            <a:off x="107464" y="3491368"/>
            <a:ext cx="2669486" cy="1869258"/>
            <a:chOff x="6258350" y="861450"/>
            <a:chExt cx="823750" cy="576783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770019" y="1421133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7738" y="326603"/>
            <a:ext cx="600626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6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1542932"/>
            <a:ext cx="5135623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7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205601"/>
            <a:ext cx="4408277" cy="16377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8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6" name="Свободна форма: фигура 25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30" name="Свободна форма: фигура 29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31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10953622" cy="1009954"/>
          </a:xfrm>
        </p:spPr>
        <p:txBody>
          <a:bodyPr anchor="ctr">
            <a:normAutofit/>
          </a:bodyPr>
          <a:lstStyle>
            <a:lvl1pPr algn="ctr">
              <a:defRPr sz="40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2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10953622" cy="45629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33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Текстов контейнер 3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2054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7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8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Групиране 23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5" name="Свободна форма: фигура 24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6" name="Свободна форма: фигура 25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5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534022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5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5340222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58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9" name="Контейнер за картина 2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259642" y="1101725"/>
            <a:ext cx="5340222" cy="449103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0A4B-84D1-487F-BAEF-7302E632E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Your</a:t>
            </a:r>
            <a:r>
              <a:rPr lang="en-US"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 </a:t>
            </a:r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Master</a:t>
            </a:r>
            <a:r>
              <a:rPr lang="en-US"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 </a:t>
            </a:r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Online</a:t>
            </a:r>
            <a:endParaRPr lang="bg-BG" sz="6500" b="1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4"/>
                </a:solidFill>
              </a:rPr>
              <a:t>Утюж Ирина </a:t>
            </a:r>
          </a:p>
          <a:p>
            <a:r>
              <a:rPr lang="ru-RU" b="1" dirty="0">
                <a:solidFill>
                  <a:schemeClr val="accent4"/>
                </a:solidFill>
              </a:rPr>
              <a:t>Баранов Артём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b="1" dirty="0">
                <a:solidFill>
                  <a:schemeClr val="accent3">
                    <a:lumMod val="50000"/>
                  </a:schemeClr>
                </a:solidFill>
              </a:rPr>
              <a:t>Создать сайт удобный как и для записи на разные процедуры , так  и для продвижения своих услуг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bg-BG" sz="180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bg-BG" sz="54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5" name="Текстов контейнер 4"/>
          <p:cNvSpPr>
            <a:spLocks noGrp="1" noEditPoint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92077" y="-64797"/>
            <a:ext cx="6006262" cy="1009954"/>
          </a:xfrm>
        </p:spPr>
        <p:txBody>
          <a:bodyPr/>
          <a:lstStyle/>
          <a:p>
            <a:r>
              <a:rPr lang="ru-RU" sz="5400" dirty="0"/>
              <a:t>Выводы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92077" y="717011"/>
            <a:ext cx="5135623" cy="456293"/>
          </a:xfrm>
        </p:spPr>
        <p:txBody>
          <a:bodyPr/>
          <a:lstStyle/>
          <a:p>
            <a:r>
              <a:rPr lang="ru-RU" dirty="0"/>
              <a:t>и идеи для доработки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06990" y="1173304"/>
            <a:ext cx="5437828" cy="190150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en-US" sz="1400" dirty="0"/>
              <a:t>WEB</a:t>
            </a:r>
            <a:r>
              <a:rPr lang="ru-RU" sz="1400" dirty="0"/>
              <a:t>-программирование очень интересно как со стороны дизайна, так и со стороны строения кода</a:t>
            </a:r>
          </a:p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ru-RU" sz="1400" dirty="0"/>
              <a:t>работа в команде очень удобная и позволяет попробовать себя в разных направлениях во время разработки</a:t>
            </a:r>
          </a:p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ru-RU" sz="1400" dirty="0"/>
              <a:t>Мы бы хотели доработать базу данных и дизайн страниц, усовершенствовать некоторые функции и сделать код более понятным и структурированным</a:t>
            </a:r>
            <a:endParaRPr lang="bg-BG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524000" y="1538923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Thank </a:t>
            </a:r>
            <a:r>
              <a:rPr lang="en-US" sz="6500" dirty="0">
                <a:solidFill>
                  <a:schemeClr val="accent4">
                    <a:lumMod val="90000"/>
                  </a:schemeClr>
                </a:solidFill>
              </a:rPr>
              <a:t>You</a:t>
            </a:r>
            <a:r>
              <a:rPr lang="en-US" sz="6500" dirty="0"/>
              <a:t>!</a:t>
            </a:r>
            <a:endParaRPr lang="bg-BG" sz="6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ngerbread">
  <a:themeElements>
    <a:clrScheme name="Gingerbread Color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Gingerbread</vt:lpstr>
      <vt:lpstr>Presentation Title</vt:lpstr>
      <vt:lpstr>Content</vt:lpstr>
      <vt:lpstr>Slide Title</vt:lpstr>
      <vt:lpstr>Slide Title</vt:lpstr>
      <vt:lpstr>Slide Title</vt:lpstr>
      <vt:lpstr>Slide Title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 Cake</dc:creator>
  <cp:lastModifiedBy>Jam Cake</cp:lastModifiedBy>
  <cp:revision>4</cp:revision>
  <dcterms:created xsi:type="dcterms:W3CDTF">2020-11-27T08:27:32Z</dcterms:created>
  <dcterms:modified xsi:type="dcterms:W3CDTF">2024-04-14T17:03:57Z</dcterms:modified>
</cp:coreProperties>
</file>