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74AEF5C-C3CC-4BBE-A30A-340BBE005B94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6F04DC-4885-478A-BC40-CEF88F83420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6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95C458-2BBB-4171-92D9-08D6499FF9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3CB4C1-32C6-43C2-992E-E7076DF524C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396366-32DF-4A33-A4E4-829979B04EE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CCCAE4-7794-4EBC-BBF4-3F48F4FD71C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Графика 56"/>
          <p:cNvSpPr/>
          <p:nvPr/>
        </p:nvSpPr>
        <p:spPr>
          <a:xfrm>
            <a:off x="537840" y="0"/>
            <a:ext cx="11123280" cy="4638600"/>
          </a:xfrm>
          <a:custGeom>
            <a:avLst/>
            <a:gdLst>
              <a:gd name="textAreaLeft" fmla="*/ 0 w 11123280"/>
              <a:gd name="textAreaRight" fmla="*/ 11124000 w 11123280"/>
              <a:gd name="textAreaTop" fmla="*/ 0 h 4638600"/>
              <a:gd name="textAreaBottom" fmla="*/ 4639320 h 4638600"/>
            </a:gdLst>
            <a:ahLst/>
            <a:rect l="textAreaLeft" t="textAreaTop" r="textAreaRight" b="textAreaBottom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Свободна форма: фигура 7"/>
          <p:cNvSpPr/>
          <p:nvPr/>
        </p:nvSpPr>
        <p:spPr>
          <a:xfrm>
            <a:off x="0" y="4804560"/>
            <a:ext cx="2243520" cy="2049120"/>
          </a:xfrm>
          <a:custGeom>
            <a:avLst/>
            <a:gdLst>
              <a:gd name="textAreaLeft" fmla="*/ 0 w 2243520"/>
              <a:gd name="textAreaRight" fmla="*/ 2244240 w 2243520"/>
              <a:gd name="textAreaTop" fmla="*/ 0 h 2049120"/>
              <a:gd name="textAreaBottom" fmla="*/ 2049840 h 2049120"/>
            </a:gdLst>
            <a:ahLst/>
            <a:rect l="textAreaLeft" t="textAreaTop" r="textAreaRight" b="textAreaBottom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Свободна форма: фигура 8"/>
          <p:cNvSpPr/>
          <p:nvPr/>
        </p:nvSpPr>
        <p:spPr>
          <a:xfrm>
            <a:off x="9903240" y="0"/>
            <a:ext cx="2286000" cy="1955160"/>
          </a:xfrm>
          <a:custGeom>
            <a:avLst/>
            <a:gdLst>
              <a:gd name="textAreaLeft" fmla="*/ 0 w 2286000"/>
              <a:gd name="textAreaRight" fmla="*/ 2286720 w 2286000"/>
              <a:gd name="textAreaTop" fmla="*/ 0 h 1955160"/>
              <a:gd name="textAreaBottom" fmla="*/ 1955880 h 1955160"/>
            </a:gdLst>
            <a:ahLst/>
            <a:rect l="textAreaLeft" t="textAreaTop" r="textAreaRight" b="textAreaBottom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Свободна форма: фигура 9"/>
          <p:cNvSpPr/>
          <p:nvPr/>
        </p:nvSpPr>
        <p:spPr>
          <a:xfrm>
            <a:off x="0" y="0"/>
            <a:ext cx="2208960" cy="1962360"/>
          </a:xfrm>
          <a:custGeom>
            <a:avLst/>
            <a:gdLst>
              <a:gd name="textAreaLeft" fmla="*/ 0 w 2208960"/>
              <a:gd name="textAreaRight" fmla="*/ 2209680 w 2208960"/>
              <a:gd name="textAreaTop" fmla="*/ 0 h 1962360"/>
              <a:gd name="textAreaBottom" fmla="*/ 1963080 h 1962360"/>
            </a:gdLst>
            <a:ahLst/>
            <a:rect l="textAreaLeft" t="textAreaTop" r="textAreaRight" b="textAreaBottom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Свободна форма: фигура 10"/>
          <p:cNvSpPr/>
          <p:nvPr/>
        </p:nvSpPr>
        <p:spPr>
          <a:xfrm>
            <a:off x="9486720" y="4590360"/>
            <a:ext cx="2704680" cy="2266920"/>
          </a:xfrm>
          <a:custGeom>
            <a:avLst/>
            <a:gdLst>
              <a:gd name="textAreaLeft" fmla="*/ 0 w 2704680"/>
              <a:gd name="textAreaRight" fmla="*/ 2705400 w 2704680"/>
              <a:gd name="textAreaTop" fmla="*/ 0 h 2266920"/>
              <a:gd name="textAreaBottom" fmla="*/ 2267640 h 2266920"/>
            </a:gdLst>
            <a:ahLst/>
            <a:rect l="textAreaLeft" t="textAreaTop" r="textAreaRight" b="textAreaBottom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oogle Shape;50;p2"/>
          <p:cNvGrpSpPr/>
          <p:nvPr/>
        </p:nvGrpSpPr>
        <p:grpSpPr>
          <a:xfrm>
            <a:off x="7950600" y="260280"/>
            <a:ext cx="3636720" cy="832680"/>
            <a:chOff x="7950600" y="260280"/>
            <a:chExt cx="3636720" cy="832680"/>
          </a:xfrm>
        </p:grpSpPr>
        <p:sp>
          <p:nvSpPr>
            <p:cNvPr id="6" name="Google Shape;51;p2"/>
            <p:cNvSpPr/>
            <p:nvPr/>
          </p:nvSpPr>
          <p:spPr>
            <a:xfrm rot="669600">
              <a:off x="10023840" y="817200"/>
              <a:ext cx="34560" cy="29880"/>
            </a:xfrm>
            <a:custGeom>
              <a:avLst/>
              <a:gdLst>
                <a:gd name="textAreaLeft" fmla="*/ 0 w 34560"/>
                <a:gd name="textAreaRight" fmla="*/ 35280 w 34560"/>
                <a:gd name="textAreaTop" fmla="*/ 0 h 29880"/>
                <a:gd name="textAreaBottom" fmla="*/ 30600 h 2988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" name="Google Shape;52;p2"/>
            <p:cNvSpPr/>
            <p:nvPr/>
          </p:nvSpPr>
          <p:spPr>
            <a:xfrm rot="669600">
              <a:off x="9676440" y="804600"/>
              <a:ext cx="18360" cy="17280"/>
            </a:xfrm>
            <a:custGeom>
              <a:avLst/>
              <a:gdLst>
                <a:gd name="textAreaLeft" fmla="*/ 0 w 18360"/>
                <a:gd name="textAreaRight" fmla="*/ 19080 w 18360"/>
                <a:gd name="textAreaTop" fmla="*/ 0 h 17280"/>
                <a:gd name="textAreaBottom" fmla="*/ 18000 h 1728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" name="Google Shape;53;p2"/>
            <p:cNvSpPr/>
            <p:nvPr/>
          </p:nvSpPr>
          <p:spPr>
            <a:xfrm rot="669600">
              <a:off x="9732960" y="535320"/>
              <a:ext cx="38880" cy="5508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" name="Google Shape;54;p2"/>
            <p:cNvSpPr/>
            <p:nvPr/>
          </p:nvSpPr>
          <p:spPr>
            <a:xfrm rot="669600">
              <a:off x="9817200" y="800280"/>
              <a:ext cx="13680" cy="13680"/>
            </a:xfrm>
            <a:custGeom>
              <a:avLst/>
              <a:gdLst>
                <a:gd name="textAreaLeft" fmla="*/ 0 w 13680"/>
                <a:gd name="textAreaRight" fmla="*/ 14400 w 13680"/>
                <a:gd name="textAreaTop" fmla="*/ 0 h 13680"/>
                <a:gd name="textAreaBottom" fmla="*/ 14400 h 1368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" name="Google Shape;55;p2"/>
            <p:cNvSpPr/>
            <p:nvPr/>
          </p:nvSpPr>
          <p:spPr>
            <a:xfrm rot="669600">
              <a:off x="9915120" y="558360"/>
              <a:ext cx="72360" cy="67680"/>
            </a:xfrm>
            <a:custGeom>
              <a:avLst/>
              <a:gdLst>
                <a:gd name="textAreaLeft" fmla="*/ 0 w 72360"/>
                <a:gd name="textAreaRight" fmla="*/ 73080 w 72360"/>
                <a:gd name="textAreaTop" fmla="*/ 0 h 67680"/>
                <a:gd name="textAreaBottom" fmla="*/ 68400 h 6768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" name="Google Shape;56;p2"/>
            <p:cNvSpPr/>
            <p:nvPr/>
          </p:nvSpPr>
          <p:spPr>
            <a:xfrm rot="669600">
              <a:off x="9625320" y="695880"/>
              <a:ext cx="68760" cy="55080"/>
            </a:xfrm>
            <a:custGeom>
              <a:avLst/>
              <a:gdLst>
                <a:gd name="textAreaLeft" fmla="*/ 0 w 68760"/>
                <a:gd name="textAreaRight" fmla="*/ 69480 w 6876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" name="Google Shape;57;p2"/>
            <p:cNvSpPr/>
            <p:nvPr/>
          </p:nvSpPr>
          <p:spPr>
            <a:xfrm rot="669600">
              <a:off x="9634680" y="921960"/>
              <a:ext cx="50760" cy="460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46080"/>
                <a:gd name="textAreaBottom" fmla="*/ 46800 h 4608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" name="Google Shape;58;p2"/>
            <p:cNvSpPr/>
            <p:nvPr/>
          </p:nvSpPr>
          <p:spPr>
            <a:xfrm rot="669600">
              <a:off x="9357120" y="784080"/>
              <a:ext cx="44280" cy="40680"/>
            </a:xfrm>
            <a:custGeom>
              <a:avLst/>
              <a:gdLst>
                <a:gd name="textAreaLeft" fmla="*/ 0 w 44280"/>
                <a:gd name="textAreaRight" fmla="*/ 45000 w 44280"/>
                <a:gd name="textAreaTop" fmla="*/ 0 h 40680"/>
                <a:gd name="textAreaBottom" fmla="*/ 41400 h 4068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" name="Google Shape;59;p2"/>
            <p:cNvSpPr/>
            <p:nvPr/>
          </p:nvSpPr>
          <p:spPr>
            <a:xfrm rot="669600">
              <a:off x="9375120" y="979920"/>
              <a:ext cx="37080" cy="3168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1680"/>
                <a:gd name="textAreaBottom" fmla="*/ 32400 h 3168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" name="Google Shape;60;p2"/>
            <p:cNvSpPr/>
            <p:nvPr/>
          </p:nvSpPr>
          <p:spPr>
            <a:xfrm rot="669600">
              <a:off x="9149760" y="834120"/>
              <a:ext cx="32760" cy="2808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" name="Google Shape;61;p2"/>
            <p:cNvSpPr/>
            <p:nvPr/>
          </p:nvSpPr>
          <p:spPr>
            <a:xfrm rot="669600">
              <a:off x="8771400" y="738720"/>
              <a:ext cx="39960" cy="35280"/>
            </a:xfrm>
            <a:custGeom>
              <a:avLst/>
              <a:gdLst>
                <a:gd name="textAreaLeft" fmla="*/ 0 w 39960"/>
                <a:gd name="textAreaRight" fmla="*/ 40680 w 3996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" name="Google Shape;62;p2"/>
            <p:cNvSpPr/>
            <p:nvPr/>
          </p:nvSpPr>
          <p:spPr>
            <a:xfrm rot="669600">
              <a:off x="8426520" y="711000"/>
              <a:ext cx="24480" cy="21960"/>
            </a:xfrm>
            <a:custGeom>
              <a:avLst/>
              <a:gdLst>
                <a:gd name="textAreaLeft" fmla="*/ 0 w 24480"/>
                <a:gd name="textAreaRight" fmla="*/ 25200 w 24480"/>
                <a:gd name="textAreaTop" fmla="*/ 0 h 21960"/>
                <a:gd name="textAreaBottom" fmla="*/ 22680 h 2196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" name="Google Shape;63;p2"/>
            <p:cNvSpPr/>
            <p:nvPr/>
          </p:nvSpPr>
          <p:spPr>
            <a:xfrm rot="669600">
              <a:off x="7954200" y="608760"/>
              <a:ext cx="47160" cy="435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3560"/>
                <a:gd name="textAreaBottom" fmla="*/ 44280 h 4356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" name="Google Shape;64;p2"/>
            <p:cNvSpPr/>
            <p:nvPr/>
          </p:nvSpPr>
          <p:spPr>
            <a:xfrm rot="669600">
              <a:off x="8529120" y="949680"/>
              <a:ext cx="31680" cy="29880"/>
            </a:xfrm>
            <a:custGeom>
              <a:avLst/>
              <a:gdLst>
                <a:gd name="textAreaLeft" fmla="*/ 0 w 31680"/>
                <a:gd name="textAreaRight" fmla="*/ 32400 w 31680"/>
                <a:gd name="textAreaTop" fmla="*/ 0 h 29880"/>
                <a:gd name="textAreaBottom" fmla="*/ 30600 h 2988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" name="Google Shape;65;p2"/>
            <p:cNvSpPr/>
            <p:nvPr/>
          </p:nvSpPr>
          <p:spPr>
            <a:xfrm rot="669600">
              <a:off x="9068400" y="495360"/>
              <a:ext cx="22680" cy="21960"/>
            </a:xfrm>
            <a:custGeom>
              <a:avLst/>
              <a:gdLst>
                <a:gd name="textAreaLeft" fmla="*/ 0 w 22680"/>
                <a:gd name="textAreaRight" fmla="*/ 23400 w 22680"/>
                <a:gd name="textAreaTop" fmla="*/ 0 h 21960"/>
                <a:gd name="textAreaBottom" fmla="*/ 22680 h 2196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" name="Google Shape;66;p2"/>
            <p:cNvSpPr/>
            <p:nvPr/>
          </p:nvSpPr>
          <p:spPr>
            <a:xfrm rot="669600">
              <a:off x="9072000" y="998640"/>
              <a:ext cx="50760" cy="478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47880"/>
                <a:gd name="textAreaBottom" fmla="*/ 48600 h 4788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" name="Google Shape;67;p2"/>
            <p:cNvSpPr/>
            <p:nvPr/>
          </p:nvSpPr>
          <p:spPr>
            <a:xfrm rot="669600">
              <a:off x="9250920" y="519840"/>
              <a:ext cx="52560" cy="4968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49680"/>
                <a:gd name="textAreaBottom" fmla="*/ 50400 h 4968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" name="Google Shape;68;p2"/>
            <p:cNvSpPr/>
            <p:nvPr/>
          </p:nvSpPr>
          <p:spPr>
            <a:xfrm rot="669600">
              <a:off x="9450360" y="561240"/>
              <a:ext cx="47880" cy="44280"/>
            </a:xfrm>
            <a:custGeom>
              <a:avLst/>
              <a:gdLst>
                <a:gd name="textAreaLeft" fmla="*/ 0 w 47880"/>
                <a:gd name="textAreaRight" fmla="*/ 48600 w 47880"/>
                <a:gd name="textAreaTop" fmla="*/ 0 h 44280"/>
                <a:gd name="textAreaBottom" fmla="*/ 45000 h 4428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" name="Google Shape;69;p2"/>
            <p:cNvSpPr/>
            <p:nvPr/>
          </p:nvSpPr>
          <p:spPr>
            <a:xfrm rot="669600">
              <a:off x="9567360" y="263520"/>
              <a:ext cx="37080" cy="3528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" name="Google Shape;70;p2"/>
            <p:cNvSpPr/>
            <p:nvPr/>
          </p:nvSpPr>
          <p:spPr>
            <a:xfrm rot="669600">
              <a:off x="9864000" y="361080"/>
              <a:ext cx="22680" cy="21960"/>
            </a:xfrm>
            <a:custGeom>
              <a:avLst/>
              <a:gdLst>
                <a:gd name="textAreaLeft" fmla="*/ 0 w 22680"/>
                <a:gd name="textAreaRight" fmla="*/ 23400 w 22680"/>
                <a:gd name="textAreaTop" fmla="*/ 0 h 21960"/>
                <a:gd name="textAreaBottom" fmla="*/ 22680 h 2196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" name="Google Shape;71;p2"/>
            <p:cNvSpPr/>
            <p:nvPr/>
          </p:nvSpPr>
          <p:spPr>
            <a:xfrm rot="669600">
              <a:off x="10181520" y="349560"/>
              <a:ext cx="38880" cy="3708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" name="Google Shape;72;p2"/>
            <p:cNvSpPr/>
            <p:nvPr/>
          </p:nvSpPr>
          <p:spPr>
            <a:xfrm rot="669600">
              <a:off x="10117440" y="621360"/>
              <a:ext cx="56880" cy="52560"/>
            </a:xfrm>
            <a:custGeom>
              <a:avLst/>
              <a:gdLst>
                <a:gd name="textAreaLeft" fmla="*/ 0 w 56880"/>
                <a:gd name="textAreaRight" fmla="*/ 57600 w 5688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" name="Google Shape;73;p2"/>
            <p:cNvSpPr/>
            <p:nvPr/>
          </p:nvSpPr>
          <p:spPr>
            <a:xfrm rot="669600">
              <a:off x="10335240" y="838440"/>
              <a:ext cx="49680" cy="46080"/>
            </a:xfrm>
            <a:custGeom>
              <a:avLst/>
              <a:gdLst>
                <a:gd name="textAreaLeft" fmla="*/ 0 w 49680"/>
                <a:gd name="textAreaRight" fmla="*/ 50400 w 49680"/>
                <a:gd name="textAreaTop" fmla="*/ 0 h 46080"/>
                <a:gd name="textAreaBottom" fmla="*/ 46800 h 4608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" name="Google Shape;74;p2"/>
            <p:cNvSpPr/>
            <p:nvPr/>
          </p:nvSpPr>
          <p:spPr>
            <a:xfrm rot="669600">
              <a:off x="10819800" y="1022760"/>
              <a:ext cx="36360" cy="35280"/>
            </a:xfrm>
            <a:custGeom>
              <a:avLst/>
              <a:gdLst>
                <a:gd name="textAreaLeft" fmla="*/ 0 w 36360"/>
                <a:gd name="textAreaRight" fmla="*/ 37080 w 3636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" name="Google Shape;75;p2"/>
            <p:cNvSpPr/>
            <p:nvPr/>
          </p:nvSpPr>
          <p:spPr>
            <a:xfrm rot="669600">
              <a:off x="10158840" y="1042920"/>
              <a:ext cx="48960" cy="45360"/>
            </a:xfrm>
            <a:custGeom>
              <a:avLst/>
              <a:gdLst>
                <a:gd name="textAreaLeft" fmla="*/ 0 w 48960"/>
                <a:gd name="textAreaRight" fmla="*/ 49680 w 48960"/>
                <a:gd name="textAreaTop" fmla="*/ 0 h 45360"/>
                <a:gd name="textAreaBottom" fmla="*/ 46080 h 4536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1" name="Google Shape;76;p2"/>
            <p:cNvSpPr/>
            <p:nvPr/>
          </p:nvSpPr>
          <p:spPr>
            <a:xfrm rot="669600">
              <a:off x="10623960" y="795960"/>
              <a:ext cx="38160" cy="37080"/>
            </a:xfrm>
            <a:custGeom>
              <a:avLst/>
              <a:gdLst>
                <a:gd name="textAreaLeft" fmla="*/ 0 w 38160"/>
                <a:gd name="textAreaRight" fmla="*/ 38880 w 3816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" name="Google Shape;77;p2"/>
            <p:cNvSpPr/>
            <p:nvPr/>
          </p:nvSpPr>
          <p:spPr>
            <a:xfrm rot="669600">
              <a:off x="10812600" y="466920"/>
              <a:ext cx="59760" cy="55080"/>
            </a:xfrm>
            <a:custGeom>
              <a:avLst/>
              <a:gdLst>
                <a:gd name="textAreaLeft" fmla="*/ 0 w 59760"/>
                <a:gd name="textAreaRight" fmla="*/ 60480 w 5976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" name="Google Shape;78;p2"/>
            <p:cNvSpPr/>
            <p:nvPr/>
          </p:nvSpPr>
          <p:spPr>
            <a:xfrm rot="669600">
              <a:off x="11173680" y="536760"/>
              <a:ext cx="63360" cy="58680"/>
            </a:xfrm>
            <a:custGeom>
              <a:avLst/>
              <a:gdLst>
                <a:gd name="textAreaLeft" fmla="*/ 0 w 63360"/>
                <a:gd name="textAreaRight" fmla="*/ 64080 w 63360"/>
                <a:gd name="textAreaTop" fmla="*/ 0 h 58680"/>
                <a:gd name="textAreaBottom" fmla="*/ 59400 h 5868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4" name="Google Shape;79;p2"/>
            <p:cNvSpPr/>
            <p:nvPr/>
          </p:nvSpPr>
          <p:spPr>
            <a:xfrm rot="669600">
              <a:off x="11084040" y="283320"/>
              <a:ext cx="59760" cy="48960"/>
            </a:xfrm>
            <a:custGeom>
              <a:avLst/>
              <a:gdLst>
                <a:gd name="textAreaLeft" fmla="*/ 0 w 59760"/>
                <a:gd name="textAreaRight" fmla="*/ 60480 w 5976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5" name="Google Shape;80;p2"/>
            <p:cNvSpPr/>
            <p:nvPr/>
          </p:nvSpPr>
          <p:spPr>
            <a:xfrm rot="669600">
              <a:off x="11512080" y="315720"/>
              <a:ext cx="70560" cy="54360"/>
            </a:xfrm>
            <a:custGeom>
              <a:avLst/>
              <a:gdLst>
                <a:gd name="textAreaLeft" fmla="*/ 0 w 70560"/>
                <a:gd name="textAreaRight" fmla="*/ 71280 w 70560"/>
                <a:gd name="textAreaTop" fmla="*/ 0 h 54360"/>
                <a:gd name="textAreaBottom" fmla="*/ 55080 h 5436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6" name="Графика 3"/>
          <p:cNvSpPr/>
          <p:nvPr/>
        </p:nvSpPr>
        <p:spPr>
          <a:xfrm>
            <a:off x="187920" y="3803400"/>
            <a:ext cx="937440" cy="2811600"/>
          </a:xfrm>
          <a:custGeom>
            <a:avLst/>
            <a:gdLst>
              <a:gd name="textAreaLeft" fmla="*/ 0 w 937440"/>
              <a:gd name="textAreaRight" fmla="*/ 938160 w 937440"/>
              <a:gd name="textAreaTop" fmla="*/ 0 h 2811600"/>
              <a:gd name="textAreaBottom" fmla="*/ 2812320 h 2811600"/>
            </a:gdLst>
            <a:ahLst/>
            <a:rect l="textAreaLeft" t="textAreaTop" r="textAreaRight" b="textAreaBottom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7" name="Google Shape;81;p2"/>
          <p:cNvGrpSpPr/>
          <p:nvPr/>
        </p:nvGrpSpPr>
        <p:grpSpPr>
          <a:xfrm>
            <a:off x="1324440" y="5305680"/>
            <a:ext cx="2377800" cy="1337400"/>
            <a:chOff x="1324440" y="5305680"/>
            <a:chExt cx="2377800" cy="1337400"/>
          </a:xfrm>
        </p:grpSpPr>
        <p:sp>
          <p:nvSpPr>
            <p:cNvPr id="38" name="Google Shape;82;p2"/>
            <p:cNvSpPr/>
            <p:nvPr/>
          </p:nvSpPr>
          <p:spPr>
            <a:xfrm rot="21403200">
              <a:off x="2736720" y="6213240"/>
              <a:ext cx="64080" cy="60840"/>
            </a:xfrm>
            <a:custGeom>
              <a:avLst/>
              <a:gdLst>
                <a:gd name="textAreaLeft" fmla="*/ 0 w 64080"/>
                <a:gd name="textAreaRight" fmla="*/ 64800 w 64080"/>
                <a:gd name="textAreaTop" fmla="*/ 0 h 60840"/>
                <a:gd name="textAreaBottom" fmla="*/ 61560 h 6084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9" name="Google Shape;83;p2"/>
            <p:cNvSpPr/>
            <p:nvPr/>
          </p:nvSpPr>
          <p:spPr>
            <a:xfrm rot="21403200">
              <a:off x="2297520" y="6175080"/>
              <a:ext cx="56520" cy="53280"/>
            </a:xfrm>
            <a:custGeom>
              <a:avLst/>
              <a:gdLst>
                <a:gd name="textAreaLeft" fmla="*/ 0 w 56520"/>
                <a:gd name="textAreaRight" fmla="*/ 57240 w 56520"/>
                <a:gd name="textAreaTop" fmla="*/ 0 h 53280"/>
                <a:gd name="textAreaBottom" fmla="*/ 54000 h 5328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0" name="Google Shape;84;p2"/>
            <p:cNvSpPr/>
            <p:nvPr/>
          </p:nvSpPr>
          <p:spPr>
            <a:xfrm rot="21403200">
              <a:off x="2664000" y="6519600"/>
              <a:ext cx="39960" cy="34560"/>
            </a:xfrm>
            <a:custGeom>
              <a:avLst/>
              <a:gdLst>
                <a:gd name="textAreaLeft" fmla="*/ 0 w 39960"/>
                <a:gd name="textAreaRight" fmla="*/ 40680 w 3996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1" name="Google Shape;85;p2"/>
            <p:cNvSpPr/>
            <p:nvPr/>
          </p:nvSpPr>
          <p:spPr>
            <a:xfrm rot="21403200">
              <a:off x="2508120" y="6283440"/>
              <a:ext cx="53280" cy="5004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50040"/>
                <a:gd name="textAreaBottom" fmla="*/ 50760 h 5004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2" name="Google Shape;86;p2"/>
            <p:cNvSpPr/>
            <p:nvPr/>
          </p:nvSpPr>
          <p:spPr>
            <a:xfrm rot="21403200">
              <a:off x="2195280" y="6324840"/>
              <a:ext cx="54000" cy="3744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3" name="Google Shape;87;p2"/>
            <p:cNvSpPr/>
            <p:nvPr/>
          </p:nvSpPr>
          <p:spPr>
            <a:xfrm rot="21403200">
              <a:off x="1968120" y="6154920"/>
              <a:ext cx="32040" cy="3060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30600"/>
                <a:gd name="textAreaBottom" fmla="*/ 31320 h 306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" name="Google Shape;88;p2"/>
            <p:cNvSpPr/>
            <p:nvPr/>
          </p:nvSpPr>
          <p:spPr>
            <a:xfrm rot="21403200">
              <a:off x="1736280" y="6301800"/>
              <a:ext cx="36360" cy="34560"/>
            </a:xfrm>
            <a:custGeom>
              <a:avLst/>
              <a:gdLst>
                <a:gd name="textAreaLeft" fmla="*/ 0 w 36360"/>
                <a:gd name="textAreaRight" fmla="*/ 37080 w 3636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" name="Google Shape;89;p2"/>
            <p:cNvSpPr/>
            <p:nvPr/>
          </p:nvSpPr>
          <p:spPr>
            <a:xfrm rot="21403200">
              <a:off x="1601640" y="6261840"/>
              <a:ext cx="28800" cy="28080"/>
            </a:xfrm>
            <a:custGeom>
              <a:avLst/>
              <a:gdLst>
                <a:gd name="textAreaLeft" fmla="*/ 0 w 28800"/>
                <a:gd name="textAreaRight" fmla="*/ 29520 w 2880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" name="Google Shape;90;p2"/>
            <p:cNvSpPr/>
            <p:nvPr/>
          </p:nvSpPr>
          <p:spPr>
            <a:xfrm rot="21403200">
              <a:off x="1406520" y="6313680"/>
              <a:ext cx="54000" cy="6768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67680"/>
                <a:gd name="textAreaBottom" fmla="*/ 68400 h 6768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" name="Google Shape;91;p2"/>
            <p:cNvSpPr/>
            <p:nvPr/>
          </p:nvSpPr>
          <p:spPr>
            <a:xfrm rot="21403200">
              <a:off x="2693520" y="5967000"/>
              <a:ext cx="53280" cy="4896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" name="Google Shape;92;p2"/>
            <p:cNvSpPr/>
            <p:nvPr/>
          </p:nvSpPr>
          <p:spPr>
            <a:xfrm rot="21403200">
              <a:off x="3026160" y="6230160"/>
              <a:ext cx="30600" cy="29520"/>
            </a:xfrm>
            <a:custGeom>
              <a:avLst/>
              <a:gdLst>
                <a:gd name="textAreaLeft" fmla="*/ 0 w 30600"/>
                <a:gd name="textAreaRight" fmla="*/ 31320 w 3060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" name="Google Shape;93;p2"/>
            <p:cNvSpPr/>
            <p:nvPr/>
          </p:nvSpPr>
          <p:spPr>
            <a:xfrm rot="21403200">
              <a:off x="3646440" y="6592320"/>
              <a:ext cx="54000" cy="4896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" name="Google Shape;94;p2"/>
            <p:cNvSpPr/>
            <p:nvPr/>
          </p:nvSpPr>
          <p:spPr>
            <a:xfrm rot="21403200">
              <a:off x="1567080" y="5956200"/>
              <a:ext cx="65880" cy="82080"/>
            </a:xfrm>
            <a:custGeom>
              <a:avLst/>
              <a:gdLst>
                <a:gd name="textAreaLeft" fmla="*/ 0 w 65880"/>
                <a:gd name="textAreaRight" fmla="*/ 66600 w 65880"/>
                <a:gd name="textAreaTop" fmla="*/ 0 h 82080"/>
                <a:gd name="textAreaBottom" fmla="*/ 82800 h 8208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" name="Google Shape;95;p2"/>
            <p:cNvSpPr/>
            <p:nvPr/>
          </p:nvSpPr>
          <p:spPr>
            <a:xfrm rot="21403200">
              <a:off x="1325880" y="5838840"/>
              <a:ext cx="60120" cy="5580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55800"/>
                <a:gd name="textAreaBottom" fmla="*/ 56520 h 5580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" name="Google Shape;96;p2"/>
            <p:cNvSpPr/>
            <p:nvPr/>
          </p:nvSpPr>
          <p:spPr>
            <a:xfrm rot="21403200">
              <a:off x="1648440" y="5606640"/>
              <a:ext cx="53280" cy="5400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" name="Google Shape;97;p2"/>
            <p:cNvSpPr/>
            <p:nvPr/>
          </p:nvSpPr>
          <p:spPr>
            <a:xfrm rot="21403200">
              <a:off x="1413000" y="5547240"/>
              <a:ext cx="54000" cy="5076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0760"/>
                <a:gd name="textAreaBottom" fmla="*/ 51480 h 5076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" name="Google Shape;98;p2"/>
            <p:cNvSpPr/>
            <p:nvPr/>
          </p:nvSpPr>
          <p:spPr>
            <a:xfrm rot="21403200">
              <a:off x="1446480" y="5306400"/>
              <a:ext cx="24480" cy="21240"/>
            </a:xfrm>
            <a:custGeom>
              <a:avLst/>
              <a:gdLst>
                <a:gd name="textAreaLeft" fmla="*/ 0 w 24480"/>
                <a:gd name="textAreaRight" fmla="*/ 25200 w 24480"/>
                <a:gd name="textAreaTop" fmla="*/ 0 h 21240"/>
                <a:gd name="textAreaBottom" fmla="*/ 21960 h 212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Свободна форма: фигура 6"/>
          <p:cNvSpPr/>
          <p:nvPr/>
        </p:nvSpPr>
        <p:spPr>
          <a:xfrm>
            <a:off x="0" y="4833360"/>
            <a:ext cx="2243520" cy="2049120"/>
          </a:xfrm>
          <a:custGeom>
            <a:avLst/>
            <a:gdLst>
              <a:gd name="textAreaLeft" fmla="*/ 0 w 2243520"/>
              <a:gd name="textAreaRight" fmla="*/ 2244240 w 2243520"/>
              <a:gd name="textAreaTop" fmla="*/ 0 h 2049120"/>
              <a:gd name="textAreaBottom" fmla="*/ 2049840 h 2049120"/>
            </a:gdLst>
            <a:ahLst/>
            <a:rect l="textAreaLeft" t="textAreaTop" r="textAreaRight" b="textAreaBottom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Свободна форма: фигура 7"/>
          <p:cNvSpPr/>
          <p:nvPr/>
        </p:nvSpPr>
        <p:spPr>
          <a:xfrm>
            <a:off x="9903240" y="0"/>
            <a:ext cx="2286000" cy="1955160"/>
          </a:xfrm>
          <a:custGeom>
            <a:avLst/>
            <a:gdLst>
              <a:gd name="textAreaLeft" fmla="*/ 0 w 2286000"/>
              <a:gd name="textAreaRight" fmla="*/ 2286720 w 2286000"/>
              <a:gd name="textAreaTop" fmla="*/ 0 h 1955160"/>
              <a:gd name="textAreaBottom" fmla="*/ 1955880 h 1955160"/>
            </a:gdLst>
            <a:ahLst/>
            <a:rect l="textAreaLeft" t="textAreaTop" r="textAreaRight" b="textAreaBottom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1" name="Google Shape;81;p2"/>
          <p:cNvGrpSpPr/>
          <p:nvPr/>
        </p:nvGrpSpPr>
        <p:grpSpPr>
          <a:xfrm>
            <a:off x="1324440" y="5305680"/>
            <a:ext cx="2377800" cy="1337400"/>
            <a:chOff x="1324440" y="5305680"/>
            <a:chExt cx="2377800" cy="1337400"/>
          </a:xfrm>
        </p:grpSpPr>
        <p:sp>
          <p:nvSpPr>
            <p:cNvPr id="62" name="Google Shape;82;p2"/>
            <p:cNvSpPr/>
            <p:nvPr/>
          </p:nvSpPr>
          <p:spPr>
            <a:xfrm rot="21403200">
              <a:off x="2736720" y="6213240"/>
              <a:ext cx="64080" cy="60840"/>
            </a:xfrm>
            <a:custGeom>
              <a:avLst/>
              <a:gdLst>
                <a:gd name="textAreaLeft" fmla="*/ 0 w 64080"/>
                <a:gd name="textAreaRight" fmla="*/ 64800 w 64080"/>
                <a:gd name="textAreaTop" fmla="*/ 0 h 60840"/>
                <a:gd name="textAreaBottom" fmla="*/ 61560 h 6084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3" name="Google Shape;83;p2"/>
            <p:cNvSpPr/>
            <p:nvPr/>
          </p:nvSpPr>
          <p:spPr>
            <a:xfrm rot="21403200">
              <a:off x="2297520" y="6175080"/>
              <a:ext cx="56520" cy="53280"/>
            </a:xfrm>
            <a:custGeom>
              <a:avLst/>
              <a:gdLst>
                <a:gd name="textAreaLeft" fmla="*/ 0 w 56520"/>
                <a:gd name="textAreaRight" fmla="*/ 57240 w 56520"/>
                <a:gd name="textAreaTop" fmla="*/ 0 h 53280"/>
                <a:gd name="textAreaBottom" fmla="*/ 54000 h 5328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4" name="Google Shape;84;p2"/>
            <p:cNvSpPr/>
            <p:nvPr/>
          </p:nvSpPr>
          <p:spPr>
            <a:xfrm rot="21403200">
              <a:off x="2664000" y="6519600"/>
              <a:ext cx="39960" cy="34560"/>
            </a:xfrm>
            <a:custGeom>
              <a:avLst/>
              <a:gdLst>
                <a:gd name="textAreaLeft" fmla="*/ 0 w 39960"/>
                <a:gd name="textAreaRight" fmla="*/ 40680 w 3996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5" name="Google Shape;85;p2"/>
            <p:cNvSpPr/>
            <p:nvPr/>
          </p:nvSpPr>
          <p:spPr>
            <a:xfrm rot="21403200">
              <a:off x="2508120" y="6283440"/>
              <a:ext cx="53280" cy="5004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50040"/>
                <a:gd name="textAreaBottom" fmla="*/ 50760 h 5004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6" name="Google Shape;86;p2"/>
            <p:cNvSpPr/>
            <p:nvPr/>
          </p:nvSpPr>
          <p:spPr>
            <a:xfrm rot="21403200">
              <a:off x="2195280" y="6324840"/>
              <a:ext cx="54000" cy="3744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7" name="Google Shape;87;p2"/>
            <p:cNvSpPr/>
            <p:nvPr/>
          </p:nvSpPr>
          <p:spPr>
            <a:xfrm rot="21403200">
              <a:off x="1968120" y="6154920"/>
              <a:ext cx="32040" cy="3060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30600"/>
                <a:gd name="textAreaBottom" fmla="*/ 31320 h 306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8" name="Google Shape;88;p2"/>
            <p:cNvSpPr/>
            <p:nvPr/>
          </p:nvSpPr>
          <p:spPr>
            <a:xfrm rot="21403200">
              <a:off x="1736280" y="6301800"/>
              <a:ext cx="36360" cy="34560"/>
            </a:xfrm>
            <a:custGeom>
              <a:avLst/>
              <a:gdLst>
                <a:gd name="textAreaLeft" fmla="*/ 0 w 36360"/>
                <a:gd name="textAreaRight" fmla="*/ 37080 w 3636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9" name="Google Shape;89;p2"/>
            <p:cNvSpPr/>
            <p:nvPr/>
          </p:nvSpPr>
          <p:spPr>
            <a:xfrm rot="21403200">
              <a:off x="1601640" y="6261840"/>
              <a:ext cx="28800" cy="28080"/>
            </a:xfrm>
            <a:custGeom>
              <a:avLst/>
              <a:gdLst>
                <a:gd name="textAreaLeft" fmla="*/ 0 w 28800"/>
                <a:gd name="textAreaRight" fmla="*/ 29520 w 2880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0" name="Google Shape;90;p2"/>
            <p:cNvSpPr/>
            <p:nvPr/>
          </p:nvSpPr>
          <p:spPr>
            <a:xfrm rot="21403200">
              <a:off x="1406520" y="6313680"/>
              <a:ext cx="54000" cy="6768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67680"/>
                <a:gd name="textAreaBottom" fmla="*/ 68400 h 6768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1" name="Google Shape;91;p2"/>
            <p:cNvSpPr/>
            <p:nvPr/>
          </p:nvSpPr>
          <p:spPr>
            <a:xfrm rot="21403200">
              <a:off x="2693520" y="5967000"/>
              <a:ext cx="53280" cy="4896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2" name="Google Shape;92;p2"/>
            <p:cNvSpPr/>
            <p:nvPr/>
          </p:nvSpPr>
          <p:spPr>
            <a:xfrm rot="21403200">
              <a:off x="3026160" y="6230160"/>
              <a:ext cx="30600" cy="29520"/>
            </a:xfrm>
            <a:custGeom>
              <a:avLst/>
              <a:gdLst>
                <a:gd name="textAreaLeft" fmla="*/ 0 w 30600"/>
                <a:gd name="textAreaRight" fmla="*/ 31320 w 3060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3" name="Google Shape;93;p2"/>
            <p:cNvSpPr/>
            <p:nvPr/>
          </p:nvSpPr>
          <p:spPr>
            <a:xfrm rot="21403200">
              <a:off x="3646440" y="6592320"/>
              <a:ext cx="54000" cy="4896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4" name="Google Shape;94;p2"/>
            <p:cNvSpPr/>
            <p:nvPr/>
          </p:nvSpPr>
          <p:spPr>
            <a:xfrm rot="21403200">
              <a:off x="1567080" y="5956200"/>
              <a:ext cx="65880" cy="82080"/>
            </a:xfrm>
            <a:custGeom>
              <a:avLst/>
              <a:gdLst>
                <a:gd name="textAreaLeft" fmla="*/ 0 w 65880"/>
                <a:gd name="textAreaRight" fmla="*/ 66600 w 65880"/>
                <a:gd name="textAreaTop" fmla="*/ 0 h 82080"/>
                <a:gd name="textAreaBottom" fmla="*/ 82800 h 8208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400" bIns="41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5" name="Google Shape;95;p2"/>
            <p:cNvSpPr/>
            <p:nvPr/>
          </p:nvSpPr>
          <p:spPr>
            <a:xfrm rot="21403200">
              <a:off x="1325880" y="5838840"/>
              <a:ext cx="60120" cy="5580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55800"/>
                <a:gd name="textAreaBottom" fmla="*/ 56520 h 5580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6" name="Google Shape;96;p2"/>
            <p:cNvSpPr/>
            <p:nvPr/>
          </p:nvSpPr>
          <p:spPr>
            <a:xfrm rot="21403200">
              <a:off x="1648440" y="5606640"/>
              <a:ext cx="53280" cy="54000"/>
            </a:xfrm>
            <a:custGeom>
              <a:avLst/>
              <a:gdLst>
                <a:gd name="textAreaLeft" fmla="*/ 0 w 53280"/>
                <a:gd name="textAreaRight" fmla="*/ 54000 w 53280"/>
                <a:gd name="textAreaTop" fmla="*/ 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7" name="Google Shape;97;p2"/>
            <p:cNvSpPr/>
            <p:nvPr/>
          </p:nvSpPr>
          <p:spPr>
            <a:xfrm rot="21403200">
              <a:off x="1413000" y="5547240"/>
              <a:ext cx="54000" cy="5076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0760"/>
                <a:gd name="textAreaBottom" fmla="*/ 51480 h 5076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8" name="Google Shape;98;p2"/>
            <p:cNvSpPr/>
            <p:nvPr/>
          </p:nvSpPr>
          <p:spPr>
            <a:xfrm rot="21403200">
              <a:off x="1446480" y="5306400"/>
              <a:ext cx="24480" cy="21240"/>
            </a:xfrm>
            <a:custGeom>
              <a:avLst/>
              <a:gdLst>
                <a:gd name="textAreaLeft" fmla="*/ 0 w 24480"/>
                <a:gd name="textAreaRight" fmla="*/ 25200 w 24480"/>
                <a:gd name="textAreaTop" fmla="*/ 0 h 21240"/>
                <a:gd name="textAreaBottom" fmla="*/ 21960 h 212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79" name="Google Shape;50;p2"/>
          <p:cNvGrpSpPr/>
          <p:nvPr/>
        </p:nvGrpSpPr>
        <p:grpSpPr>
          <a:xfrm>
            <a:off x="7950600" y="260280"/>
            <a:ext cx="3636720" cy="832680"/>
            <a:chOff x="7950600" y="260280"/>
            <a:chExt cx="3636720" cy="832680"/>
          </a:xfrm>
        </p:grpSpPr>
        <p:sp>
          <p:nvSpPr>
            <p:cNvPr id="80" name="Google Shape;51;p2"/>
            <p:cNvSpPr/>
            <p:nvPr/>
          </p:nvSpPr>
          <p:spPr>
            <a:xfrm rot="669600">
              <a:off x="10023840" y="817200"/>
              <a:ext cx="34560" cy="29880"/>
            </a:xfrm>
            <a:custGeom>
              <a:avLst/>
              <a:gdLst>
                <a:gd name="textAreaLeft" fmla="*/ 0 w 34560"/>
                <a:gd name="textAreaRight" fmla="*/ 35280 w 34560"/>
                <a:gd name="textAreaTop" fmla="*/ 0 h 29880"/>
                <a:gd name="textAreaBottom" fmla="*/ 30600 h 2988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1" name="Google Shape;52;p2"/>
            <p:cNvSpPr/>
            <p:nvPr/>
          </p:nvSpPr>
          <p:spPr>
            <a:xfrm rot="669600">
              <a:off x="9676440" y="804600"/>
              <a:ext cx="18360" cy="17280"/>
            </a:xfrm>
            <a:custGeom>
              <a:avLst/>
              <a:gdLst>
                <a:gd name="textAreaLeft" fmla="*/ 0 w 18360"/>
                <a:gd name="textAreaRight" fmla="*/ 19080 w 18360"/>
                <a:gd name="textAreaTop" fmla="*/ 0 h 17280"/>
                <a:gd name="textAreaBottom" fmla="*/ 18000 h 1728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2" name="Google Shape;53;p2"/>
            <p:cNvSpPr/>
            <p:nvPr/>
          </p:nvSpPr>
          <p:spPr>
            <a:xfrm rot="669600">
              <a:off x="9732960" y="535320"/>
              <a:ext cx="38880" cy="5508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3" name="Google Shape;54;p2"/>
            <p:cNvSpPr/>
            <p:nvPr/>
          </p:nvSpPr>
          <p:spPr>
            <a:xfrm rot="669600">
              <a:off x="9817200" y="800280"/>
              <a:ext cx="13680" cy="13680"/>
            </a:xfrm>
            <a:custGeom>
              <a:avLst/>
              <a:gdLst>
                <a:gd name="textAreaLeft" fmla="*/ 0 w 13680"/>
                <a:gd name="textAreaRight" fmla="*/ 14400 w 13680"/>
                <a:gd name="textAreaTop" fmla="*/ 0 h 13680"/>
                <a:gd name="textAreaBottom" fmla="*/ 14400 h 1368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55;p2"/>
            <p:cNvSpPr/>
            <p:nvPr/>
          </p:nvSpPr>
          <p:spPr>
            <a:xfrm rot="669600">
              <a:off x="9915120" y="558360"/>
              <a:ext cx="72360" cy="67680"/>
            </a:xfrm>
            <a:custGeom>
              <a:avLst/>
              <a:gdLst>
                <a:gd name="textAreaLeft" fmla="*/ 0 w 72360"/>
                <a:gd name="textAreaRight" fmla="*/ 73080 w 72360"/>
                <a:gd name="textAreaTop" fmla="*/ 0 h 67680"/>
                <a:gd name="textAreaBottom" fmla="*/ 68400 h 6768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56;p2"/>
            <p:cNvSpPr/>
            <p:nvPr/>
          </p:nvSpPr>
          <p:spPr>
            <a:xfrm rot="669600">
              <a:off x="9625320" y="695880"/>
              <a:ext cx="68760" cy="55080"/>
            </a:xfrm>
            <a:custGeom>
              <a:avLst/>
              <a:gdLst>
                <a:gd name="textAreaLeft" fmla="*/ 0 w 68760"/>
                <a:gd name="textAreaRight" fmla="*/ 69480 w 6876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57;p2"/>
            <p:cNvSpPr/>
            <p:nvPr/>
          </p:nvSpPr>
          <p:spPr>
            <a:xfrm rot="669600">
              <a:off x="9634680" y="921960"/>
              <a:ext cx="50760" cy="460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46080"/>
                <a:gd name="textAreaBottom" fmla="*/ 46800 h 4608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58;p2"/>
            <p:cNvSpPr/>
            <p:nvPr/>
          </p:nvSpPr>
          <p:spPr>
            <a:xfrm rot="669600">
              <a:off x="9357120" y="784080"/>
              <a:ext cx="44280" cy="40680"/>
            </a:xfrm>
            <a:custGeom>
              <a:avLst/>
              <a:gdLst>
                <a:gd name="textAreaLeft" fmla="*/ 0 w 44280"/>
                <a:gd name="textAreaRight" fmla="*/ 45000 w 44280"/>
                <a:gd name="textAreaTop" fmla="*/ 0 h 40680"/>
                <a:gd name="textAreaBottom" fmla="*/ 41400 h 4068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59;p2"/>
            <p:cNvSpPr/>
            <p:nvPr/>
          </p:nvSpPr>
          <p:spPr>
            <a:xfrm rot="669600">
              <a:off x="9375120" y="979920"/>
              <a:ext cx="37080" cy="3168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1680"/>
                <a:gd name="textAreaBottom" fmla="*/ 32400 h 3168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60;p2"/>
            <p:cNvSpPr/>
            <p:nvPr/>
          </p:nvSpPr>
          <p:spPr>
            <a:xfrm rot="669600">
              <a:off x="9149760" y="834120"/>
              <a:ext cx="32760" cy="2808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61;p2"/>
            <p:cNvSpPr/>
            <p:nvPr/>
          </p:nvSpPr>
          <p:spPr>
            <a:xfrm rot="669600">
              <a:off x="8771400" y="738720"/>
              <a:ext cx="39960" cy="35280"/>
            </a:xfrm>
            <a:custGeom>
              <a:avLst/>
              <a:gdLst>
                <a:gd name="textAreaLeft" fmla="*/ 0 w 39960"/>
                <a:gd name="textAreaRight" fmla="*/ 40680 w 3996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1" name="Google Shape;62;p2"/>
            <p:cNvSpPr/>
            <p:nvPr/>
          </p:nvSpPr>
          <p:spPr>
            <a:xfrm rot="669600">
              <a:off x="8426520" y="711000"/>
              <a:ext cx="24480" cy="21960"/>
            </a:xfrm>
            <a:custGeom>
              <a:avLst/>
              <a:gdLst>
                <a:gd name="textAreaLeft" fmla="*/ 0 w 24480"/>
                <a:gd name="textAreaRight" fmla="*/ 25200 w 24480"/>
                <a:gd name="textAreaTop" fmla="*/ 0 h 21960"/>
                <a:gd name="textAreaBottom" fmla="*/ 22680 h 2196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2" name="Google Shape;63;p2"/>
            <p:cNvSpPr/>
            <p:nvPr/>
          </p:nvSpPr>
          <p:spPr>
            <a:xfrm rot="669600">
              <a:off x="7954200" y="608760"/>
              <a:ext cx="47160" cy="435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3560"/>
                <a:gd name="textAreaBottom" fmla="*/ 44280 h 4356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3" name="Google Shape;64;p2"/>
            <p:cNvSpPr/>
            <p:nvPr/>
          </p:nvSpPr>
          <p:spPr>
            <a:xfrm rot="669600">
              <a:off x="8529120" y="949680"/>
              <a:ext cx="31680" cy="29880"/>
            </a:xfrm>
            <a:custGeom>
              <a:avLst/>
              <a:gdLst>
                <a:gd name="textAreaLeft" fmla="*/ 0 w 31680"/>
                <a:gd name="textAreaRight" fmla="*/ 32400 w 31680"/>
                <a:gd name="textAreaTop" fmla="*/ 0 h 29880"/>
                <a:gd name="textAreaBottom" fmla="*/ 30600 h 2988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65;p2"/>
            <p:cNvSpPr/>
            <p:nvPr/>
          </p:nvSpPr>
          <p:spPr>
            <a:xfrm rot="669600">
              <a:off x="9068400" y="495360"/>
              <a:ext cx="22680" cy="21960"/>
            </a:xfrm>
            <a:custGeom>
              <a:avLst/>
              <a:gdLst>
                <a:gd name="textAreaLeft" fmla="*/ 0 w 22680"/>
                <a:gd name="textAreaRight" fmla="*/ 23400 w 22680"/>
                <a:gd name="textAreaTop" fmla="*/ 0 h 21960"/>
                <a:gd name="textAreaBottom" fmla="*/ 22680 h 2196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5" name="Google Shape;66;p2"/>
            <p:cNvSpPr/>
            <p:nvPr/>
          </p:nvSpPr>
          <p:spPr>
            <a:xfrm rot="669600">
              <a:off x="9072000" y="998640"/>
              <a:ext cx="50760" cy="4788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47880"/>
                <a:gd name="textAreaBottom" fmla="*/ 48600 h 4788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6" name="Google Shape;67;p2"/>
            <p:cNvSpPr/>
            <p:nvPr/>
          </p:nvSpPr>
          <p:spPr>
            <a:xfrm rot="669600">
              <a:off x="9250920" y="519840"/>
              <a:ext cx="52560" cy="4968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49680"/>
                <a:gd name="textAreaBottom" fmla="*/ 50400 h 4968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68;p2"/>
            <p:cNvSpPr/>
            <p:nvPr/>
          </p:nvSpPr>
          <p:spPr>
            <a:xfrm rot="669600">
              <a:off x="9450360" y="561240"/>
              <a:ext cx="47880" cy="44280"/>
            </a:xfrm>
            <a:custGeom>
              <a:avLst/>
              <a:gdLst>
                <a:gd name="textAreaLeft" fmla="*/ 0 w 47880"/>
                <a:gd name="textAreaRight" fmla="*/ 48600 w 47880"/>
                <a:gd name="textAreaTop" fmla="*/ 0 h 44280"/>
                <a:gd name="textAreaBottom" fmla="*/ 45000 h 4428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69;p2"/>
            <p:cNvSpPr/>
            <p:nvPr/>
          </p:nvSpPr>
          <p:spPr>
            <a:xfrm rot="669600">
              <a:off x="9567360" y="263520"/>
              <a:ext cx="37080" cy="3528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70;p2"/>
            <p:cNvSpPr/>
            <p:nvPr/>
          </p:nvSpPr>
          <p:spPr>
            <a:xfrm rot="669600">
              <a:off x="9864000" y="361080"/>
              <a:ext cx="22680" cy="21960"/>
            </a:xfrm>
            <a:custGeom>
              <a:avLst/>
              <a:gdLst>
                <a:gd name="textAreaLeft" fmla="*/ 0 w 22680"/>
                <a:gd name="textAreaRight" fmla="*/ 23400 w 22680"/>
                <a:gd name="textAreaTop" fmla="*/ 0 h 21960"/>
                <a:gd name="textAreaBottom" fmla="*/ 22680 h 2196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71;p2"/>
            <p:cNvSpPr/>
            <p:nvPr/>
          </p:nvSpPr>
          <p:spPr>
            <a:xfrm rot="669600">
              <a:off x="10181520" y="349560"/>
              <a:ext cx="38880" cy="3708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72;p2"/>
            <p:cNvSpPr/>
            <p:nvPr/>
          </p:nvSpPr>
          <p:spPr>
            <a:xfrm rot="669600">
              <a:off x="10117440" y="621360"/>
              <a:ext cx="56880" cy="52560"/>
            </a:xfrm>
            <a:custGeom>
              <a:avLst/>
              <a:gdLst>
                <a:gd name="textAreaLeft" fmla="*/ 0 w 56880"/>
                <a:gd name="textAreaRight" fmla="*/ 57600 w 56880"/>
                <a:gd name="textAreaTop" fmla="*/ 0 h 52560"/>
                <a:gd name="textAreaBottom" fmla="*/ 53280 h 5256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2" name="Google Shape;73;p2"/>
            <p:cNvSpPr/>
            <p:nvPr/>
          </p:nvSpPr>
          <p:spPr>
            <a:xfrm rot="669600">
              <a:off x="10335240" y="838440"/>
              <a:ext cx="49680" cy="46080"/>
            </a:xfrm>
            <a:custGeom>
              <a:avLst/>
              <a:gdLst>
                <a:gd name="textAreaLeft" fmla="*/ 0 w 49680"/>
                <a:gd name="textAreaRight" fmla="*/ 50400 w 49680"/>
                <a:gd name="textAreaTop" fmla="*/ 0 h 46080"/>
                <a:gd name="textAreaBottom" fmla="*/ 46800 h 4608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3" name="Google Shape;74;p2"/>
            <p:cNvSpPr/>
            <p:nvPr/>
          </p:nvSpPr>
          <p:spPr>
            <a:xfrm rot="669600">
              <a:off x="10819800" y="1022760"/>
              <a:ext cx="36360" cy="35280"/>
            </a:xfrm>
            <a:custGeom>
              <a:avLst/>
              <a:gdLst>
                <a:gd name="textAreaLeft" fmla="*/ 0 w 36360"/>
                <a:gd name="textAreaRight" fmla="*/ 37080 w 3636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75;p2"/>
            <p:cNvSpPr/>
            <p:nvPr/>
          </p:nvSpPr>
          <p:spPr>
            <a:xfrm rot="669600">
              <a:off x="10158840" y="1042920"/>
              <a:ext cx="48960" cy="45360"/>
            </a:xfrm>
            <a:custGeom>
              <a:avLst/>
              <a:gdLst>
                <a:gd name="textAreaLeft" fmla="*/ 0 w 48960"/>
                <a:gd name="textAreaRight" fmla="*/ 49680 w 48960"/>
                <a:gd name="textAreaTop" fmla="*/ 0 h 45360"/>
                <a:gd name="textAreaBottom" fmla="*/ 46080 h 4536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76;p2"/>
            <p:cNvSpPr/>
            <p:nvPr/>
          </p:nvSpPr>
          <p:spPr>
            <a:xfrm rot="669600">
              <a:off x="10623960" y="795960"/>
              <a:ext cx="38160" cy="37080"/>
            </a:xfrm>
            <a:custGeom>
              <a:avLst/>
              <a:gdLst>
                <a:gd name="textAreaLeft" fmla="*/ 0 w 38160"/>
                <a:gd name="textAreaRight" fmla="*/ 38880 w 3816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77;p2"/>
            <p:cNvSpPr/>
            <p:nvPr/>
          </p:nvSpPr>
          <p:spPr>
            <a:xfrm rot="669600">
              <a:off x="10812600" y="466920"/>
              <a:ext cx="59760" cy="55080"/>
            </a:xfrm>
            <a:custGeom>
              <a:avLst/>
              <a:gdLst>
                <a:gd name="textAreaLeft" fmla="*/ 0 w 59760"/>
                <a:gd name="textAreaRight" fmla="*/ 60480 w 5976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78;p2"/>
            <p:cNvSpPr/>
            <p:nvPr/>
          </p:nvSpPr>
          <p:spPr>
            <a:xfrm rot="669600">
              <a:off x="11173680" y="536760"/>
              <a:ext cx="63360" cy="58680"/>
            </a:xfrm>
            <a:custGeom>
              <a:avLst/>
              <a:gdLst>
                <a:gd name="textAreaLeft" fmla="*/ 0 w 63360"/>
                <a:gd name="textAreaRight" fmla="*/ 64080 w 63360"/>
                <a:gd name="textAreaTop" fmla="*/ 0 h 58680"/>
                <a:gd name="textAreaBottom" fmla="*/ 59400 h 5868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79;p2"/>
            <p:cNvSpPr/>
            <p:nvPr/>
          </p:nvSpPr>
          <p:spPr>
            <a:xfrm rot="669600">
              <a:off x="11084040" y="283320"/>
              <a:ext cx="59760" cy="48960"/>
            </a:xfrm>
            <a:custGeom>
              <a:avLst/>
              <a:gdLst>
                <a:gd name="textAreaLeft" fmla="*/ 0 w 59760"/>
                <a:gd name="textAreaRight" fmla="*/ 60480 w 5976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80;p2"/>
            <p:cNvSpPr/>
            <p:nvPr/>
          </p:nvSpPr>
          <p:spPr>
            <a:xfrm rot="669600">
              <a:off x="11512080" y="315720"/>
              <a:ext cx="70560" cy="54360"/>
            </a:xfrm>
            <a:custGeom>
              <a:avLst/>
              <a:gdLst>
                <a:gd name="textAreaLeft" fmla="*/ 0 w 70560"/>
                <a:gd name="textAreaRight" fmla="*/ 71280 w 70560"/>
                <a:gd name="textAreaTop" fmla="*/ 0 h 54360"/>
                <a:gd name="textAreaBottom" fmla="*/ 55080 h 5436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10" name="Графика 3"/>
          <p:cNvSpPr/>
          <p:nvPr/>
        </p:nvSpPr>
        <p:spPr>
          <a:xfrm>
            <a:off x="231120" y="3687480"/>
            <a:ext cx="937440" cy="2811600"/>
          </a:xfrm>
          <a:custGeom>
            <a:avLst/>
            <a:gdLst>
              <a:gd name="textAreaLeft" fmla="*/ 0 w 937440"/>
              <a:gd name="textAreaRight" fmla="*/ 938160 w 937440"/>
              <a:gd name="textAreaTop" fmla="*/ 0 h 2811600"/>
              <a:gd name="textAreaBottom" fmla="*/ 2812320 h 2811600"/>
            </a:gdLst>
            <a:ahLst/>
            <a:rect l="textAreaLeft" t="textAreaTop" r="textAreaRight" b="textAreaBottom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Графика 4"/>
          <p:cNvSpPr/>
          <p:nvPr/>
        </p:nvSpPr>
        <p:spPr>
          <a:xfrm>
            <a:off x="0" y="0"/>
            <a:ext cx="6964560" cy="5991840"/>
          </a:xfrm>
          <a:custGeom>
            <a:avLst/>
            <a:gdLst>
              <a:gd name="textAreaLeft" fmla="*/ 0 w 6964560"/>
              <a:gd name="textAreaRight" fmla="*/ 6965280 w 6964560"/>
              <a:gd name="textAreaTop" fmla="*/ 0 h 5991840"/>
              <a:gd name="textAreaBottom" fmla="*/ 5992560 h 5991840"/>
            </a:gdLst>
            <a:ahLst/>
            <a:rect l="textAreaLeft" t="textAreaTop" r="textAreaRight" b="textAreaBottom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Google Shape;142;p3"/>
          <p:cNvSpPr/>
          <p:nvPr/>
        </p:nvSpPr>
        <p:spPr>
          <a:xfrm rot="5400000">
            <a:off x="9361080" y="4026240"/>
            <a:ext cx="3117960" cy="2544120"/>
          </a:xfrm>
          <a:custGeom>
            <a:avLst/>
            <a:gdLst>
              <a:gd name="textAreaLeft" fmla="*/ 0 w 3117960"/>
              <a:gd name="textAreaRight" fmla="*/ 3118680 w 3117960"/>
              <a:gd name="textAreaTop" fmla="*/ 0 h 2544120"/>
              <a:gd name="textAreaBottom" fmla="*/ 2544840 h 2544120"/>
            </a:gdLst>
            <a:ahLst/>
            <a:rect l="textAreaLeft" t="textAreaTop" r="textAreaRight" b="textAreaBottom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5" name="Google Shape;161;p3"/>
          <p:cNvGrpSpPr/>
          <p:nvPr/>
        </p:nvGrpSpPr>
        <p:grpSpPr>
          <a:xfrm>
            <a:off x="8009280" y="5207040"/>
            <a:ext cx="3945240" cy="1387800"/>
            <a:chOff x="8009280" y="5207040"/>
            <a:chExt cx="3945240" cy="1387800"/>
          </a:xfrm>
        </p:grpSpPr>
        <p:sp>
          <p:nvSpPr>
            <p:cNvPr id="116" name="Google Shape;162;p3"/>
            <p:cNvSpPr/>
            <p:nvPr/>
          </p:nvSpPr>
          <p:spPr>
            <a:xfrm>
              <a:off x="10338480" y="6088680"/>
              <a:ext cx="38880" cy="3384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33840"/>
                <a:gd name="textAreaBottom" fmla="*/ 34560 h 3384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63;p3"/>
            <p:cNvSpPr/>
            <p:nvPr/>
          </p:nvSpPr>
          <p:spPr>
            <a:xfrm>
              <a:off x="9951120" y="6152760"/>
              <a:ext cx="20520" cy="19800"/>
            </a:xfrm>
            <a:custGeom>
              <a:avLst/>
              <a:gdLst>
                <a:gd name="textAreaLeft" fmla="*/ 0 w 20520"/>
                <a:gd name="textAreaRight" fmla="*/ 21240 w 20520"/>
                <a:gd name="textAreaTop" fmla="*/ 0 h 19800"/>
                <a:gd name="textAreaBottom" fmla="*/ 20520 h 1980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64;p3"/>
            <p:cNvSpPr/>
            <p:nvPr/>
          </p:nvSpPr>
          <p:spPr>
            <a:xfrm>
              <a:off x="9958320" y="5839560"/>
              <a:ext cx="43920" cy="62280"/>
            </a:xfrm>
            <a:custGeom>
              <a:avLst/>
              <a:gdLst>
                <a:gd name="textAreaLeft" fmla="*/ 0 w 43920"/>
                <a:gd name="textAreaRight" fmla="*/ 44640 w 43920"/>
                <a:gd name="textAreaTop" fmla="*/ 0 h 62280"/>
                <a:gd name="textAreaBottom" fmla="*/ 63000 h 6228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65;p3"/>
            <p:cNvSpPr/>
            <p:nvPr/>
          </p:nvSpPr>
          <p:spPr>
            <a:xfrm>
              <a:off x="10105200" y="6117120"/>
              <a:ext cx="15480" cy="15480"/>
            </a:xfrm>
            <a:custGeom>
              <a:avLst/>
              <a:gdLst>
                <a:gd name="textAreaLeft" fmla="*/ 0 w 15480"/>
                <a:gd name="textAreaRight" fmla="*/ 16200 w 15480"/>
                <a:gd name="textAreaTop" fmla="*/ 0 h 15480"/>
                <a:gd name="textAreaBottom" fmla="*/ 16200 h 1548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66;p3"/>
            <p:cNvSpPr/>
            <p:nvPr/>
          </p:nvSpPr>
          <p:spPr>
            <a:xfrm>
              <a:off x="10166040" y="5822280"/>
              <a:ext cx="81360" cy="76320"/>
            </a:xfrm>
            <a:custGeom>
              <a:avLst/>
              <a:gdLst>
                <a:gd name="textAreaLeft" fmla="*/ 0 w 81360"/>
                <a:gd name="textAreaRight" fmla="*/ 82080 w 81360"/>
                <a:gd name="textAreaTop" fmla="*/ 0 h 76320"/>
                <a:gd name="textAreaBottom" fmla="*/ 77040 h 7632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67;p3"/>
            <p:cNvSpPr/>
            <p:nvPr/>
          </p:nvSpPr>
          <p:spPr>
            <a:xfrm>
              <a:off x="9874080" y="6037200"/>
              <a:ext cx="77400" cy="6228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62280"/>
                <a:gd name="textAreaBottom" fmla="*/ 63000 h 6228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68;p3"/>
            <p:cNvSpPr/>
            <p:nvPr/>
          </p:nvSpPr>
          <p:spPr>
            <a:xfrm>
              <a:off x="9932760" y="6287400"/>
              <a:ext cx="57240" cy="5220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3" name="Google Shape;169;p3"/>
            <p:cNvSpPr/>
            <p:nvPr/>
          </p:nvSpPr>
          <p:spPr>
            <a:xfrm>
              <a:off x="9596520" y="6196320"/>
              <a:ext cx="50040" cy="46080"/>
            </a:xfrm>
            <a:custGeom>
              <a:avLst/>
              <a:gdLst>
                <a:gd name="textAreaLeft" fmla="*/ 0 w 50040"/>
                <a:gd name="textAreaRight" fmla="*/ 50760 w 50040"/>
                <a:gd name="textAreaTop" fmla="*/ 0 h 46080"/>
                <a:gd name="textAreaBottom" fmla="*/ 46800 h 4608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4" name="Google Shape;170;p3"/>
            <p:cNvSpPr/>
            <p:nvPr/>
          </p:nvSpPr>
          <p:spPr>
            <a:xfrm>
              <a:off x="9657360" y="6409080"/>
              <a:ext cx="42120" cy="3600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6000"/>
                <a:gd name="textAreaBottom" fmla="*/ 36720 h 3600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5" name="Google Shape;171;p3"/>
            <p:cNvSpPr/>
            <p:nvPr/>
          </p:nvSpPr>
          <p:spPr>
            <a:xfrm>
              <a:off x="9376560" y="6297480"/>
              <a:ext cx="36720" cy="3168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31680"/>
                <a:gd name="textAreaBottom" fmla="*/ 32400 h 3168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6" name="Google Shape;172;p3"/>
            <p:cNvSpPr/>
            <p:nvPr/>
          </p:nvSpPr>
          <p:spPr>
            <a:xfrm>
              <a:off x="8938440" y="6274440"/>
              <a:ext cx="45000" cy="39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39960"/>
                <a:gd name="textAreaBottom" fmla="*/ 40680 h 3996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7" name="Google Shape;173;p3"/>
            <p:cNvSpPr/>
            <p:nvPr/>
          </p:nvSpPr>
          <p:spPr>
            <a:xfrm>
              <a:off x="8550360" y="6319800"/>
              <a:ext cx="27720" cy="24840"/>
            </a:xfrm>
            <a:custGeom>
              <a:avLst/>
              <a:gdLst>
                <a:gd name="textAreaLeft" fmla="*/ 0 w 27720"/>
                <a:gd name="textAreaRight" fmla="*/ 28440 w 2772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8" name="Google Shape;174;p3"/>
            <p:cNvSpPr/>
            <p:nvPr/>
          </p:nvSpPr>
          <p:spPr>
            <a:xfrm>
              <a:off x="8009280" y="6307920"/>
              <a:ext cx="52920" cy="48960"/>
            </a:xfrm>
            <a:custGeom>
              <a:avLst/>
              <a:gdLst>
                <a:gd name="textAreaLeft" fmla="*/ 0 w 52920"/>
                <a:gd name="textAreaRight" fmla="*/ 53640 w 52920"/>
                <a:gd name="textAreaTop" fmla="*/ 0 h 48960"/>
                <a:gd name="textAreaBottom" fmla="*/ 49680 h 4896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9" name="Google Shape;175;p3"/>
            <p:cNvSpPr/>
            <p:nvPr/>
          </p:nvSpPr>
          <p:spPr>
            <a:xfrm>
              <a:off x="8716680" y="6561000"/>
              <a:ext cx="36000" cy="33840"/>
            </a:xfrm>
            <a:custGeom>
              <a:avLst/>
              <a:gdLst>
                <a:gd name="textAreaLeft" fmla="*/ 0 w 36000"/>
                <a:gd name="textAreaRight" fmla="*/ 36720 w 36000"/>
                <a:gd name="textAreaTop" fmla="*/ 0 h 33840"/>
                <a:gd name="textAreaBottom" fmla="*/ 34560 h 3384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0" name="Google Shape;176;p3"/>
            <p:cNvSpPr/>
            <p:nvPr/>
          </p:nvSpPr>
          <p:spPr>
            <a:xfrm>
              <a:off x="9212400" y="5942880"/>
              <a:ext cx="25560" cy="24840"/>
            </a:xfrm>
            <a:custGeom>
              <a:avLst/>
              <a:gdLst>
                <a:gd name="textAreaLeft" fmla="*/ 0 w 25560"/>
                <a:gd name="textAreaRight" fmla="*/ 26280 w 2556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1" name="Google Shape;177;p3"/>
            <p:cNvSpPr/>
            <p:nvPr/>
          </p:nvSpPr>
          <p:spPr>
            <a:xfrm>
              <a:off x="9328680" y="6494400"/>
              <a:ext cx="57240" cy="5400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2" name="Google Shape;178;p3"/>
            <p:cNvSpPr/>
            <p:nvPr/>
          </p:nvSpPr>
          <p:spPr>
            <a:xfrm>
              <a:off x="9421920" y="5926680"/>
              <a:ext cx="59040" cy="56160"/>
            </a:xfrm>
            <a:custGeom>
              <a:avLst/>
              <a:gdLst>
                <a:gd name="textAreaLeft" fmla="*/ 0 w 59040"/>
                <a:gd name="textAreaRight" fmla="*/ 59760 w 59040"/>
                <a:gd name="textAreaTop" fmla="*/ 0 h 56160"/>
                <a:gd name="textAreaBottom" fmla="*/ 56880 h 5616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3" name="Google Shape;179;p3"/>
            <p:cNvSpPr/>
            <p:nvPr/>
          </p:nvSpPr>
          <p:spPr>
            <a:xfrm>
              <a:off x="9651240" y="5929560"/>
              <a:ext cx="54000" cy="5004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0040"/>
                <a:gd name="textAreaBottom" fmla="*/ 50760 h 5004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4" name="Google Shape;180;p3"/>
            <p:cNvSpPr/>
            <p:nvPr/>
          </p:nvSpPr>
          <p:spPr>
            <a:xfrm>
              <a:off x="9713880" y="5576040"/>
              <a:ext cx="41760" cy="39960"/>
            </a:xfrm>
            <a:custGeom>
              <a:avLst/>
              <a:gdLst>
                <a:gd name="textAreaLeft" fmla="*/ 0 w 41760"/>
                <a:gd name="textAreaRight" fmla="*/ 42480 w 41760"/>
                <a:gd name="textAreaTop" fmla="*/ 0 h 39960"/>
                <a:gd name="textAreaBottom" fmla="*/ 40680 h 3996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5" name="Google Shape;181;p3"/>
            <p:cNvSpPr/>
            <p:nvPr/>
          </p:nvSpPr>
          <p:spPr>
            <a:xfrm>
              <a:off x="10061640" y="5621400"/>
              <a:ext cx="25560" cy="24840"/>
            </a:xfrm>
            <a:custGeom>
              <a:avLst/>
              <a:gdLst>
                <a:gd name="textAreaLeft" fmla="*/ 0 w 25560"/>
                <a:gd name="textAreaRight" fmla="*/ 26280 w 2556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6" name="Google Shape;182;p3"/>
            <p:cNvSpPr/>
            <p:nvPr/>
          </p:nvSpPr>
          <p:spPr>
            <a:xfrm>
              <a:off x="10411200" y="5537520"/>
              <a:ext cx="43920" cy="41760"/>
            </a:xfrm>
            <a:custGeom>
              <a:avLst/>
              <a:gdLst>
                <a:gd name="textAreaLeft" fmla="*/ 0 w 43920"/>
                <a:gd name="textAreaRight" fmla="*/ 44640 w 4392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7" name="Google Shape;183;p3"/>
            <p:cNvSpPr/>
            <p:nvPr/>
          </p:nvSpPr>
          <p:spPr>
            <a:xfrm>
              <a:off x="10401120" y="5849640"/>
              <a:ext cx="64080" cy="59040"/>
            </a:xfrm>
            <a:custGeom>
              <a:avLst/>
              <a:gdLst>
                <a:gd name="textAreaLeft" fmla="*/ 0 w 64080"/>
                <a:gd name="textAreaRight" fmla="*/ 64800 w 64080"/>
                <a:gd name="textAreaTop" fmla="*/ 0 h 59040"/>
                <a:gd name="textAreaBottom" fmla="*/ 59760 h 5904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8" name="Google Shape;184;p3"/>
            <p:cNvSpPr/>
            <p:nvPr/>
          </p:nvSpPr>
          <p:spPr>
            <a:xfrm>
              <a:off x="10688040" y="6042240"/>
              <a:ext cx="56160" cy="5220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52200"/>
                <a:gd name="textAreaBottom" fmla="*/ 52920 h 5220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280" bIns="26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9" name="Google Shape;185;p3"/>
            <p:cNvSpPr/>
            <p:nvPr/>
          </p:nvSpPr>
          <p:spPr>
            <a:xfrm>
              <a:off x="11262960" y="6142680"/>
              <a:ext cx="41040" cy="39960"/>
            </a:xfrm>
            <a:custGeom>
              <a:avLst/>
              <a:gdLst>
                <a:gd name="textAreaLeft" fmla="*/ 0 w 41040"/>
                <a:gd name="textAreaRight" fmla="*/ 41760 w 41040"/>
                <a:gd name="textAreaTop" fmla="*/ 0 h 39960"/>
                <a:gd name="textAreaBottom" fmla="*/ 40680 h 3996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0" name="Google Shape;186;p3"/>
            <p:cNvSpPr/>
            <p:nvPr/>
          </p:nvSpPr>
          <p:spPr>
            <a:xfrm>
              <a:off x="10537920" y="6306840"/>
              <a:ext cx="55080" cy="5112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51120"/>
                <a:gd name="textAreaBottom" fmla="*/ 51840 h 5112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1" name="Google Shape;187;p3"/>
            <p:cNvSpPr/>
            <p:nvPr/>
          </p:nvSpPr>
          <p:spPr>
            <a:xfrm>
              <a:off x="10997280" y="5933880"/>
              <a:ext cx="42840" cy="41760"/>
            </a:xfrm>
            <a:custGeom>
              <a:avLst/>
              <a:gdLst>
                <a:gd name="textAreaLeft" fmla="*/ 0 w 42840"/>
                <a:gd name="textAreaRight" fmla="*/ 43560 w 4284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2" name="Google Shape;188;p3"/>
            <p:cNvSpPr/>
            <p:nvPr/>
          </p:nvSpPr>
          <p:spPr>
            <a:xfrm>
              <a:off x="11136240" y="5527440"/>
              <a:ext cx="67320" cy="62280"/>
            </a:xfrm>
            <a:custGeom>
              <a:avLst/>
              <a:gdLst>
                <a:gd name="textAreaLeft" fmla="*/ 0 w 67320"/>
                <a:gd name="textAreaRight" fmla="*/ 68040 w 67320"/>
                <a:gd name="textAreaTop" fmla="*/ 0 h 62280"/>
                <a:gd name="textAreaBottom" fmla="*/ 63000 h 6228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3" name="Google Shape;189;p3"/>
            <p:cNvSpPr/>
            <p:nvPr/>
          </p:nvSpPr>
          <p:spPr>
            <a:xfrm>
              <a:off x="11549520" y="5525280"/>
              <a:ext cx="71280" cy="66240"/>
            </a:xfrm>
            <a:custGeom>
              <a:avLst/>
              <a:gdLst>
                <a:gd name="textAreaLeft" fmla="*/ 0 w 71280"/>
                <a:gd name="textAreaRight" fmla="*/ 72000 w 71280"/>
                <a:gd name="textAreaTop" fmla="*/ 0 h 66240"/>
                <a:gd name="textAreaBottom" fmla="*/ 66960 h 6624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4" name="Google Shape;190;p3"/>
            <p:cNvSpPr/>
            <p:nvPr/>
          </p:nvSpPr>
          <p:spPr>
            <a:xfrm>
              <a:off x="11394720" y="5265720"/>
              <a:ext cx="67320" cy="55080"/>
            </a:xfrm>
            <a:custGeom>
              <a:avLst/>
              <a:gdLst>
                <a:gd name="textAreaLeft" fmla="*/ 0 w 67320"/>
                <a:gd name="textAreaRight" fmla="*/ 68040 w 6732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5" name="Google Shape;191;p3"/>
            <p:cNvSpPr/>
            <p:nvPr/>
          </p:nvSpPr>
          <p:spPr>
            <a:xfrm>
              <a:off x="11874960" y="5207040"/>
              <a:ext cx="79560" cy="61200"/>
            </a:xfrm>
            <a:custGeom>
              <a:avLst/>
              <a:gdLst>
                <a:gd name="textAreaLeft" fmla="*/ 0 w 79560"/>
                <a:gd name="textAreaRight" fmla="*/ 80280 w 79560"/>
                <a:gd name="textAreaTop" fmla="*/ 0 h 61200"/>
                <a:gd name="textAreaBottom" fmla="*/ 61920 h 6120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46" name="Google Shape;226;p3"/>
          <p:cNvGrpSpPr/>
          <p:nvPr/>
        </p:nvGrpSpPr>
        <p:grpSpPr>
          <a:xfrm>
            <a:off x="21960" y="5484600"/>
            <a:ext cx="2331720" cy="1337760"/>
            <a:chOff x="21960" y="5484600"/>
            <a:chExt cx="2331720" cy="1337760"/>
          </a:xfrm>
        </p:grpSpPr>
        <p:sp>
          <p:nvSpPr>
            <p:cNvPr id="147" name="Google Shape;227;p3"/>
            <p:cNvSpPr/>
            <p:nvPr/>
          </p:nvSpPr>
          <p:spPr>
            <a:xfrm rot="18404400">
              <a:off x="381240" y="6014880"/>
              <a:ext cx="15120" cy="13680"/>
            </a:xfrm>
            <a:custGeom>
              <a:avLst/>
              <a:gdLst>
                <a:gd name="textAreaLeft" fmla="*/ 0 w 15120"/>
                <a:gd name="textAreaRight" fmla="*/ 15840 w 15120"/>
                <a:gd name="textAreaTop" fmla="*/ 0 h 13680"/>
                <a:gd name="textAreaBottom" fmla="*/ 14400 h 13680"/>
              </a:gdLst>
              <a:ahLst/>
              <a:rect l="textAreaLeft" t="textAreaTop" r="textAreaRight" b="textAreaBottom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8" name="Google Shape;228;p3"/>
            <p:cNvSpPr/>
            <p:nvPr/>
          </p:nvSpPr>
          <p:spPr>
            <a:xfrm rot="18404400">
              <a:off x="507240" y="6066360"/>
              <a:ext cx="26280" cy="24120"/>
            </a:xfrm>
            <a:custGeom>
              <a:avLst/>
              <a:gdLst>
                <a:gd name="textAreaLeft" fmla="*/ 0 w 26280"/>
                <a:gd name="textAreaRight" fmla="*/ 27000 w 26280"/>
                <a:gd name="textAreaTop" fmla="*/ 0 h 24120"/>
                <a:gd name="textAreaBottom" fmla="*/ 24840 h 24120"/>
              </a:gdLst>
              <a:ahLst/>
              <a:rect l="textAreaLeft" t="textAreaTop" r="textAreaRight" b="textAreaBottom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9" name="Google Shape;229;p3"/>
            <p:cNvSpPr/>
            <p:nvPr/>
          </p:nvSpPr>
          <p:spPr>
            <a:xfrm rot="18404400">
              <a:off x="188640" y="6161400"/>
              <a:ext cx="26280" cy="24480"/>
            </a:xfrm>
            <a:custGeom>
              <a:avLst/>
              <a:gdLst>
                <a:gd name="textAreaLeft" fmla="*/ 0 w 26280"/>
                <a:gd name="textAreaRight" fmla="*/ 27000 w 2628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0" name="Google Shape;230;p3"/>
            <p:cNvSpPr/>
            <p:nvPr/>
          </p:nvSpPr>
          <p:spPr>
            <a:xfrm rot="18404400">
              <a:off x="24480" y="5659920"/>
              <a:ext cx="16200" cy="15120"/>
            </a:xfrm>
            <a:custGeom>
              <a:avLst/>
              <a:gdLst>
                <a:gd name="textAreaLeft" fmla="*/ 0 w 16200"/>
                <a:gd name="textAreaRight" fmla="*/ 16920 w 16200"/>
                <a:gd name="textAreaTop" fmla="*/ 0 h 15120"/>
                <a:gd name="textAreaBottom" fmla="*/ 15840 h 15120"/>
              </a:gdLst>
              <a:ahLst/>
              <a:rect l="textAreaLeft" t="textAreaTop" r="textAreaRight" b="textAreaBottom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1" name="Google Shape;231;p3"/>
            <p:cNvSpPr/>
            <p:nvPr/>
          </p:nvSpPr>
          <p:spPr>
            <a:xfrm rot="18404400">
              <a:off x="315360" y="5850720"/>
              <a:ext cx="30240" cy="28080"/>
            </a:xfrm>
            <a:custGeom>
              <a:avLst/>
              <a:gdLst>
                <a:gd name="textAreaLeft" fmla="*/ 0 w 30240"/>
                <a:gd name="textAreaRight" fmla="*/ 30960 w 3024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2" name="Google Shape;233;p3"/>
            <p:cNvSpPr/>
            <p:nvPr/>
          </p:nvSpPr>
          <p:spPr>
            <a:xfrm rot="18404400">
              <a:off x="689760" y="6234840"/>
              <a:ext cx="49680" cy="47880"/>
            </a:xfrm>
            <a:custGeom>
              <a:avLst/>
              <a:gdLst>
                <a:gd name="textAreaLeft" fmla="*/ 0 w 49680"/>
                <a:gd name="textAreaRight" fmla="*/ 50400 w 49680"/>
                <a:gd name="textAreaTop" fmla="*/ 0 h 47880"/>
                <a:gd name="textAreaBottom" fmla="*/ 48600 h 47880"/>
              </a:gdLst>
              <a:ahLst/>
              <a:rect l="textAreaLeft" t="textAreaTop" r="textAreaRight" b="textAreaBottom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3" name="Google Shape;234;p3"/>
            <p:cNvSpPr/>
            <p:nvPr/>
          </p:nvSpPr>
          <p:spPr>
            <a:xfrm rot="18404400">
              <a:off x="213480" y="5968800"/>
              <a:ext cx="26280" cy="24480"/>
            </a:xfrm>
            <a:custGeom>
              <a:avLst/>
              <a:gdLst>
                <a:gd name="textAreaLeft" fmla="*/ 0 w 26280"/>
                <a:gd name="textAreaRight" fmla="*/ 27000 w 2628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4" name="Google Shape;235;p3"/>
            <p:cNvSpPr/>
            <p:nvPr/>
          </p:nvSpPr>
          <p:spPr>
            <a:xfrm rot="18404400">
              <a:off x="99000" y="5827320"/>
              <a:ext cx="34560" cy="32040"/>
            </a:xfrm>
            <a:custGeom>
              <a:avLst/>
              <a:gdLst>
                <a:gd name="textAreaLeft" fmla="*/ 0 w 34560"/>
                <a:gd name="textAreaRight" fmla="*/ 35280 w 34560"/>
                <a:gd name="textAreaTop" fmla="*/ 0 h 32040"/>
                <a:gd name="textAreaBottom" fmla="*/ 32760 h 3204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5" name="Google Shape;237;p3"/>
            <p:cNvSpPr/>
            <p:nvPr/>
          </p:nvSpPr>
          <p:spPr>
            <a:xfrm rot="18404400">
              <a:off x="498600" y="5619240"/>
              <a:ext cx="35640" cy="33120"/>
            </a:xfrm>
            <a:custGeom>
              <a:avLst/>
              <a:gdLst>
                <a:gd name="textAreaLeft" fmla="*/ 0 w 35640"/>
                <a:gd name="textAreaRight" fmla="*/ 36360 w 35640"/>
                <a:gd name="textAreaTop" fmla="*/ 0 h 33120"/>
                <a:gd name="textAreaBottom" fmla="*/ 33840 h 33120"/>
              </a:gdLst>
              <a:ahLst/>
              <a:rect l="textAreaLeft" t="textAreaTop" r="textAreaRight" b="textAreaBottom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6" name="Google Shape;238;p3"/>
            <p:cNvSpPr/>
            <p:nvPr/>
          </p:nvSpPr>
          <p:spPr>
            <a:xfrm rot="18404400">
              <a:off x="353160" y="5493240"/>
              <a:ext cx="42840" cy="40680"/>
            </a:xfrm>
            <a:custGeom>
              <a:avLst/>
              <a:gdLst>
                <a:gd name="textAreaLeft" fmla="*/ 0 w 42840"/>
                <a:gd name="textAreaRight" fmla="*/ 43560 w 42840"/>
                <a:gd name="textAreaTop" fmla="*/ 0 h 40680"/>
                <a:gd name="textAreaBottom" fmla="*/ 41400 h 40680"/>
              </a:gdLst>
              <a:ahLst/>
              <a:rect l="textAreaLeft" t="textAreaTop" r="textAreaRight" b="textAreaBottom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7" name="Google Shape;239;p3"/>
            <p:cNvSpPr/>
            <p:nvPr/>
          </p:nvSpPr>
          <p:spPr>
            <a:xfrm rot="18404400">
              <a:off x="2305080" y="6738840"/>
              <a:ext cx="40680" cy="39240"/>
            </a:xfrm>
            <a:custGeom>
              <a:avLst/>
              <a:gdLst>
                <a:gd name="textAreaLeft" fmla="*/ 0 w 40680"/>
                <a:gd name="textAreaRight" fmla="*/ 41400 w 40680"/>
                <a:gd name="textAreaTop" fmla="*/ 0 h 39240"/>
                <a:gd name="textAreaBottom" fmla="*/ 39960 h 39240"/>
              </a:gdLst>
              <a:ahLst/>
              <a:rect l="textAreaLeft" t="textAreaTop" r="textAreaRight" b="textAreaBottom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8" name="Google Shape;240;p3"/>
            <p:cNvSpPr/>
            <p:nvPr/>
          </p:nvSpPr>
          <p:spPr>
            <a:xfrm rot="18404400">
              <a:off x="1742760" y="6636240"/>
              <a:ext cx="46080" cy="43920"/>
            </a:xfrm>
            <a:custGeom>
              <a:avLst/>
              <a:gdLst>
                <a:gd name="textAreaLeft" fmla="*/ 0 w 46080"/>
                <a:gd name="textAreaRight" fmla="*/ 46800 w 46080"/>
                <a:gd name="textAreaTop" fmla="*/ 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9" name="Google Shape;241;p3"/>
            <p:cNvSpPr/>
            <p:nvPr/>
          </p:nvSpPr>
          <p:spPr>
            <a:xfrm rot="18404400">
              <a:off x="1254600" y="6321960"/>
              <a:ext cx="33120" cy="30240"/>
            </a:xfrm>
            <a:custGeom>
              <a:avLst/>
              <a:gdLst>
                <a:gd name="textAreaLeft" fmla="*/ 0 w 33120"/>
                <a:gd name="textAreaRight" fmla="*/ 33840 w 3312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0" name="Google Shape;242;p3"/>
            <p:cNvSpPr/>
            <p:nvPr/>
          </p:nvSpPr>
          <p:spPr>
            <a:xfrm rot="18404400">
              <a:off x="642960" y="5798160"/>
              <a:ext cx="49320" cy="4788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47880"/>
                <a:gd name="textAreaBottom" fmla="*/ 48600 h 47880"/>
              </a:gdLst>
              <a:ahLst/>
              <a:rect l="textAreaLeft" t="textAreaTop" r="textAreaRight" b="textAreaBottom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1" name="Google Shape;243;p3"/>
            <p:cNvSpPr/>
            <p:nvPr/>
          </p:nvSpPr>
          <p:spPr>
            <a:xfrm rot="18404400">
              <a:off x="202680" y="5591160"/>
              <a:ext cx="68400" cy="65160"/>
            </a:xfrm>
            <a:custGeom>
              <a:avLst/>
              <a:gdLst>
                <a:gd name="textAreaLeft" fmla="*/ 0 w 68400"/>
                <a:gd name="textAreaRight" fmla="*/ 69120 w 68400"/>
                <a:gd name="textAreaTop" fmla="*/ 0 h 65160"/>
                <a:gd name="textAreaBottom" fmla="*/ 65880 h 65160"/>
              </a:gdLst>
              <a:ahLst/>
              <a:rect l="textAreaLeft" t="textAreaTop" r="textAreaRight" b="textAreaBottom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2" name="Google Shape;244;p3"/>
            <p:cNvSpPr/>
            <p:nvPr/>
          </p:nvSpPr>
          <p:spPr>
            <a:xfrm rot="18404400">
              <a:off x="757440" y="6495480"/>
              <a:ext cx="40320" cy="38880"/>
            </a:xfrm>
            <a:custGeom>
              <a:avLst/>
              <a:gdLst>
                <a:gd name="textAreaLeft" fmla="*/ 0 w 40320"/>
                <a:gd name="textAreaRight" fmla="*/ 41040 w 40320"/>
                <a:gd name="textAreaTop" fmla="*/ 0 h 38880"/>
                <a:gd name="textAreaBottom" fmla="*/ 39600 h 38880"/>
              </a:gdLst>
              <a:ahLst/>
              <a:rect l="textAreaLeft" t="textAreaTop" r="textAreaRight" b="textAreaBottom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3" name="Google Shape;247;p3"/>
            <p:cNvSpPr/>
            <p:nvPr/>
          </p:nvSpPr>
          <p:spPr>
            <a:xfrm rot="18404400">
              <a:off x="122400" y="6780960"/>
              <a:ext cx="36000" cy="33480"/>
            </a:xfrm>
            <a:custGeom>
              <a:avLst/>
              <a:gdLst>
                <a:gd name="textAreaLeft" fmla="*/ 0 w 36000"/>
                <a:gd name="textAreaRight" fmla="*/ 36720 w 36000"/>
                <a:gd name="textAreaTop" fmla="*/ 0 h 33480"/>
                <a:gd name="textAreaBottom" fmla="*/ 34200 h 33480"/>
              </a:gdLst>
              <a:ahLst/>
              <a:rect l="textAreaLeft" t="textAreaTop" r="textAreaRight" b="textAreaBottom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4" name="Google Shape;248;p3"/>
            <p:cNvSpPr/>
            <p:nvPr/>
          </p:nvSpPr>
          <p:spPr>
            <a:xfrm rot="18404400">
              <a:off x="46440" y="6628320"/>
              <a:ext cx="52560" cy="50400"/>
            </a:xfrm>
            <a:custGeom>
              <a:avLst/>
              <a:gdLst>
                <a:gd name="textAreaLeft" fmla="*/ 0 w 52560"/>
                <a:gd name="textAreaRight" fmla="*/ 53280 w 52560"/>
                <a:gd name="textAreaTop" fmla="*/ 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5" name="Google Shape;250;p3"/>
            <p:cNvSpPr/>
            <p:nvPr/>
          </p:nvSpPr>
          <p:spPr>
            <a:xfrm rot="18404400">
              <a:off x="185400" y="6561360"/>
              <a:ext cx="27000" cy="24480"/>
            </a:xfrm>
            <a:custGeom>
              <a:avLst/>
              <a:gdLst>
                <a:gd name="textAreaLeft" fmla="*/ 0 w 27000"/>
                <a:gd name="textAreaRight" fmla="*/ 27720 w 2700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6" name="Google Shape;251;p3"/>
            <p:cNvSpPr/>
            <p:nvPr/>
          </p:nvSpPr>
          <p:spPr>
            <a:xfrm rot="18404400">
              <a:off x="174240" y="6343200"/>
              <a:ext cx="23400" cy="21240"/>
            </a:xfrm>
            <a:custGeom>
              <a:avLst/>
              <a:gdLst>
                <a:gd name="textAreaLeft" fmla="*/ 0 w 23400"/>
                <a:gd name="textAreaRight" fmla="*/ 24120 w 23400"/>
                <a:gd name="textAreaTop" fmla="*/ 0 h 21240"/>
                <a:gd name="textAreaBottom" fmla="*/ 21960 h 21240"/>
              </a:gdLst>
              <a:ahLst/>
              <a:rect l="textAreaLeft" t="textAreaTop" r="textAreaRight" b="textAreaBottom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7" name="Google Shape;252;p3"/>
            <p:cNvSpPr/>
            <p:nvPr/>
          </p:nvSpPr>
          <p:spPr>
            <a:xfrm rot="18404400">
              <a:off x="332640" y="6257520"/>
              <a:ext cx="57600" cy="6336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8" name="Google Shape;253;p3"/>
            <p:cNvSpPr/>
            <p:nvPr/>
          </p:nvSpPr>
          <p:spPr>
            <a:xfrm rot="18404400">
              <a:off x="78480" y="6042960"/>
              <a:ext cx="32040" cy="29160"/>
            </a:xfrm>
            <a:custGeom>
              <a:avLst/>
              <a:gdLst>
                <a:gd name="textAreaLeft" fmla="*/ 0 w 32040"/>
                <a:gd name="textAreaRight" fmla="*/ 32760 w 32040"/>
                <a:gd name="textAreaTop" fmla="*/ 0 h 29160"/>
                <a:gd name="textAreaBottom" fmla="*/ 29880 h 29160"/>
              </a:gdLst>
              <a:ahLst/>
              <a:rect l="textAreaLeft" t="textAreaTop" r="textAreaRight" b="textAreaBottom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9" name="Google Shape;255;p3"/>
            <p:cNvSpPr/>
            <p:nvPr/>
          </p:nvSpPr>
          <p:spPr>
            <a:xfrm rot="18404400">
              <a:off x="311760" y="6729480"/>
              <a:ext cx="27000" cy="25200"/>
            </a:xfrm>
            <a:custGeom>
              <a:avLst/>
              <a:gdLst>
                <a:gd name="textAreaLeft" fmla="*/ 0 w 27000"/>
                <a:gd name="textAreaRight" fmla="*/ 27720 w 27000"/>
                <a:gd name="textAreaTop" fmla="*/ 0 h 25200"/>
                <a:gd name="textAreaBottom" fmla="*/ 25920 h 25200"/>
              </a:gdLst>
              <a:ahLst/>
              <a:rect l="textAreaLeft" t="textAreaTop" r="textAreaRight" b="textAreaBottom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70" name="Групиране 62"/>
          <p:cNvGrpSpPr/>
          <p:nvPr/>
        </p:nvGrpSpPr>
        <p:grpSpPr>
          <a:xfrm>
            <a:off x="10936800" y="0"/>
            <a:ext cx="934920" cy="1273320"/>
            <a:chOff x="10936800" y="0"/>
            <a:chExt cx="934920" cy="1273320"/>
          </a:xfrm>
        </p:grpSpPr>
        <p:sp>
          <p:nvSpPr>
            <p:cNvPr id="171" name="Свободна форма: фигура 63"/>
            <p:cNvSpPr/>
            <p:nvPr/>
          </p:nvSpPr>
          <p:spPr>
            <a:xfrm>
              <a:off x="10936800" y="0"/>
              <a:ext cx="247680" cy="581760"/>
            </a:xfrm>
            <a:custGeom>
              <a:avLst/>
              <a:gdLst>
                <a:gd name="textAreaLeft" fmla="*/ 0 w 247680"/>
                <a:gd name="textAreaRight" fmla="*/ 248400 w 247680"/>
                <a:gd name="textAreaTop" fmla="*/ 0 h 581760"/>
                <a:gd name="textAreaBottom" fmla="*/ 582480 h 58176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2" name="Свободна форма: фигура 64"/>
            <p:cNvSpPr/>
            <p:nvPr/>
          </p:nvSpPr>
          <p:spPr>
            <a:xfrm>
              <a:off x="11286720" y="0"/>
              <a:ext cx="152640" cy="1236600"/>
            </a:xfrm>
            <a:custGeom>
              <a:avLst/>
              <a:gdLst>
                <a:gd name="textAreaLeft" fmla="*/ 0 w 152640"/>
                <a:gd name="textAreaRight" fmla="*/ 153360 w 152640"/>
                <a:gd name="textAreaTop" fmla="*/ 0 h 1236600"/>
                <a:gd name="textAreaBottom" fmla="*/ 1237320 h 123660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3" name="Свободна форма: фигура 65"/>
            <p:cNvSpPr/>
            <p:nvPr/>
          </p:nvSpPr>
          <p:spPr>
            <a:xfrm>
              <a:off x="11630160" y="0"/>
              <a:ext cx="20880" cy="4320"/>
            </a:xfrm>
            <a:custGeom>
              <a:avLst/>
              <a:gdLst>
                <a:gd name="textAreaLeft" fmla="*/ 0 w 20880"/>
                <a:gd name="textAreaRight" fmla="*/ 21600 w 20880"/>
                <a:gd name="textAreaTop" fmla="*/ 0 h 4320"/>
                <a:gd name="textAreaBottom" fmla="*/ 5040 h 432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4" name="Свободна форма: фигура 66"/>
            <p:cNvSpPr/>
            <p:nvPr/>
          </p:nvSpPr>
          <p:spPr>
            <a:xfrm>
              <a:off x="11578680" y="0"/>
              <a:ext cx="173880" cy="1199160"/>
            </a:xfrm>
            <a:custGeom>
              <a:avLst/>
              <a:gdLst>
                <a:gd name="textAreaLeft" fmla="*/ 0 w 173880"/>
                <a:gd name="textAreaRight" fmla="*/ 174600 w 173880"/>
                <a:gd name="textAreaTop" fmla="*/ 0 h 1199160"/>
                <a:gd name="textAreaBottom" fmla="*/ 1199880 h 119916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5" name="Свободна форма: фигура 67"/>
            <p:cNvSpPr/>
            <p:nvPr/>
          </p:nvSpPr>
          <p:spPr>
            <a:xfrm>
              <a:off x="11858400" y="0"/>
              <a:ext cx="13320" cy="1273320"/>
            </a:xfrm>
            <a:custGeom>
              <a:avLst/>
              <a:gdLst>
                <a:gd name="textAreaLeft" fmla="*/ 0 w 13320"/>
                <a:gd name="textAreaRight" fmla="*/ 14040 w 13320"/>
                <a:gd name="textAreaTop" fmla="*/ 0 h 1273320"/>
                <a:gd name="textAreaBottom" fmla="*/ 1274040 h 127332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76" name="Графика 100"/>
          <p:cNvGrpSpPr/>
          <p:nvPr/>
        </p:nvGrpSpPr>
        <p:grpSpPr>
          <a:xfrm>
            <a:off x="0" y="0"/>
            <a:ext cx="1936080" cy="1188000"/>
            <a:chOff x="0" y="0"/>
            <a:chExt cx="1936080" cy="1188000"/>
          </a:xfrm>
        </p:grpSpPr>
        <p:sp>
          <p:nvSpPr>
            <p:cNvPr id="177" name="Свободна форма: фигура 69"/>
            <p:cNvSpPr/>
            <p:nvPr/>
          </p:nvSpPr>
          <p:spPr>
            <a:xfrm>
              <a:off x="1200240" y="565560"/>
              <a:ext cx="78120" cy="10908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109080"/>
                <a:gd name="textAreaBottom" fmla="*/ 109800 h 109080"/>
              </a:gdLst>
              <a:ahLst/>
              <a:rect l="textAreaLeft" t="textAreaTop" r="textAreaRight" b="textAreaBottom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8" name="Свободна форма: фигура 70"/>
            <p:cNvSpPr/>
            <p:nvPr/>
          </p:nvSpPr>
          <p:spPr>
            <a:xfrm>
              <a:off x="0" y="318600"/>
              <a:ext cx="752400" cy="623520"/>
            </a:xfrm>
            <a:custGeom>
              <a:avLst/>
              <a:gdLst>
                <a:gd name="textAreaLeft" fmla="*/ 0 w 752400"/>
                <a:gd name="textAreaRight" fmla="*/ 753120 w 752400"/>
                <a:gd name="textAreaTop" fmla="*/ 0 h 623520"/>
                <a:gd name="textAreaBottom" fmla="*/ 624240 h 623520"/>
              </a:gdLst>
              <a:ahLst/>
              <a:rect l="textAreaLeft" t="textAreaTop" r="textAreaRight" b="textAreaBottom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9" name="Свободна форма: фигура 71"/>
            <p:cNvSpPr/>
            <p:nvPr/>
          </p:nvSpPr>
          <p:spPr>
            <a:xfrm>
              <a:off x="426960" y="825480"/>
              <a:ext cx="287640" cy="228960"/>
            </a:xfrm>
            <a:custGeom>
              <a:avLst/>
              <a:gdLst>
                <a:gd name="textAreaLeft" fmla="*/ 0 w 287640"/>
                <a:gd name="textAreaRight" fmla="*/ 288360 w 287640"/>
                <a:gd name="textAreaTop" fmla="*/ 0 h 228960"/>
                <a:gd name="textAreaBottom" fmla="*/ 229680 h 228960"/>
              </a:gdLst>
              <a:ahLst/>
              <a:rect l="textAreaLeft" t="textAreaTop" r="textAreaRight" b="textAreaBottom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0" name="Свободна форма: фигура 72"/>
            <p:cNvSpPr/>
            <p:nvPr/>
          </p:nvSpPr>
          <p:spPr>
            <a:xfrm>
              <a:off x="329760" y="1066320"/>
              <a:ext cx="7920" cy="10440"/>
            </a:xfrm>
            <a:custGeom>
              <a:avLst/>
              <a:gdLst>
                <a:gd name="textAreaLeft" fmla="*/ 0 w 7920"/>
                <a:gd name="textAreaRight" fmla="*/ 8640 w 7920"/>
                <a:gd name="textAreaTop" fmla="*/ 0 h 10440"/>
                <a:gd name="textAreaBottom" fmla="*/ 11160 h 10440"/>
              </a:gdLst>
              <a:ahLst/>
              <a:rect l="textAreaLeft" t="textAreaTop" r="textAreaRight" b="textAreaBottom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1" name="Свободна форма: фигура 73"/>
            <p:cNvSpPr/>
            <p:nvPr/>
          </p:nvSpPr>
          <p:spPr>
            <a:xfrm>
              <a:off x="318600" y="912960"/>
              <a:ext cx="66600" cy="153000"/>
            </a:xfrm>
            <a:custGeom>
              <a:avLst/>
              <a:gdLst>
                <a:gd name="textAreaLeft" fmla="*/ 0 w 66600"/>
                <a:gd name="textAreaRight" fmla="*/ 67320 w 66600"/>
                <a:gd name="textAreaTop" fmla="*/ 0 h 153000"/>
                <a:gd name="textAreaBottom" fmla="*/ 153720 h 153000"/>
              </a:gdLst>
              <a:ahLst/>
              <a:rect l="textAreaLeft" t="textAreaTop" r="textAreaRight" b="textAreaBottom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2" name="Свободна форма: фигура 74"/>
            <p:cNvSpPr/>
            <p:nvPr/>
          </p:nvSpPr>
          <p:spPr>
            <a:xfrm>
              <a:off x="229680" y="786600"/>
              <a:ext cx="40320" cy="54360"/>
            </a:xfrm>
            <a:custGeom>
              <a:avLst/>
              <a:gdLst>
                <a:gd name="textAreaLeft" fmla="*/ 0 w 40320"/>
                <a:gd name="textAreaRight" fmla="*/ 41040 w 40320"/>
                <a:gd name="textAreaTop" fmla="*/ 0 h 54360"/>
                <a:gd name="textAreaBottom" fmla="*/ 55080 h 54360"/>
              </a:gdLst>
              <a:ahLst/>
              <a:rect l="textAreaLeft" t="textAreaTop" r="textAreaRight" b="textAreaBottom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3" name="Свободна форма: фигура 75"/>
            <p:cNvSpPr/>
            <p:nvPr/>
          </p:nvSpPr>
          <p:spPr>
            <a:xfrm>
              <a:off x="104760" y="1047600"/>
              <a:ext cx="66600" cy="84240"/>
            </a:xfrm>
            <a:custGeom>
              <a:avLst/>
              <a:gdLst>
                <a:gd name="textAreaLeft" fmla="*/ 0 w 66600"/>
                <a:gd name="textAreaRight" fmla="*/ 67320 w 66600"/>
                <a:gd name="textAreaTop" fmla="*/ 0 h 84240"/>
                <a:gd name="textAreaBottom" fmla="*/ 84960 h 84240"/>
              </a:gdLst>
              <a:ahLst/>
              <a:rect l="textAreaLeft" t="textAreaTop" r="textAreaRight" b="textAreaBottom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960" bIns="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4" name="Свободна форма: фигура 76"/>
            <p:cNvSpPr/>
            <p:nvPr/>
          </p:nvSpPr>
          <p:spPr>
            <a:xfrm>
              <a:off x="31320" y="1146240"/>
              <a:ext cx="47880" cy="41760"/>
            </a:xfrm>
            <a:custGeom>
              <a:avLst/>
              <a:gdLst>
                <a:gd name="textAreaLeft" fmla="*/ 0 w 47880"/>
                <a:gd name="textAreaRight" fmla="*/ 48600 w 4788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" bIns="-2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5" name="Свободна форма: фигура 77"/>
            <p:cNvSpPr/>
            <p:nvPr/>
          </p:nvSpPr>
          <p:spPr>
            <a:xfrm>
              <a:off x="33840" y="956520"/>
              <a:ext cx="26640" cy="52920"/>
            </a:xfrm>
            <a:custGeom>
              <a:avLst/>
              <a:gdLst>
                <a:gd name="textAreaLeft" fmla="*/ 0 w 26640"/>
                <a:gd name="textAreaRight" fmla="*/ 27360 w 26640"/>
                <a:gd name="textAreaTop" fmla="*/ 0 h 52920"/>
                <a:gd name="textAreaBottom" fmla="*/ 53640 h 52920"/>
              </a:gdLst>
              <a:ahLst/>
              <a:rect l="textAreaLeft" t="textAreaTop" r="textAreaRight" b="textAreaBottom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" bIns="86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6" name="Свободна форма: фигура 78"/>
            <p:cNvSpPr/>
            <p:nvPr/>
          </p:nvSpPr>
          <p:spPr>
            <a:xfrm>
              <a:off x="1532160" y="397080"/>
              <a:ext cx="59400" cy="29160"/>
            </a:xfrm>
            <a:custGeom>
              <a:avLst/>
              <a:gdLst>
                <a:gd name="textAreaLeft" fmla="*/ 0 w 59400"/>
                <a:gd name="textAreaRight" fmla="*/ 60120 w 59400"/>
                <a:gd name="textAreaTop" fmla="*/ 0 h 29160"/>
                <a:gd name="textAreaBottom" fmla="*/ 29880 h 29160"/>
              </a:gdLst>
              <a:ahLst/>
              <a:rect l="textAreaLeft" t="textAreaTop" r="textAreaRight" b="textAreaBottom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7" name="Свободна форма: фигура 79"/>
            <p:cNvSpPr/>
            <p:nvPr/>
          </p:nvSpPr>
          <p:spPr>
            <a:xfrm>
              <a:off x="1305000" y="445680"/>
              <a:ext cx="211680" cy="164160"/>
            </a:xfrm>
            <a:custGeom>
              <a:avLst/>
              <a:gdLst>
                <a:gd name="textAreaLeft" fmla="*/ 0 w 211680"/>
                <a:gd name="textAreaRight" fmla="*/ 212400 w 21168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8" name="Свободна форма: фигура 80"/>
            <p:cNvSpPr/>
            <p:nvPr/>
          </p:nvSpPr>
          <p:spPr>
            <a:xfrm>
              <a:off x="693000" y="0"/>
              <a:ext cx="1243080" cy="870840"/>
            </a:xfrm>
            <a:custGeom>
              <a:avLst/>
              <a:gdLst>
                <a:gd name="textAreaLeft" fmla="*/ 0 w 1243080"/>
                <a:gd name="textAreaRight" fmla="*/ 1243800 w 1243080"/>
                <a:gd name="textAreaTop" fmla="*/ 0 h 870840"/>
                <a:gd name="textAreaBottom" fmla="*/ 871560 h 870840"/>
              </a:gdLst>
              <a:ahLst/>
              <a:rect l="textAreaLeft" t="textAreaTop" r="textAreaRight" b="textAreaBottom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258;p4"/>
          <p:cNvSpPr/>
          <p:nvPr/>
        </p:nvSpPr>
        <p:spPr>
          <a:xfrm rot="668400">
            <a:off x="1157760" y="1206360"/>
            <a:ext cx="10004400" cy="4655520"/>
          </a:xfrm>
          <a:custGeom>
            <a:avLst/>
            <a:gdLst>
              <a:gd name="textAreaLeft" fmla="*/ 0 w 10004400"/>
              <a:gd name="textAreaRight" fmla="*/ 10005120 w 10004400"/>
              <a:gd name="textAreaTop" fmla="*/ 0 h 4655520"/>
              <a:gd name="textAreaBottom" fmla="*/ 4656240 h 4655520"/>
            </a:gdLst>
            <a:ahLst/>
            <a:rect l="textAreaLeft" t="textAreaTop" r="textAreaRight" b="textAreaBottom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" name="Google Shape;262;p4"/>
          <p:cNvSpPr/>
          <p:nvPr/>
        </p:nvSpPr>
        <p:spPr>
          <a:xfrm rot="10800000">
            <a:off x="720" y="0"/>
            <a:ext cx="1836720" cy="1358280"/>
          </a:xfrm>
          <a:custGeom>
            <a:avLst/>
            <a:gdLst>
              <a:gd name="textAreaLeft" fmla="*/ 0 w 1836720"/>
              <a:gd name="textAreaRight" fmla="*/ 1837440 w 1836720"/>
              <a:gd name="textAreaTop" fmla="*/ 0 h 1358280"/>
              <a:gd name="textAreaBottom" fmla="*/ 1359000 h 1358280"/>
            </a:gdLst>
            <a:ahLst/>
            <a:rect l="textAreaLeft" t="textAreaTop" r="textAreaRight" b="textAreaBottom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3" name="Google Shape;296;p4"/>
          <p:cNvGrpSpPr/>
          <p:nvPr/>
        </p:nvGrpSpPr>
        <p:grpSpPr>
          <a:xfrm>
            <a:off x="111960" y="242280"/>
            <a:ext cx="1614240" cy="2091960"/>
            <a:chOff x="111960" y="242280"/>
            <a:chExt cx="1614240" cy="2091960"/>
          </a:xfrm>
        </p:grpSpPr>
        <p:sp>
          <p:nvSpPr>
            <p:cNvPr id="194" name="Google Shape;297;p4"/>
            <p:cNvSpPr/>
            <p:nvPr/>
          </p:nvSpPr>
          <p:spPr>
            <a:xfrm rot="5400000">
              <a:off x="446760" y="1945080"/>
              <a:ext cx="78840" cy="74880"/>
            </a:xfrm>
            <a:custGeom>
              <a:avLst/>
              <a:gdLst>
                <a:gd name="textAreaLeft" fmla="*/ 0 w 78840"/>
                <a:gd name="textAreaRight" fmla="*/ 79560 w 78840"/>
                <a:gd name="textAreaTop" fmla="*/ 0 h 74880"/>
                <a:gd name="textAreaBottom" fmla="*/ 75600 h 7488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5" name="Google Shape;298;p4"/>
            <p:cNvSpPr/>
            <p:nvPr/>
          </p:nvSpPr>
          <p:spPr>
            <a:xfrm rot="5400000">
              <a:off x="534960" y="1409760"/>
              <a:ext cx="69480" cy="65520"/>
            </a:xfrm>
            <a:custGeom>
              <a:avLst/>
              <a:gdLst>
                <a:gd name="textAreaLeft" fmla="*/ 0 w 69480"/>
                <a:gd name="textAreaRight" fmla="*/ 70200 w 69480"/>
                <a:gd name="textAreaTop" fmla="*/ 0 h 65520"/>
                <a:gd name="textAreaBottom" fmla="*/ 66240 h 6552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120" bIns="33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6" name="Google Shape;299;p4"/>
            <p:cNvSpPr/>
            <p:nvPr/>
          </p:nvSpPr>
          <p:spPr>
            <a:xfrm rot="5400000">
              <a:off x="108720" y="1836720"/>
              <a:ext cx="48960" cy="42840"/>
            </a:xfrm>
            <a:custGeom>
              <a:avLst/>
              <a:gdLst>
                <a:gd name="textAreaLeft" fmla="*/ 0 w 48960"/>
                <a:gd name="textAreaRight" fmla="*/ 49680 w 48960"/>
                <a:gd name="textAreaTop" fmla="*/ 0 h 42840"/>
                <a:gd name="textAreaBottom" fmla="*/ 43560 h 4284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7" name="Google Shape;300;p4"/>
            <p:cNvSpPr/>
            <p:nvPr/>
          </p:nvSpPr>
          <p:spPr>
            <a:xfrm rot="5400000">
              <a:off x="390960" y="1661040"/>
              <a:ext cx="65520" cy="61560"/>
            </a:xfrm>
            <a:custGeom>
              <a:avLst/>
              <a:gdLst>
                <a:gd name="textAreaLeft" fmla="*/ 0 w 65520"/>
                <a:gd name="textAreaRight" fmla="*/ 66240 w 65520"/>
                <a:gd name="textAreaTop" fmla="*/ 0 h 61560"/>
                <a:gd name="textAreaBottom" fmla="*/ 62280 h 6156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8" name="Google Shape;301;p4"/>
            <p:cNvSpPr/>
            <p:nvPr/>
          </p:nvSpPr>
          <p:spPr>
            <a:xfrm rot="5400000">
              <a:off x="369720" y="1284120"/>
              <a:ext cx="66600" cy="45720"/>
            </a:xfrm>
            <a:custGeom>
              <a:avLst/>
              <a:gdLst>
                <a:gd name="textAreaLeft" fmla="*/ 0 w 66600"/>
                <a:gd name="textAreaRight" fmla="*/ 67320 w 66600"/>
                <a:gd name="textAreaTop" fmla="*/ 0 h 45720"/>
                <a:gd name="textAreaBottom" fmla="*/ 46440 h 4572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9" name="Google Shape;302;p4"/>
            <p:cNvSpPr/>
            <p:nvPr/>
          </p:nvSpPr>
          <p:spPr>
            <a:xfrm rot="5400000">
              <a:off x="612720" y="1008000"/>
              <a:ext cx="39600" cy="37440"/>
            </a:xfrm>
            <a:custGeom>
              <a:avLst/>
              <a:gdLst>
                <a:gd name="textAreaLeft" fmla="*/ 0 w 39600"/>
                <a:gd name="textAreaRight" fmla="*/ 40320 w 39600"/>
                <a:gd name="textAreaTop" fmla="*/ 0 h 37440"/>
                <a:gd name="textAreaBottom" fmla="*/ 38160 h 3744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0" name="Google Shape;303;p4"/>
            <p:cNvSpPr/>
            <p:nvPr/>
          </p:nvSpPr>
          <p:spPr>
            <a:xfrm rot="5400000">
              <a:off x="443880" y="714600"/>
              <a:ext cx="45000" cy="4284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42840"/>
                <a:gd name="textAreaBottom" fmla="*/ 43560 h 4284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1" name="Google Shape;304;p4"/>
            <p:cNvSpPr/>
            <p:nvPr/>
          </p:nvSpPr>
          <p:spPr>
            <a:xfrm rot="5400000">
              <a:off x="510480" y="551520"/>
              <a:ext cx="35640" cy="34560"/>
            </a:xfrm>
            <a:custGeom>
              <a:avLst/>
              <a:gdLst>
                <a:gd name="textAreaLeft" fmla="*/ 0 w 35640"/>
                <a:gd name="textAreaRight" fmla="*/ 36360 w 35640"/>
                <a:gd name="textAreaTop" fmla="*/ 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2" name="Google Shape;305;p4"/>
            <p:cNvSpPr/>
            <p:nvPr/>
          </p:nvSpPr>
          <p:spPr>
            <a:xfrm rot="5400000">
              <a:off x="420120" y="298800"/>
              <a:ext cx="66600" cy="83160"/>
            </a:xfrm>
            <a:custGeom>
              <a:avLst/>
              <a:gdLst>
                <a:gd name="textAreaLeft" fmla="*/ 0 w 66600"/>
                <a:gd name="textAreaRight" fmla="*/ 67320 w 66600"/>
                <a:gd name="textAreaTop" fmla="*/ 0 h 83160"/>
                <a:gd name="textAreaBottom" fmla="*/ 83880 h 8316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3" name="Google Shape;306;p4"/>
            <p:cNvSpPr/>
            <p:nvPr/>
          </p:nvSpPr>
          <p:spPr>
            <a:xfrm rot="5400000">
              <a:off x="765720" y="1910880"/>
              <a:ext cx="65520" cy="60480"/>
            </a:xfrm>
            <a:custGeom>
              <a:avLst/>
              <a:gdLst>
                <a:gd name="textAreaLeft" fmla="*/ 0 w 65520"/>
                <a:gd name="textAreaRight" fmla="*/ 66240 w 65520"/>
                <a:gd name="textAreaTop" fmla="*/ 0 h 60480"/>
                <a:gd name="textAreaBottom" fmla="*/ 61200 h 6048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4" name="Google Shape;307;p4"/>
            <p:cNvSpPr/>
            <p:nvPr/>
          </p:nvSpPr>
          <p:spPr>
            <a:xfrm rot="5400000">
              <a:off x="447480" y="2297160"/>
              <a:ext cx="37440" cy="363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36360"/>
                <a:gd name="textAreaBottom" fmla="*/ 37080 h 3636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5" name="Google Shape;309;p4"/>
            <p:cNvSpPr/>
            <p:nvPr/>
          </p:nvSpPr>
          <p:spPr>
            <a:xfrm rot="5400000">
              <a:off x="829800" y="518400"/>
              <a:ext cx="81000" cy="100800"/>
            </a:xfrm>
            <a:custGeom>
              <a:avLst/>
              <a:gdLst>
                <a:gd name="textAreaLeft" fmla="*/ 0 w 81000"/>
                <a:gd name="textAreaRight" fmla="*/ 81720 w 81000"/>
                <a:gd name="textAreaTop" fmla="*/ 0 h 100800"/>
                <a:gd name="textAreaBottom" fmla="*/ 101520 h 10080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6" name="Google Shape;310;p4"/>
            <p:cNvSpPr/>
            <p:nvPr/>
          </p:nvSpPr>
          <p:spPr>
            <a:xfrm rot="5400000">
              <a:off x="1010880" y="244800"/>
              <a:ext cx="73800" cy="687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68760"/>
                <a:gd name="textAreaBottom" fmla="*/ 69480 h 6876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7" name="Google Shape;311;p4"/>
            <p:cNvSpPr/>
            <p:nvPr/>
          </p:nvSpPr>
          <p:spPr>
            <a:xfrm rot="5400000">
              <a:off x="1277280" y="652680"/>
              <a:ext cx="65520" cy="66600"/>
            </a:xfrm>
            <a:custGeom>
              <a:avLst/>
              <a:gdLst>
                <a:gd name="textAreaLeft" fmla="*/ 0 w 65520"/>
                <a:gd name="textAreaRight" fmla="*/ 66240 w 65520"/>
                <a:gd name="textAreaTop" fmla="*/ 0 h 66600"/>
                <a:gd name="textAreaBottom" fmla="*/ 67320 h 6660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480" bIns="33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8" name="Google Shape;312;p4"/>
            <p:cNvSpPr/>
            <p:nvPr/>
          </p:nvSpPr>
          <p:spPr>
            <a:xfrm rot="5400000">
              <a:off x="1368000" y="372600"/>
              <a:ext cx="66600" cy="62280"/>
            </a:xfrm>
            <a:custGeom>
              <a:avLst/>
              <a:gdLst>
                <a:gd name="textAreaLeft" fmla="*/ 0 w 66600"/>
                <a:gd name="textAreaRight" fmla="*/ 67320 w 66600"/>
                <a:gd name="textAreaTop" fmla="*/ 0 h 62280"/>
                <a:gd name="textAreaBottom" fmla="*/ 63000 h 6228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9" name="Google Shape;313;p4"/>
            <p:cNvSpPr/>
            <p:nvPr/>
          </p:nvSpPr>
          <p:spPr>
            <a:xfrm rot="5400000">
              <a:off x="1697760" y="430920"/>
              <a:ext cx="30240" cy="26280"/>
            </a:xfrm>
            <a:custGeom>
              <a:avLst/>
              <a:gdLst>
                <a:gd name="textAreaLeft" fmla="*/ 0 w 30240"/>
                <a:gd name="textAreaRight" fmla="*/ 30960 w 30240"/>
                <a:gd name="textAreaTop" fmla="*/ 0 h 26280"/>
                <a:gd name="textAreaBottom" fmla="*/ 27000 h 2628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10" name="Google Shape;462;p6"/>
          <p:cNvGrpSpPr/>
          <p:nvPr/>
        </p:nvGrpSpPr>
        <p:grpSpPr>
          <a:xfrm>
            <a:off x="10913760" y="88920"/>
            <a:ext cx="1141200" cy="837360"/>
            <a:chOff x="10913760" y="88920"/>
            <a:chExt cx="1141200" cy="837360"/>
          </a:xfrm>
        </p:grpSpPr>
        <p:sp>
          <p:nvSpPr>
            <p:cNvPr id="211" name="Google Shape;463;p6"/>
            <p:cNvSpPr/>
            <p:nvPr/>
          </p:nvSpPr>
          <p:spPr>
            <a:xfrm rot="13318200">
              <a:off x="11519640" y="245160"/>
              <a:ext cx="17280" cy="15480"/>
            </a:xfrm>
            <a:custGeom>
              <a:avLst/>
              <a:gdLst>
                <a:gd name="textAreaLeft" fmla="*/ 0 w 17280"/>
                <a:gd name="textAreaRight" fmla="*/ 18000 w 17280"/>
                <a:gd name="textAreaTop" fmla="*/ 0 h 15480"/>
                <a:gd name="textAreaBottom" fmla="*/ 16200 h 15480"/>
              </a:gdLst>
              <a:ahLst/>
              <a:rect l="textAreaLeft" t="textAreaTop" r="textAreaRight" b="textAreaBottom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2" name="Google Shape;464;p6"/>
            <p:cNvSpPr/>
            <p:nvPr/>
          </p:nvSpPr>
          <p:spPr>
            <a:xfrm rot="13318200">
              <a:off x="11592000" y="95400"/>
              <a:ext cx="29880" cy="2772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27720"/>
                <a:gd name="textAreaBottom" fmla="*/ 28440 h 27720"/>
              </a:gdLst>
              <a:ahLst/>
              <a:rect l="textAreaLeft" t="textAreaTop" r="textAreaRight" b="textAreaBottom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3" name="Google Shape;465;p6"/>
            <p:cNvSpPr/>
            <p:nvPr/>
          </p:nvSpPr>
          <p:spPr>
            <a:xfrm rot="13318200">
              <a:off x="11666880" y="467640"/>
              <a:ext cx="29880" cy="2808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4" name="Google Shape;466;p6"/>
            <p:cNvSpPr/>
            <p:nvPr/>
          </p:nvSpPr>
          <p:spPr>
            <a:xfrm rot="13318200">
              <a:off x="11078280" y="612360"/>
              <a:ext cx="18720" cy="17280"/>
            </a:xfrm>
            <a:custGeom>
              <a:avLst/>
              <a:gdLst>
                <a:gd name="textAreaLeft" fmla="*/ 0 w 18720"/>
                <a:gd name="textAreaRight" fmla="*/ 19440 w 18720"/>
                <a:gd name="textAreaTop" fmla="*/ 0 h 17280"/>
                <a:gd name="textAreaBottom" fmla="*/ 18000 h 17280"/>
              </a:gdLst>
              <a:ahLst/>
              <a:rect l="textAreaLeft" t="textAreaTop" r="textAreaRight" b="textAreaBottom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5" name="Google Shape;467;p6"/>
            <p:cNvSpPr/>
            <p:nvPr/>
          </p:nvSpPr>
          <p:spPr>
            <a:xfrm rot="13318200">
              <a:off x="11325600" y="286200"/>
              <a:ext cx="34920" cy="32400"/>
            </a:xfrm>
            <a:custGeom>
              <a:avLst/>
              <a:gdLst>
                <a:gd name="textAreaLeft" fmla="*/ 0 w 34920"/>
                <a:gd name="textAreaRight" fmla="*/ 35640 w 34920"/>
                <a:gd name="textAreaTop" fmla="*/ 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6" name="Google Shape;468;p6"/>
            <p:cNvSpPr/>
            <p:nvPr/>
          </p:nvSpPr>
          <p:spPr>
            <a:xfrm rot="13318200">
              <a:off x="11270160" y="708120"/>
              <a:ext cx="52200" cy="50400"/>
            </a:xfrm>
            <a:custGeom>
              <a:avLst/>
              <a:gdLst>
                <a:gd name="textAreaLeft" fmla="*/ 0 w 52200"/>
                <a:gd name="textAreaRight" fmla="*/ 52920 w 52200"/>
                <a:gd name="textAreaTop" fmla="*/ 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7" name="Google Shape;470;p6"/>
            <p:cNvSpPr/>
            <p:nvPr/>
          </p:nvSpPr>
          <p:spPr>
            <a:xfrm rot="13318200">
              <a:off x="11450160" y="419040"/>
              <a:ext cx="29880" cy="28080"/>
            </a:xfrm>
            <a:custGeom>
              <a:avLst/>
              <a:gdLst>
                <a:gd name="textAreaLeft" fmla="*/ 0 w 29880"/>
                <a:gd name="textAreaRight" fmla="*/ 30600 w 2988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8" name="Google Shape;471;p6"/>
            <p:cNvSpPr/>
            <p:nvPr/>
          </p:nvSpPr>
          <p:spPr>
            <a:xfrm rot="13318200">
              <a:off x="11276640" y="526320"/>
              <a:ext cx="39600" cy="36720"/>
            </a:xfrm>
            <a:custGeom>
              <a:avLst/>
              <a:gdLst>
                <a:gd name="textAreaLeft" fmla="*/ 0 w 39600"/>
                <a:gd name="textAreaRight" fmla="*/ 40320 w 39600"/>
                <a:gd name="textAreaTop" fmla="*/ 0 h 36720"/>
                <a:gd name="textAreaBottom" fmla="*/ 37440 h 3672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9" name="Google Shape;473;p6"/>
            <p:cNvSpPr/>
            <p:nvPr/>
          </p:nvSpPr>
          <p:spPr>
            <a:xfrm rot="13318200">
              <a:off x="11172600" y="159840"/>
              <a:ext cx="40680" cy="37800"/>
            </a:xfrm>
            <a:custGeom>
              <a:avLst/>
              <a:gdLst>
                <a:gd name="textAreaLeft" fmla="*/ 0 w 40680"/>
                <a:gd name="textAreaRight" fmla="*/ 41400 w 40680"/>
                <a:gd name="textAreaTop" fmla="*/ 0 h 37800"/>
                <a:gd name="textAreaBottom" fmla="*/ 38520 h 37800"/>
              </a:gdLst>
              <a:ahLst/>
              <a:rect l="textAreaLeft" t="textAreaTop" r="textAreaRight" b="textAreaBottom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0" name="Google Shape;474;p6"/>
            <p:cNvSpPr/>
            <p:nvPr/>
          </p:nvSpPr>
          <p:spPr>
            <a:xfrm rot="13318200">
              <a:off x="10923120" y="191880"/>
              <a:ext cx="49320" cy="46800"/>
            </a:xfrm>
            <a:custGeom>
              <a:avLst/>
              <a:gdLst>
                <a:gd name="textAreaLeft" fmla="*/ 0 w 49320"/>
                <a:gd name="textAreaRight" fmla="*/ 50040 w 49320"/>
                <a:gd name="textAreaTop" fmla="*/ 0 h 46800"/>
                <a:gd name="textAreaBottom" fmla="*/ 47520 h 46800"/>
              </a:gdLst>
              <a:ahLst/>
              <a:rect l="textAreaLeft" t="textAreaTop" r="textAreaRight" b="textAreaBottom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1" name="Google Shape;479;p6"/>
            <p:cNvSpPr/>
            <p:nvPr/>
          </p:nvSpPr>
          <p:spPr>
            <a:xfrm rot="13318200">
              <a:off x="11020320" y="346320"/>
              <a:ext cx="78120" cy="74520"/>
            </a:xfrm>
            <a:custGeom>
              <a:avLst/>
              <a:gdLst>
                <a:gd name="textAreaLeft" fmla="*/ 0 w 78120"/>
                <a:gd name="textAreaRight" fmla="*/ 78840 w 78120"/>
                <a:gd name="textAreaTop" fmla="*/ 0 h 74520"/>
                <a:gd name="textAreaBottom" fmla="*/ 75240 h 74520"/>
              </a:gdLst>
              <a:ahLst/>
              <a:rect l="textAreaLeft" t="textAreaTop" r="textAreaRight" b="textAreaBottom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2" name="Google Shape;486;p6"/>
            <p:cNvSpPr/>
            <p:nvPr/>
          </p:nvSpPr>
          <p:spPr>
            <a:xfrm rot="13318200">
              <a:off x="12014280" y="619920"/>
              <a:ext cx="31320" cy="28080"/>
            </a:xfrm>
            <a:custGeom>
              <a:avLst/>
              <a:gdLst>
                <a:gd name="textAreaLeft" fmla="*/ 0 w 31320"/>
                <a:gd name="textAreaRight" fmla="*/ 32040 w 31320"/>
                <a:gd name="textAreaTop" fmla="*/ 0 h 28080"/>
                <a:gd name="textAreaBottom" fmla="*/ 28800 h 28080"/>
              </a:gdLst>
              <a:ahLst/>
              <a:rect l="textAreaLeft" t="textAreaTop" r="textAreaRight" b="textAreaBottom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3" name="Google Shape;487;p6"/>
            <p:cNvSpPr/>
            <p:nvPr/>
          </p:nvSpPr>
          <p:spPr>
            <a:xfrm rot="13318200">
              <a:off x="11871720" y="505800"/>
              <a:ext cx="27000" cy="24480"/>
            </a:xfrm>
            <a:custGeom>
              <a:avLst/>
              <a:gdLst>
                <a:gd name="textAreaLeft" fmla="*/ 0 w 27000"/>
                <a:gd name="textAreaRight" fmla="*/ 27720 w 2700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4" name="Google Shape;488;p6"/>
            <p:cNvSpPr/>
            <p:nvPr/>
          </p:nvSpPr>
          <p:spPr>
            <a:xfrm rot="13318200">
              <a:off x="11797200" y="275400"/>
              <a:ext cx="66240" cy="72720"/>
            </a:xfrm>
            <a:custGeom>
              <a:avLst/>
              <a:gdLst>
                <a:gd name="textAreaLeft" fmla="*/ 0 w 66240"/>
                <a:gd name="textAreaRight" fmla="*/ 66960 w 66240"/>
                <a:gd name="textAreaTop" fmla="*/ 0 h 72720"/>
                <a:gd name="textAreaBottom" fmla="*/ 73440 h 72720"/>
              </a:gdLst>
              <a:ahLst/>
              <a:rect l="textAreaLeft" t="textAreaTop" r="textAreaRight" b="textAreaBottom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5" name="Google Shape;489;p6"/>
            <p:cNvSpPr/>
            <p:nvPr/>
          </p:nvSpPr>
          <p:spPr>
            <a:xfrm rot="13318200">
              <a:off x="11519640" y="574200"/>
              <a:ext cx="36720" cy="3348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33480"/>
                <a:gd name="textAreaBottom" fmla="*/ 34200 h 33480"/>
              </a:gdLst>
              <a:ahLst/>
              <a:rect l="textAreaLeft" t="textAreaTop" r="textAreaRight" b="textAreaBottom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6" name="Google Shape;490;p6"/>
            <p:cNvSpPr/>
            <p:nvPr/>
          </p:nvSpPr>
          <p:spPr>
            <a:xfrm rot="13318200">
              <a:off x="11971800" y="852840"/>
              <a:ext cx="73800" cy="5580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55800"/>
                <a:gd name="textAreaBottom" fmla="*/ 56520 h 55800"/>
              </a:gdLst>
              <a:ahLst/>
              <a:rect l="textAreaLeft" t="textAreaTop" r="textAreaRight" b="textAreaBottom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7" name="Google Shape;492;p6"/>
            <p:cNvSpPr/>
            <p:nvPr/>
          </p:nvSpPr>
          <p:spPr>
            <a:xfrm rot="13318200">
              <a:off x="11733120" y="759600"/>
              <a:ext cx="63720" cy="60840"/>
            </a:xfrm>
            <a:custGeom>
              <a:avLst/>
              <a:gdLst>
                <a:gd name="textAreaLeft" fmla="*/ 0 w 63720"/>
                <a:gd name="textAreaRight" fmla="*/ 64440 w 63720"/>
                <a:gd name="textAreaTop" fmla="*/ 0 h 60840"/>
                <a:gd name="textAreaBottom" fmla="*/ 61560 h 60840"/>
              </a:gdLst>
              <a:ahLst/>
              <a:rect l="textAreaLeft" t="textAreaTop" r="textAreaRight" b="textAreaBottom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28" name="Групиране 43"/>
          <p:cNvGrpSpPr/>
          <p:nvPr/>
        </p:nvGrpSpPr>
        <p:grpSpPr>
          <a:xfrm>
            <a:off x="215640" y="5815080"/>
            <a:ext cx="765720" cy="1042920"/>
            <a:chOff x="215640" y="5815080"/>
            <a:chExt cx="765720" cy="1042920"/>
          </a:xfrm>
        </p:grpSpPr>
        <p:sp>
          <p:nvSpPr>
            <p:cNvPr id="229" name="Свободна форма: фигура 44"/>
            <p:cNvSpPr/>
            <p:nvPr/>
          </p:nvSpPr>
          <p:spPr>
            <a:xfrm rot="10800000">
              <a:off x="778680" y="6381720"/>
              <a:ext cx="202680" cy="476280"/>
            </a:xfrm>
            <a:custGeom>
              <a:avLst/>
              <a:gdLst>
                <a:gd name="textAreaLeft" fmla="*/ 0 w 202680"/>
                <a:gd name="textAreaRight" fmla="*/ 203400 w 202680"/>
                <a:gd name="textAreaTop" fmla="*/ 0 h 476280"/>
                <a:gd name="textAreaBottom" fmla="*/ 477000 h 47628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0" name="Свободна форма: фигура 45"/>
            <p:cNvSpPr/>
            <p:nvPr/>
          </p:nvSpPr>
          <p:spPr>
            <a:xfrm rot="10800000">
              <a:off x="569880" y="5845320"/>
              <a:ext cx="124920" cy="1012680"/>
            </a:xfrm>
            <a:custGeom>
              <a:avLst/>
              <a:gdLst>
                <a:gd name="textAreaLeft" fmla="*/ 0 w 124920"/>
                <a:gd name="textAreaRight" fmla="*/ 125640 w 124920"/>
                <a:gd name="textAreaTop" fmla="*/ 0 h 1012680"/>
                <a:gd name="textAreaBottom" fmla="*/ 1013400 h 101268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1" name="Свободна форма: фигура 46"/>
            <p:cNvSpPr/>
            <p:nvPr/>
          </p:nvSpPr>
          <p:spPr>
            <a:xfrm rot="10800000">
              <a:off x="396360" y="6854400"/>
              <a:ext cx="16920" cy="3600"/>
            </a:xfrm>
            <a:custGeom>
              <a:avLst/>
              <a:gdLst>
                <a:gd name="textAreaLeft" fmla="*/ 0 w 16920"/>
                <a:gd name="textAreaRight" fmla="*/ 17640 w 16920"/>
                <a:gd name="textAreaTop" fmla="*/ 0 h 3600"/>
                <a:gd name="textAreaBottom" fmla="*/ 4320 h 360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680" bIns="-40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2" name="Свободна форма: фигура 47"/>
            <p:cNvSpPr/>
            <p:nvPr/>
          </p:nvSpPr>
          <p:spPr>
            <a:xfrm rot="10800000">
              <a:off x="313200" y="5875920"/>
              <a:ext cx="142560" cy="982080"/>
            </a:xfrm>
            <a:custGeom>
              <a:avLst/>
              <a:gdLst>
                <a:gd name="textAreaLeft" fmla="*/ 0 w 142560"/>
                <a:gd name="textAreaRight" fmla="*/ 143280 w 142560"/>
                <a:gd name="textAreaTop" fmla="*/ 0 h 982080"/>
                <a:gd name="textAreaBottom" fmla="*/ 982800 h 98208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3" name="Свободна форма: фигура 48"/>
            <p:cNvSpPr/>
            <p:nvPr/>
          </p:nvSpPr>
          <p:spPr>
            <a:xfrm rot="10800000">
              <a:off x="215640" y="5815080"/>
              <a:ext cx="10800" cy="1042920"/>
            </a:xfrm>
            <a:custGeom>
              <a:avLst/>
              <a:gdLst>
                <a:gd name="textAreaLeft" fmla="*/ 0 w 10800"/>
                <a:gd name="textAreaRight" fmla="*/ 11520 w 10800"/>
                <a:gd name="textAreaTop" fmla="*/ 0 h 1042920"/>
                <a:gd name="textAreaBottom" fmla="*/ 1043640 h 104292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Графика 3"/>
          <p:cNvSpPr/>
          <p:nvPr/>
        </p:nvSpPr>
        <p:spPr>
          <a:xfrm>
            <a:off x="0" y="0"/>
            <a:ext cx="9104040" cy="5466240"/>
          </a:xfrm>
          <a:custGeom>
            <a:avLst/>
            <a:gdLst>
              <a:gd name="textAreaLeft" fmla="*/ 0 w 9104040"/>
              <a:gd name="textAreaRight" fmla="*/ 9104760 w 9104040"/>
              <a:gd name="textAreaTop" fmla="*/ 0 h 5466240"/>
              <a:gd name="textAreaBottom" fmla="*/ 5466960 h 5466240"/>
            </a:gdLst>
            <a:ahLst/>
            <a:rect l="textAreaLeft" t="textAreaTop" r="textAreaRight" b="textAreaBottom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35" name="Google Shape;296;p4"/>
          <p:cNvGrpSpPr/>
          <p:nvPr/>
        </p:nvGrpSpPr>
        <p:grpSpPr>
          <a:xfrm>
            <a:off x="128520" y="3822840"/>
            <a:ext cx="2788560" cy="1664280"/>
            <a:chOff x="128520" y="3822840"/>
            <a:chExt cx="2788560" cy="1664280"/>
          </a:xfrm>
        </p:grpSpPr>
        <p:sp>
          <p:nvSpPr>
            <p:cNvPr id="236" name="Google Shape;297;p4"/>
            <p:cNvSpPr/>
            <p:nvPr/>
          </p:nvSpPr>
          <p:spPr>
            <a:xfrm rot="20629200">
              <a:off x="2421720" y="4751640"/>
              <a:ext cx="100800" cy="95760"/>
            </a:xfrm>
            <a:custGeom>
              <a:avLst/>
              <a:gdLst>
                <a:gd name="textAreaLeft" fmla="*/ 0 w 100800"/>
                <a:gd name="textAreaRight" fmla="*/ 101520 w 100800"/>
                <a:gd name="textAreaTop" fmla="*/ 0 h 95760"/>
                <a:gd name="textAreaBottom" fmla="*/ 96480 h 9576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240" bIns="48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7" name="Google Shape;298;p4"/>
            <p:cNvSpPr/>
            <p:nvPr/>
          </p:nvSpPr>
          <p:spPr>
            <a:xfrm rot="20629200">
              <a:off x="1736640" y="4847400"/>
              <a:ext cx="88920" cy="83880"/>
            </a:xfrm>
            <a:custGeom>
              <a:avLst/>
              <a:gdLst>
                <a:gd name="textAreaLeft" fmla="*/ 0 w 88920"/>
                <a:gd name="textAreaRight" fmla="*/ 89640 w 88920"/>
                <a:gd name="textAreaTop" fmla="*/ 0 h 83880"/>
                <a:gd name="textAreaBottom" fmla="*/ 84600 h 8388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8" name="Google Shape;299;p4"/>
            <p:cNvSpPr/>
            <p:nvPr/>
          </p:nvSpPr>
          <p:spPr>
            <a:xfrm rot="20629200">
              <a:off x="2003760" y="5169960"/>
              <a:ext cx="62640" cy="54720"/>
            </a:xfrm>
            <a:custGeom>
              <a:avLst/>
              <a:gdLst>
                <a:gd name="textAreaLeft" fmla="*/ 0 w 62640"/>
                <a:gd name="textAreaRight" fmla="*/ 63360 w 62640"/>
                <a:gd name="textAreaTop" fmla="*/ 0 h 54720"/>
                <a:gd name="textAreaBottom" fmla="*/ 55440 h 5472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9" name="Google Shape;300;p4"/>
            <p:cNvSpPr/>
            <p:nvPr/>
          </p:nvSpPr>
          <p:spPr>
            <a:xfrm rot="20629200">
              <a:off x="2096280" y="4940640"/>
              <a:ext cx="83520" cy="78480"/>
            </a:xfrm>
            <a:custGeom>
              <a:avLst/>
              <a:gdLst>
                <a:gd name="textAreaLeft" fmla="*/ 0 w 83520"/>
                <a:gd name="textAreaRight" fmla="*/ 84240 w 83520"/>
                <a:gd name="textAreaTop" fmla="*/ 0 h 78480"/>
                <a:gd name="textAreaBottom" fmla="*/ 79200 h 7848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0" name="Google Shape;301;p4"/>
            <p:cNvSpPr/>
            <p:nvPr/>
          </p:nvSpPr>
          <p:spPr>
            <a:xfrm rot="20629200">
              <a:off x="1632240" y="5112720"/>
              <a:ext cx="84960" cy="58680"/>
            </a:xfrm>
            <a:custGeom>
              <a:avLst/>
              <a:gdLst>
                <a:gd name="textAreaLeft" fmla="*/ 0 w 84960"/>
                <a:gd name="textAreaRight" fmla="*/ 85680 w 84960"/>
                <a:gd name="textAreaTop" fmla="*/ 0 h 58680"/>
                <a:gd name="textAreaBottom" fmla="*/ 59400 h 5868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1" name="Google Shape;302;p4"/>
            <p:cNvSpPr/>
            <p:nvPr/>
          </p:nvSpPr>
          <p:spPr>
            <a:xfrm rot="20629200">
              <a:off x="1224000" y="4936680"/>
              <a:ext cx="50760" cy="48240"/>
            </a:xfrm>
            <a:custGeom>
              <a:avLst/>
              <a:gdLst>
                <a:gd name="textAreaLeft" fmla="*/ 0 w 50760"/>
                <a:gd name="textAreaRight" fmla="*/ 51480 w 50760"/>
                <a:gd name="textAreaTop" fmla="*/ 0 h 48240"/>
                <a:gd name="textAreaBottom" fmla="*/ 48960 h 4824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2" name="Google Shape;303;p4"/>
            <p:cNvSpPr/>
            <p:nvPr/>
          </p:nvSpPr>
          <p:spPr>
            <a:xfrm rot="20629200">
              <a:off x="923760" y="5239800"/>
              <a:ext cx="57240" cy="54720"/>
            </a:xfrm>
            <a:custGeom>
              <a:avLst/>
              <a:gdLst>
                <a:gd name="textAreaLeft" fmla="*/ 0 w 57240"/>
                <a:gd name="textAreaRight" fmla="*/ 57960 w 57240"/>
                <a:gd name="textAreaTop" fmla="*/ 0 h 54720"/>
                <a:gd name="textAreaBottom" fmla="*/ 55440 h 5472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3" name="Google Shape;304;p4"/>
            <p:cNvSpPr/>
            <p:nvPr/>
          </p:nvSpPr>
          <p:spPr>
            <a:xfrm rot="20629200">
              <a:off x="702720" y="5228640"/>
              <a:ext cx="45720" cy="44280"/>
            </a:xfrm>
            <a:custGeom>
              <a:avLst/>
              <a:gdLst>
                <a:gd name="textAreaLeft" fmla="*/ 0 w 45720"/>
                <a:gd name="textAreaRight" fmla="*/ 46440 w 45720"/>
                <a:gd name="textAreaTop" fmla="*/ 0 h 44280"/>
                <a:gd name="textAreaBottom" fmla="*/ 45000 h 4428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4" name="Google Shape;305;p4"/>
            <p:cNvSpPr/>
            <p:nvPr/>
          </p:nvSpPr>
          <p:spPr>
            <a:xfrm rot="20629200">
              <a:off x="429840" y="5371200"/>
              <a:ext cx="84960" cy="106200"/>
            </a:xfrm>
            <a:custGeom>
              <a:avLst/>
              <a:gdLst>
                <a:gd name="textAreaLeft" fmla="*/ 0 w 84960"/>
                <a:gd name="textAreaRight" fmla="*/ 85680 w 84960"/>
                <a:gd name="textAreaTop" fmla="*/ 0 h 106200"/>
                <a:gd name="textAreaBottom" fmla="*/ 106920 h 10620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280" bIns="53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5" name="Google Shape;306;p4"/>
            <p:cNvSpPr/>
            <p:nvPr/>
          </p:nvSpPr>
          <p:spPr>
            <a:xfrm rot="20629200">
              <a:off x="2268720" y="4393800"/>
              <a:ext cx="83520" cy="77040"/>
            </a:xfrm>
            <a:custGeom>
              <a:avLst/>
              <a:gdLst>
                <a:gd name="textAreaLeft" fmla="*/ 0 w 83520"/>
                <a:gd name="textAreaRight" fmla="*/ 84240 w 83520"/>
                <a:gd name="textAreaTop" fmla="*/ 0 h 77040"/>
                <a:gd name="textAreaBottom" fmla="*/ 77760 h 7704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6" name="Google Shape;307;p4"/>
            <p:cNvSpPr/>
            <p:nvPr/>
          </p:nvSpPr>
          <p:spPr>
            <a:xfrm rot="20629200">
              <a:off x="2863080" y="4682160"/>
              <a:ext cx="48240" cy="4680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46800"/>
                <a:gd name="textAreaBottom" fmla="*/ 47520 h 4680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7" name="Google Shape;309;p4"/>
            <p:cNvSpPr/>
            <p:nvPr/>
          </p:nvSpPr>
          <p:spPr>
            <a:xfrm rot="20629200">
              <a:off x="552600" y="4767120"/>
              <a:ext cx="103680" cy="128520"/>
            </a:xfrm>
            <a:custGeom>
              <a:avLst/>
              <a:gdLst>
                <a:gd name="textAreaLeft" fmla="*/ 0 w 103680"/>
                <a:gd name="textAreaRight" fmla="*/ 104400 w 103680"/>
                <a:gd name="textAreaTop" fmla="*/ 0 h 128520"/>
                <a:gd name="textAreaBottom" fmla="*/ 129240 h 12852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440" bIns="64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8" name="Google Shape;310;p4"/>
            <p:cNvSpPr/>
            <p:nvPr/>
          </p:nvSpPr>
          <p:spPr>
            <a:xfrm rot="20629200">
              <a:off x="138600" y="4673880"/>
              <a:ext cx="94320" cy="87840"/>
            </a:xfrm>
            <a:custGeom>
              <a:avLst/>
              <a:gdLst>
                <a:gd name="textAreaLeft" fmla="*/ 0 w 94320"/>
                <a:gd name="textAreaRight" fmla="*/ 95040 w 94320"/>
                <a:gd name="textAreaTop" fmla="*/ 0 h 87840"/>
                <a:gd name="textAreaBottom" fmla="*/ 88560 h 8784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4280" bIns="44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9" name="Google Shape;311;p4"/>
            <p:cNvSpPr/>
            <p:nvPr/>
          </p:nvSpPr>
          <p:spPr>
            <a:xfrm rot="20629200">
              <a:off x="549720" y="4209120"/>
              <a:ext cx="83520" cy="84960"/>
            </a:xfrm>
            <a:custGeom>
              <a:avLst/>
              <a:gdLst>
                <a:gd name="textAreaLeft" fmla="*/ 0 w 83520"/>
                <a:gd name="textAreaRight" fmla="*/ 84240 w 8352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0" name="Google Shape;312;p4"/>
            <p:cNvSpPr/>
            <p:nvPr/>
          </p:nvSpPr>
          <p:spPr>
            <a:xfrm rot="20629200">
              <a:off x="170640" y="4200480"/>
              <a:ext cx="84960" cy="79920"/>
            </a:xfrm>
            <a:custGeom>
              <a:avLst/>
              <a:gdLst>
                <a:gd name="textAreaLeft" fmla="*/ 0 w 84960"/>
                <a:gd name="textAreaRight" fmla="*/ 85680 w 84960"/>
                <a:gd name="textAreaTop" fmla="*/ 0 h 79920"/>
                <a:gd name="textAreaBottom" fmla="*/ 80640 h 799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1" name="Google Shape;313;p4"/>
            <p:cNvSpPr/>
            <p:nvPr/>
          </p:nvSpPr>
          <p:spPr>
            <a:xfrm rot="20629200">
              <a:off x="132120" y="3827520"/>
              <a:ext cx="38880" cy="3348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33480"/>
                <a:gd name="textAreaBottom" fmla="*/ 34200 h 3348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Графика 9"/>
          <p:cNvSpPr/>
          <p:nvPr/>
        </p:nvSpPr>
        <p:spPr>
          <a:xfrm>
            <a:off x="0" y="0"/>
            <a:ext cx="6202440" cy="5771880"/>
          </a:xfrm>
          <a:custGeom>
            <a:avLst/>
            <a:gdLst>
              <a:gd name="textAreaLeft" fmla="*/ 0 w 6202440"/>
              <a:gd name="textAreaRight" fmla="*/ 6203160 w 6202440"/>
              <a:gd name="textAreaTop" fmla="*/ 0 h 5771880"/>
              <a:gd name="textAreaBottom" fmla="*/ 5772600 h 577188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5" name="Google Shape;296;p4"/>
          <p:cNvGrpSpPr/>
          <p:nvPr/>
        </p:nvGrpSpPr>
        <p:grpSpPr>
          <a:xfrm>
            <a:off x="143280" y="5697360"/>
            <a:ext cx="1806840" cy="1089000"/>
            <a:chOff x="143280" y="5697360"/>
            <a:chExt cx="1806840" cy="1089000"/>
          </a:xfrm>
        </p:grpSpPr>
        <p:sp>
          <p:nvSpPr>
            <p:cNvPr id="256" name="Google Shape;297;p4"/>
            <p:cNvSpPr/>
            <p:nvPr/>
          </p:nvSpPr>
          <p:spPr>
            <a:xfrm rot="20819400">
              <a:off x="1626840" y="6382800"/>
              <a:ext cx="65160" cy="61920"/>
            </a:xfrm>
            <a:custGeom>
              <a:avLst/>
              <a:gdLst>
                <a:gd name="textAreaLeft" fmla="*/ 0 w 65160"/>
                <a:gd name="textAreaRight" fmla="*/ 65880 w 65160"/>
                <a:gd name="textAreaTop" fmla="*/ 0 h 61920"/>
                <a:gd name="textAreaBottom" fmla="*/ 62640 h 6192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7" name="Google Shape;298;p4"/>
            <p:cNvSpPr/>
            <p:nvPr/>
          </p:nvSpPr>
          <p:spPr>
            <a:xfrm rot="20819400">
              <a:off x="1178640" y="6419880"/>
              <a:ext cx="57600" cy="540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8" name="Google Shape;299;p4"/>
            <p:cNvSpPr/>
            <p:nvPr/>
          </p:nvSpPr>
          <p:spPr>
            <a:xfrm rot="20819400">
              <a:off x="1603800" y="6704280"/>
              <a:ext cx="40320" cy="35280"/>
            </a:xfrm>
            <a:custGeom>
              <a:avLst/>
              <a:gdLst>
                <a:gd name="textAreaLeft" fmla="*/ 0 w 40320"/>
                <a:gd name="textAreaRight" fmla="*/ 41040 w 4032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9" name="Google Shape;300;p4"/>
            <p:cNvSpPr/>
            <p:nvPr/>
          </p:nvSpPr>
          <p:spPr>
            <a:xfrm rot="20819400">
              <a:off x="1408680" y="6492960"/>
              <a:ext cx="54000" cy="5076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0760"/>
                <a:gd name="textAreaBottom" fmla="*/ 51480 h 5076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0" name="Google Shape;301;p4"/>
            <p:cNvSpPr/>
            <p:nvPr/>
          </p:nvSpPr>
          <p:spPr>
            <a:xfrm rot="20819400">
              <a:off x="1101240" y="6588360"/>
              <a:ext cx="55080" cy="3780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37800"/>
                <a:gd name="textAreaBottom" fmla="*/ 38520 h 3780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1" name="Google Shape;302;p4"/>
            <p:cNvSpPr/>
            <p:nvPr/>
          </p:nvSpPr>
          <p:spPr>
            <a:xfrm rot="20819400">
              <a:off x="843840" y="6458400"/>
              <a:ext cx="32760" cy="309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0960"/>
                <a:gd name="textAreaBottom" fmla="*/ 31680 h 3096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2" name="Google Shape;303;p4"/>
            <p:cNvSpPr/>
            <p:nvPr/>
          </p:nvSpPr>
          <p:spPr>
            <a:xfrm rot="20819400">
              <a:off x="637920" y="6644880"/>
              <a:ext cx="37080" cy="3528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3" name="Google Shape;304;p4"/>
            <p:cNvSpPr/>
            <p:nvPr/>
          </p:nvSpPr>
          <p:spPr>
            <a:xfrm rot="20819400">
              <a:off x="495360" y="6628680"/>
              <a:ext cx="29160" cy="28440"/>
            </a:xfrm>
            <a:custGeom>
              <a:avLst/>
              <a:gdLst>
                <a:gd name="textAreaLeft" fmla="*/ 0 w 29160"/>
                <a:gd name="textAreaRight" fmla="*/ 29880 w 29160"/>
                <a:gd name="textAreaTop" fmla="*/ 0 h 28440"/>
                <a:gd name="textAreaBottom" fmla="*/ 29160 h 2844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4" name="Google Shape;305;p4"/>
            <p:cNvSpPr/>
            <p:nvPr/>
          </p:nvSpPr>
          <p:spPr>
            <a:xfrm rot="20819400">
              <a:off x="312120" y="6712200"/>
              <a:ext cx="55080" cy="6876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68760"/>
                <a:gd name="textAreaBottom" fmla="*/ 69480 h 6876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5" name="Google Shape;306;p4"/>
            <p:cNvSpPr/>
            <p:nvPr/>
          </p:nvSpPr>
          <p:spPr>
            <a:xfrm rot="20819400">
              <a:off x="1539720" y="6144480"/>
              <a:ext cx="54000" cy="4968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49680"/>
                <a:gd name="textAreaBottom" fmla="*/ 50400 h 4968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6" name="Google Shape;307;p4"/>
            <p:cNvSpPr/>
            <p:nvPr/>
          </p:nvSpPr>
          <p:spPr>
            <a:xfrm rot="20819400">
              <a:off x="1915920" y="6352920"/>
              <a:ext cx="30960" cy="3024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7" name="Google Shape;309;p4"/>
            <p:cNvSpPr/>
            <p:nvPr/>
          </p:nvSpPr>
          <p:spPr>
            <a:xfrm rot="20819400">
              <a:off x="412920" y="6325560"/>
              <a:ext cx="66960" cy="83160"/>
            </a:xfrm>
            <a:custGeom>
              <a:avLst/>
              <a:gdLst>
                <a:gd name="textAreaLeft" fmla="*/ 0 w 66960"/>
                <a:gd name="textAreaRight" fmla="*/ 67680 w 66960"/>
                <a:gd name="textAreaTop" fmla="*/ 0 h 83160"/>
                <a:gd name="textAreaBottom" fmla="*/ 83880 h 8316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8" name="Google Shape;310;p4"/>
            <p:cNvSpPr/>
            <p:nvPr/>
          </p:nvSpPr>
          <p:spPr>
            <a:xfrm rot="20819400">
              <a:off x="148680" y="6249600"/>
              <a:ext cx="60840" cy="56520"/>
            </a:xfrm>
            <a:custGeom>
              <a:avLst/>
              <a:gdLst>
                <a:gd name="textAreaLeft" fmla="*/ 0 w 60840"/>
                <a:gd name="textAreaRight" fmla="*/ 61560 w 60840"/>
                <a:gd name="textAreaTop" fmla="*/ 0 h 56520"/>
                <a:gd name="textAreaBottom" fmla="*/ 57240 h 5652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9" name="Google Shape;311;p4"/>
            <p:cNvSpPr/>
            <p:nvPr/>
          </p:nvSpPr>
          <p:spPr>
            <a:xfrm rot="20819400">
              <a:off x="432360" y="5963040"/>
              <a:ext cx="54000" cy="5508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0" name="Google Shape;312;p4"/>
            <p:cNvSpPr/>
            <p:nvPr/>
          </p:nvSpPr>
          <p:spPr>
            <a:xfrm rot="20819400">
              <a:off x="186840" y="5943600"/>
              <a:ext cx="55080" cy="514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51480"/>
                <a:gd name="textAreaBottom" fmla="*/ 52200 h 5148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1" name="Google Shape;313;p4"/>
            <p:cNvSpPr/>
            <p:nvPr/>
          </p:nvSpPr>
          <p:spPr>
            <a:xfrm rot="20819400">
              <a:off x="176040" y="5699880"/>
              <a:ext cx="24840" cy="21600"/>
            </a:xfrm>
            <a:custGeom>
              <a:avLst/>
              <a:gdLst>
                <a:gd name="textAreaLeft" fmla="*/ 0 w 24840"/>
                <a:gd name="textAreaRight" fmla="*/ 25560 w 24840"/>
                <a:gd name="textAreaTop" fmla="*/ 0 h 21600"/>
                <a:gd name="textAreaBottom" fmla="*/ 22320 h 2160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72" name="Групиране 24"/>
          <p:cNvGrpSpPr/>
          <p:nvPr/>
        </p:nvGrpSpPr>
        <p:grpSpPr>
          <a:xfrm>
            <a:off x="10936800" y="0"/>
            <a:ext cx="934920" cy="1273320"/>
            <a:chOff x="10936800" y="0"/>
            <a:chExt cx="934920" cy="1273320"/>
          </a:xfrm>
        </p:grpSpPr>
        <p:sp>
          <p:nvSpPr>
            <p:cNvPr id="273" name="Свободна форма: фигура 25"/>
            <p:cNvSpPr/>
            <p:nvPr/>
          </p:nvSpPr>
          <p:spPr>
            <a:xfrm>
              <a:off x="10936800" y="0"/>
              <a:ext cx="247680" cy="581760"/>
            </a:xfrm>
            <a:custGeom>
              <a:avLst/>
              <a:gdLst>
                <a:gd name="textAreaLeft" fmla="*/ 0 w 247680"/>
                <a:gd name="textAreaRight" fmla="*/ 248400 w 247680"/>
                <a:gd name="textAreaTop" fmla="*/ 0 h 581760"/>
                <a:gd name="textAreaBottom" fmla="*/ 582480 h 58176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4" name="Свободна форма: фигура 26"/>
            <p:cNvSpPr/>
            <p:nvPr/>
          </p:nvSpPr>
          <p:spPr>
            <a:xfrm>
              <a:off x="11286720" y="0"/>
              <a:ext cx="152640" cy="1236600"/>
            </a:xfrm>
            <a:custGeom>
              <a:avLst/>
              <a:gdLst>
                <a:gd name="textAreaLeft" fmla="*/ 0 w 152640"/>
                <a:gd name="textAreaRight" fmla="*/ 153360 w 152640"/>
                <a:gd name="textAreaTop" fmla="*/ 0 h 1236600"/>
                <a:gd name="textAreaBottom" fmla="*/ 1237320 h 123660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5" name="Свободна форма: фигура 27"/>
            <p:cNvSpPr/>
            <p:nvPr/>
          </p:nvSpPr>
          <p:spPr>
            <a:xfrm>
              <a:off x="11630160" y="0"/>
              <a:ext cx="20880" cy="4320"/>
            </a:xfrm>
            <a:custGeom>
              <a:avLst/>
              <a:gdLst>
                <a:gd name="textAreaLeft" fmla="*/ 0 w 20880"/>
                <a:gd name="textAreaRight" fmla="*/ 21600 w 20880"/>
                <a:gd name="textAreaTop" fmla="*/ 0 h 4320"/>
                <a:gd name="textAreaBottom" fmla="*/ 5040 h 432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6" name="Свободна форма: фигура 28"/>
            <p:cNvSpPr/>
            <p:nvPr/>
          </p:nvSpPr>
          <p:spPr>
            <a:xfrm>
              <a:off x="11578680" y="0"/>
              <a:ext cx="173880" cy="1199160"/>
            </a:xfrm>
            <a:custGeom>
              <a:avLst/>
              <a:gdLst>
                <a:gd name="textAreaLeft" fmla="*/ 0 w 173880"/>
                <a:gd name="textAreaRight" fmla="*/ 174600 w 173880"/>
                <a:gd name="textAreaTop" fmla="*/ 0 h 1199160"/>
                <a:gd name="textAreaBottom" fmla="*/ 1199880 h 119916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7" name="Свободна форма: фигура 29"/>
            <p:cNvSpPr/>
            <p:nvPr/>
          </p:nvSpPr>
          <p:spPr>
            <a:xfrm>
              <a:off x="11858400" y="0"/>
              <a:ext cx="13320" cy="1273320"/>
            </a:xfrm>
            <a:custGeom>
              <a:avLst/>
              <a:gdLst>
                <a:gd name="textAreaLeft" fmla="*/ 0 w 13320"/>
                <a:gd name="textAreaRight" fmla="*/ 14040 w 13320"/>
                <a:gd name="textAreaTop" fmla="*/ 0 h 1273320"/>
                <a:gd name="textAreaBottom" fmla="*/ 1274040 h 127332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Графика 9"/>
          <p:cNvSpPr/>
          <p:nvPr/>
        </p:nvSpPr>
        <p:spPr>
          <a:xfrm>
            <a:off x="0" y="0"/>
            <a:ext cx="6202440" cy="5771880"/>
          </a:xfrm>
          <a:custGeom>
            <a:avLst/>
            <a:gdLst>
              <a:gd name="textAreaLeft" fmla="*/ 0 w 6202440"/>
              <a:gd name="textAreaRight" fmla="*/ 6203160 w 6202440"/>
              <a:gd name="textAreaTop" fmla="*/ 0 h 5771880"/>
              <a:gd name="textAreaBottom" fmla="*/ 5772600 h 577188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3" name="Google Shape;296;p4"/>
          <p:cNvGrpSpPr/>
          <p:nvPr/>
        </p:nvGrpSpPr>
        <p:grpSpPr>
          <a:xfrm>
            <a:off x="143280" y="5697360"/>
            <a:ext cx="1806840" cy="1089000"/>
            <a:chOff x="143280" y="5697360"/>
            <a:chExt cx="1806840" cy="1089000"/>
          </a:xfrm>
        </p:grpSpPr>
        <p:sp>
          <p:nvSpPr>
            <p:cNvPr id="284" name="Google Shape;297;p4"/>
            <p:cNvSpPr/>
            <p:nvPr/>
          </p:nvSpPr>
          <p:spPr>
            <a:xfrm rot="20819400">
              <a:off x="1626840" y="6382800"/>
              <a:ext cx="65160" cy="61920"/>
            </a:xfrm>
            <a:custGeom>
              <a:avLst/>
              <a:gdLst>
                <a:gd name="textAreaLeft" fmla="*/ 0 w 65160"/>
                <a:gd name="textAreaRight" fmla="*/ 65880 w 65160"/>
                <a:gd name="textAreaTop" fmla="*/ 0 h 61920"/>
                <a:gd name="textAreaBottom" fmla="*/ 62640 h 6192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5" name="Google Shape;298;p4"/>
            <p:cNvSpPr/>
            <p:nvPr/>
          </p:nvSpPr>
          <p:spPr>
            <a:xfrm rot="20819400">
              <a:off x="1178640" y="6419880"/>
              <a:ext cx="57600" cy="540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4000"/>
                <a:gd name="textAreaBottom" fmla="*/ 54720 h 5400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6" name="Google Shape;299;p4"/>
            <p:cNvSpPr/>
            <p:nvPr/>
          </p:nvSpPr>
          <p:spPr>
            <a:xfrm rot="20819400">
              <a:off x="1603800" y="6704280"/>
              <a:ext cx="40320" cy="35280"/>
            </a:xfrm>
            <a:custGeom>
              <a:avLst/>
              <a:gdLst>
                <a:gd name="textAreaLeft" fmla="*/ 0 w 40320"/>
                <a:gd name="textAreaRight" fmla="*/ 41040 w 4032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7" name="Google Shape;300;p4"/>
            <p:cNvSpPr/>
            <p:nvPr/>
          </p:nvSpPr>
          <p:spPr>
            <a:xfrm rot="20819400">
              <a:off x="1408680" y="6492960"/>
              <a:ext cx="54000" cy="5076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0760"/>
                <a:gd name="textAreaBottom" fmla="*/ 51480 h 5076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8" name="Google Shape;301;p4"/>
            <p:cNvSpPr/>
            <p:nvPr/>
          </p:nvSpPr>
          <p:spPr>
            <a:xfrm rot="20819400">
              <a:off x="1101240" y="6588360"/>
              <a:ext cx="55080" cy="3780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37800"/>
                <a:gd name="textAreaBottom" fmla="*/ 38520 h 3780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9" name="Google Shape;302;p4"/>
            <p:cNvSpPr/>
            <p:nvPr/>
          </p:nvSpPr>
          <p:spPr>
            <a:xfrm rot="20819400">
              <a:off x="843840" y="6458400"/>
              <a:ext cx="32760" cy="309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0960"/>
                <a:gd name="textAreaBottom" fmla="*/ 31680 h 3096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0" name="Google Shape;303;p4"/>
            <p:cNvSpPr/>
            <p:nvPr/>
          </p:nvSpPr>
          <p:spPr>
            <a:xfrm rot="20819400">
              <a:off x="637920" y="6644880"/>
              <a:ext cx="37080" cy="3528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5280"/>
                <a:gd name="textAreaBottom" fmla="*/ 36000 h 3528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1" name="Google Shape;304;p4"/>
            <p:cNvSpPr/>
            <p:nvPr/>
          </p:nvSpPr>
          <p:spPr>
            <a:xfrm rot="20819400">
              <a:off x="495360" y="6628680"/>
              <a:ext cx="29160" cy="28440"/>
            </a:xfrm>
            <a:custGeom>
              <a:avLst/>
              <a:gdLst>
                <a:gd name="textAreaLeft" fmla="*/ 0 w 29160"/>
                <a:gd name="textAreaRight" fmla="*/ 29880 w 29160"/>
                <a:gd name="textAreaTop" fmla="*/ 0 h 28440"/>
                <a:gd name="textAreaBottom" fmla="*/ 29160 h 2844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2" name="Google Shape;305;p4"/>
            <p:cNvSpPr/>
            <p:nvPr/>
          </p:nvSpPr>
          <p:spPr>
            <a:xfrm rot="20819400">
              <a:off x="312120" y="6712200"/>
              <a:ext cx="55080" cy="6876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68760"/>
                <a:gd name="textAreaBottom" fmla="*/ 69480 h 6876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3" name="Google Shape;306;p4"/>
            <p:cNvSpPr/>
            <p:nvPr/>
          </p:nvSpPr>
          <p:spPr>
            <a:xfrm rot="20819400">
              <a:off x="1539720" y="6144480"/>
              <a:ext cx="54000" cy="4968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49680"/>
                <a:gd name="textAreaBottom" fmla="*/ 50400 h 4968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4" name="Google Shape;307;p4"/>
            <p:cNvSpPr/>
            <p:nvPr/>
          </p:nvSpPr>
          <p:spPr>
            <a:xfrm rot="20819400">
              <a:off x="1915920" y="6352920"/>
              <a:ext cx="30960" cy="3024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5" name="Google Shape;309;p4"/>
            <p:cNvSpPr/>
            <p:nvPr/>
          </p:nvSpPr>
          <p:spPr>
            <a:xfrm rot="20819400">
              <a:off x="412920" y="6325560"/>
              <a:ext cx="66960" cy="83160"/>
            </a:xfrm>
            <a:custGeom>
              <a:avLst/>
              <a:gdLst>
                <a:gd name="textAreaLeft" fmla="*/ 0 w 66960"/>
                <a:gd name="textAreaRight" fmla="*/ 67680 w 66960"/>
                <a:gd name="textAreaTop" fmla="*/ 0 h 83160"/>
                <a:gd name="textAreaBottom" fmla="*/ 83880 h 8316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6" name="Google Shape;310;p4"/>
            <p:cNvSpPr/>
            <p:nvPr/>
          </p:nvSpPr>
          <p:spPr>
            <a:xfrm rot="20819400">
              <a:off x="148680" y="6249600"/>
              <a:ext cx="60840" cy="56520"/>
            </a:xfrm>
            <a:custGeom>
              <a:avLst/>
              <a:gdLst>
                <a:gd name="textAreaLeft" fmla="*/ 0 w 60840"/>
                <a:gd name="textAreaRight" fmla="*/ 61560 w 60840"/>
                <a:gd name="textAreaTop" fmla="*/ 0 h 56520"/>
                <a:gd name="textAreaBottom" fmla="*/ 57240 h 5652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7" name="Google Shape;311;p4"/>
            <p:cNvSpPr/>
            <p:nvPr/>
          </p:nvSpPr>
          <p:spPr>
            <a:xfrm rot="20819400">
              <a:off x="432360" y="5963040"/>
              <a:ext cx="54000" cy="55080"/>
            </a:xfrm>
            <a:custGeom>
              <a:avLst/>
              <a:gdLst>
                <a:gd name="textAreaLeft" fmla="*/ 0 w 54000"/>
                <a:gd name="textAreaRight" fmla="*/ 54720 w 54000"/>
                <a:gd name="textAreaTop" fmla="*/ 0 h 55080"/>
                <a:gd name="textAreaBottom" fmla="*/ 55800 h 5508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8" name="Google Shape;312;p4"/>
            <p:cNvSpPr/>
            <p:nvPr/>
          </p:nvSpPr>
          <p:spPr>
            <a:xfrm rot="20819400">
              <a:off x="186840" y="5943600"/>
              <a:ext cx="55080" cy="51480"/>
            </a:xfrm>
            <a:custGeom>
              <a:avLst/>
              <a:gdLst>
                <a:gd name="textAreaLeft" fmla="*/ 0 w 55080"/>
                <a:gd name="textAreaRight" fmla="*/ 55800 w 55080"/>
                <a:gd name="textAreaTop" fmla="*/ 0 h 51480"/>
                <a:gd name="textAreaBottom" fmla="*/ 52200 h 5148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9" name="Google Shape;313;p4"/>
            <p:cNvSpPr/>
            <p:nvPr/>
          </p:nvSpPr>
          <p:spPr>
            <a:xfrm rot="20819400">
              <a:off x="176040" y="5699880"/>
              <a:ext cx="24840" cy="21600"/>
            </a:xfrm>
            <a:custGeom>
              <a:avLst/>
              <a:gdLst>
                <a:gd name="textAreaLeft" fmla="*/ 0 w 24840"/>
                <a:gd name="textAreaRight" fmla="*/ 25560 w 24840"/>
                <a:gd name="textAreaTop" fmla="*/ 0 h 21600"/>
                <a:gd name="textAreaBottom" fmla="*/ 22320 h 2160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300" name="Групиране 23"/>
          <p:cNvGrpSpPr/>
          <p:nvPr/>
        </p:nvGrpSpPr>
        <p:grpSpPr>
          <a:xfrm>
            <a:off x="10936800" y="0"/>
            <a:ext cx="934920" cy="1273320"/>
            <a:chOff x="10936800" y="0"/>
            <a:chExt cx="934920" cy="1273320"/>
          </a:xfrm>
        </p:grpSpPr>
        <p:sp>
          <p:nvSpPr>
            <p:cNvPr id="301" name="Свободна форма: фигура 24"/>
            <p:cNvSpPr/>
            <p:nvPr/>
          </p:nvSpPr>
          <p:spPr>
            <a:xfrm>
              <a:off x="10936800" y="0"/>
              <a:ext cx="247680" cy="581760"/>
            </a:xfrm>
            <a:custGeom>
              <a:avLst/>
              <a:gdLst>
                <a:gd name="textAreaLeft" fmla="*/ 0 w 247680"/>
                <a:gd name="textAreaRight" fmla="*/ 248400 w 247680"/>
                <a:gd name="textAreaTop" fmla="*/ 0 h 581760"/>
                <a:gd name="textAreaBottom" fmla="*/ 582480 h 58176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2" name="Свободна форма: фигура 25"/>
            <p:cNvSpPr/>
            <p:nvPr/>
          </p:nvSpPr>
          <p:spPr>
            <a:xfrm>
              <a:off x="11286720" y="0"/>
              <a:ext cx="152640" cy="1236600"/>
            </a:xfrm>
            <a:custGeom>
              <a:avLst/>
              <a:gdLst>
                <a:gd name="textAreaLeft" fmla="*/ 0 w 152640"/>
                <a:gd name="textAreaRight" fmla="*/ 153360 w 152640"/>
                <a:gd name="textAreaTop" fmla="*/ 0 h 1236600"/>
                <a:gd name="textAreaBottom" fmla="*/ 1237320 h 123660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3" name="Свободна форма: фигура 26"/>
            <p:cNvSpPr/>
            <p:nvPr/>
          </p:nvSpPr>
          <p:spPr>
            <a:xfrm>
              <a:off x="11630160" y="0"/>
              <a:ext cx="20880" cy="4320"/>
            </a:xfrm>
            <a:custGeom>
              <a:avLst/>
              <a:gdLst>
                <a:gd name="textAreaLeft" fmla="*/ 0 w 20880"/>
                <a:gd name="textAreaRight" fmla="*/ 21600 w 20880"/>
                <a:gd name="textAreaTop" fmla="*/ 0 h 4320"/>
                <a:gd name="textAreaBottom" fmla="*/ 5040 h 432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4" name="Свободна форма: фигура 27"/>
            <p:cNvSpPr/>
            <p:nvPr/>
          </p:nvSpPr>
          <p:spPr>
            <a:xfrm>
              <a:off x="11578680" y="0"/>
              <a:ext cx="173880" cy="1199160"/>
            </a:xfrm>
            <a:custGeom>
              <a:avLst/>
              <a:gdLst>
                <a:gd name="textAreaLeft" fmla="*/ 0 w 173880"/>
                <a:gd name="textAreaRight" fmla="*/ 174600 w 173880"/>
                <a:gd name="textAreaTop" fmla="*/ 0 h 1199160"/>
                <a:gd name="textAreaBottom" fmla="*/ 1199880 h 119916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5" name="Свободна форма: фигура 28"/>
            <p:cNvSpPr/>
            <p:nvPr/>
          </p:nvSpPr>
          <p:spPr>
            <a:xfrm>
              <a:off x="11858400" y="0"/>
              <a:ext cx="13320" cy="1273320"/>
            </a:xfrm>
            <a:custGeom>
              <a:avLst/>
              <a:gdLst>
                <a:gd name="textAreaLeft" fmla="*/ 0 w 13320"/>
                <a:gd name="textAreaRight" fmla="*/ 14040 w 13320"/>
                <a:gd name="textAreaTop" fmla="*/ 0 h 1273320"/>
                <a:gd name="textAreaBottom" fmla="*/ 1274040 h 127332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bg-BG" sz="6500" spc="-1" strike="noStrike">
                <a:solidFill>
                  <a:srgbClr val="bcbec4"/>
                </a:solidFill>
                <a:latin typeface="JetBrains Mono"/>
              </a:rPr>
              <a:t>Your</a:t>
            </a:r>
            <a:r>
              <a:rPr b="1" lang="en-US" sz="6500" spc="-1" strike="noStrike">
                <a:solidFill>
                  <a:srgbClr val="bcbec4"/>
                </a:solidFill>
                <a:latin typeface="JetBrains Mono"/>
              </a:rPr>
              <a:t> Master Online</a:t>
            </a:r>
            <a:endParaRPr b="0" lang="ru-RU" sz="6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/>
                </a:solidFill>
                <a:latin typeface="Arial"/>
              </a:rPr>
              <a:t>Утюж Ирина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/>
                </a:solidFill>
                <a:latin typeface="Arial"/>
              </a:rPr>
              <a:t>Баранов Артём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36560" y="2308320"/>
            <a:ext cx="6071040" cy="73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accent4">
                    <a:lumMod val="25000"/>
                  </a:schemeClr>
                </a:solidFill>
                <a:latin typeface="Gill Sans MT"/>
              </a:rPr>
              <a:t>Идея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736560" y="3352680"/>
            <a:ext cx="3800160" cy="229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3">
                    <a:lumMod val="50000"/>
                  </a:schemeClr>
                </a:solidFill>
                <a:latin typeface="Arial"/>
              </a:rPr>
              <a:t>Создать сайт удобный как и для записи на разные процедуры , так  и для продвижения своих услуг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467400" y="7641000"/>
            <a:ext cx="2033280" cy="229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79440" y="-34560"/>
            <a:ext cx="10953000" cy="100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4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База данных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rcRect l="23879" t="16864" r="5" b="3640"/>
          <a:stretch/>
        </p:blipFill>
        <p:spPr>
          <a:xfrm>
            <a:off x="1260000" y="900000"/>
            <a:ext cx="9807840" cy="57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API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 проекте реализован REST API, который позволяет делать получать, создавать и изменять данные.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 можете делать запрос: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На получение данных о пользователях, услуг, изображений и записей.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На редактирование и создание данных о пользователях, услуг, изображений и записей.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92200" y="-64800"/>
            <a:ext cx="6005520" cy="100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4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Gill Sans MT"/>
              </a:rPr>
              <a:t>Выводы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92200" y="717120"/>
            <a:ext cx="5135040" cy="45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и идеи для доработки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06880" y="1173240"/>
            <a:ext cx="5437080" cy="19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10000"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551212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WEB</a:t>
            </a:r>
            <a:r>
              <a:rPr b="0" lang="ru-RU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-программирование очень интересно как со стороны дизайна, так и со стороны строения кода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551212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работа в команде очень удобная и позволяет попробовать себя в разных направлениях во время разработки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551212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Мы бы хотели доработать базу данных и дизайн страниц, усовершенствовать некоторые функции и сделать код более понятным и структурированным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523880" y="15390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5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Thank </a:t>
            </a:r>
            <a:r>
              <a:rPr b="1" lang="en-US" sz="6500" spc="-1" strike="noStrike">
                <a:solidFill>
                  <a:schemeClr val="accent4">
                    <a:lumMod val="90000"/>
                  </a:schemeClr>
                </a:solidFill>
                <a:latin typeface="Gill Sans MT"/>
              </a:rPr>
              <a:t>You</a:t>
            </a:r>
            <a:r>
              <a:rPr b="1" lang="en-US" sz="65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!</a:t>
            </a:r>
            <a:endParaRPr b="0" lang="ru-RU" sz="6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LibreOffice/24.2.2.2$Windows_X86_64 LibreOffice_project/d56cc158d8a96260b836f100ef4b4ef25d6f1a01</Application>
  <AppVersion>15.0000</AppVersion>
  <Words>221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2020-11-27T08:27:32Z</dcterms:created>
  <dc:creator>Jam Cake</dc:creator>
  <dc:description/>
  <dc:language>ru-RU</dc:language>
  <cp:lastModifiedBy/>
  <dcterms:modified xsi:type="dcterms:W3CDTF">2024-04-26T13:56:18Z</dcterms:modified>
  <cp:revision>7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